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1" r:id="rId3"/>
    <p:sldId id="257" r:id="rId4"/>
    <p:sldId id="259" r:id="rId5"/>
    <p:sldId id="261" r:id="rId6"/>
    <p:sldId id="264" r:id="rId7"/>
    <p:sldId id="260" r:id="rId8"/>
    <p:sldId id="262" r:id="rId9"/>
    <p:sldId id="263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7172" autoAdjust="0"/>
  </p:normalViewPr>
  <p:slideViewPr>
    <p:cSldViewPr snapToGrid="0" snapToObjects="1">
      <p:cViewPr varScale="1">
        <p:scale>
          <a:sx n="87" d="100"/>
          <a:sy n="87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CC901-5264-A24B-83BC-E1A152674B84}" type="datetimeFigureOut">
              <a:rPr lang="en-US" smtClean="0"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BB739-EF3E-B54E-8433-AB404E2FC2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1124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6964-BF96-3548-AA0D-81AD7D2D5D35}" type="datetimeFigureOut">
              <a:rPr lang="en-US" smtClean="0"/>
              <a:t>2/26/13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92BC6-023E-0044-B471-91483DFCB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858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0872A-20CF-544A-A694-3D97681F6C0E}" type="datetime1">
              <a:rPr lang="en-US" smtClean="0"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CF79-3880-1E45-AFF1-D6A5311EBD80}" type="datetime1">
              <a:rPr lang="en-US" smtClean="0"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D597B-4391-0A4D-8E85-0BC12B5CA523}" type="datetime1">
              <a:rPr lang="en-US" smtClean="0"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CD262-34BE-C14F-8D0F-B83C1909E4A3}" type="datetime1">
              <a:rPr lang="en-US" smtClean="0"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194A3-692B-BB4B-AD20-11CE98D2F479}" type="datetime1">
              <a:rPr lang="en-US" smtClean="0"/>
              <a:t>2/26/13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37382-ECD2-B847-9EFA-B530778EB8DA}" type="datetime1">
              <a:rPr lang="en-US" smtClean="0"/>
              <a:t>2/26/13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410C7-6D89-0A4F-84CD-223B52B0FAC4}" type="datetime1">
              <a:rPr lang="en-US" smtClean="0"/>
              <a:t>2/26/13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0BD40-F033-8E4C-AA47-D70270674512}" type="datetime1">
              <a:rPr lang="en-US" smtClean="0"/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36144-851F-A64A-B51B-9C5E90288AFB}" type="datetime1">
              <a:rPr lang="en-US" smtClean="0"/>
              <a:t>2/26/13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BE85-911C-104A-B14D-5001500DC309}" type="datetime1">
              <a:rPr lang="en-US" smtClean="0"/>
              <a:t>2/26/13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AD35A-2607-DC4B-8CCA-36D51B56B56E}" type="datetime1">
              <a:rPr lang="en-US" smtClean="0"/>
              <a:t>2/26/13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38CE9F3F-6E68-9F40-A8FA-AE4378CDDA2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78541" y="3440391"/>
            <a:ext cx="358402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Corporation for National Research Initiatives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159721" y="1037551"/>
            <a:ext cx="122166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672BE26-FE4F-F34A-A137-E0011D885EDA}" type="datetime1">
              <a:rPr lang="en-US" smtClean="0"/>
              <a:t>2/26/13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wm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10150"/>
            <a:ext cx="7543800" cy="2593975"/>
          </a:xfrm>
        </p:spPr>
        <p:txBody>
          <a:bodyPr/>
          <a:lstStyle/>
          <a:p>
            <a:pPr algn="ctr"/>
            <a:r>
              <a:rPr lang="en-US" dirty="0" smtClean="0"/>
              <a:t>Information Types and Registries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94675"/>
            <a:ext cx="6461760" cy="1473200"/>
          </a:xfrm>
        </p:spPr>
        <p:txBody>
          <a:bodyPr>
            <a:noAutofit/>
          </a:bodyPr>
          <a:lstStyle/>
          <a:p>
            <a:pPr algn="ctr"/>
            <a:r>
              <a:rPr lang="en-US" sz="1800" dirty="0" smtClean="0"/>
              <a:t>Giridhar Manepalli</a:t>
            </a:r>
          </a:p>
          <a:p>
            <a:pPr algn="ctr"/>
            <a:r>
              <a:rPr lang="en-US" sz="1800" dirty="0" smtClean="0"/>
              <a:t>Corporation for National Research Initiatives</a:t>
            </a:r>
          </a:p>
          <a:p>
            <a:pPr algn="ctr"/>
            <a:endParaRPr lang="en-US" sz="1800" dirty="0" smtClean="0"/>
          </a:p>
          <a:p>
            <a:pPr algn="ctr"/>
            <a:r>
              <a:rPr lang="en-US" sz="1800" dirty="0" smtClean="0"/>
              <a:t>Strategies for Discovering Online Data</a:t>
            </a:r>
            <a:endParaRPr lang="en-US" sz="1800" dirty="0" smtClean="0"/>
          </a:p>
          <a:p>
            <a:pPr algn="ctr"/>
            <a:r>
              <a:rPr lang="en-US" sz="1800" dirty="0" smtClean="0"/>
              <a:t>BRDI Symposium – Feb 26, 2013</a:t>
            </a:r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Info. Types – Machine-readable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Machine-readable metadata for Info. Types is still an area of research for us</a:t>
            </a:r>
          </a:p>
          <a:p>
            <a:r>
              <a:rPr lang="en-US" dirty="0" smtClean="0"/>
              <a:t>Type interdependence</a:t>
            </a:r>
          </a:p>
          <a:p>
            <a:pPr lvl="1"/>
            <a:r>
              <a:rPr lang="en-US" dirty="0" smtClean="0"/>
              <a:t>It is clear that sub-typing is needed for building </a:t>
            </a:r>
            <a:r>
              <a:rPr lang="en-US" dirty="0" smtClean="0"/>
              <a:t>on previously defined types</a:t>
            </a:r>
            <a:endParaRPr lang="en-US" dirty="0" smtClean="0"/>
          </a:p>
          <a:p>
            <a:pPr lvl="1"/>
            <a:r>
              <a:rPr lang="en-US" dirty="0" smtClean="0"/>
              <a:t>Our experience shows that sub-typing based on variations in formats and encoding is a cumbersome process</a:t>
            </a:r>
          </a:p>
          <a:p>
            <a:pPr lvl="1"/>
            <a:r>
              <a:rPr lang="en-US" dirty="0" smtClean="0"/>
              <a:t>Instead, an exhaustive list of possible formats and encodings may be specified in the metadata</a:t>
            </a:r>
          </a:p>
          <a:p>
            <a:r>
              <a:rPr lang="en-US" dirty="0" smtClean="0"/>
              <a:t>Domain-specific Types</a:t>
            </a:r>
          </a:p>
          <a:p>
            <a:pPr lvl="1"/>
            <a:r>
              <a:rPr lang="en-US" dirty="0" smtClean="0"/>
              <a:t>Cross-domain Types could list or point at domain-specific types which could be multiple for a given object, and which might define detailed semantics for interpretation</a:t>
            </a:r>
          </a:p>
          <a:p>
            <a:r>
              <a:rPr lang="en-US" dirty="0" smtClean="0"/>
              <a:t>Metadata for automated interpretation</a:t>
            </a:r>
            <a:endParaRPr lang="en-US" dirty="0" smtClean="0"/>
          </a:p>
          <a:p>
            <a:pPr lvl="1"/>
            <a:r>
              <a:rPr lang="en-US" dirty="0" smtClean="0"/>
              <a:t>For the few types of information we prototyped, defining metadata that helps services process datasets is loose ended and sometimes impractical</a:t>
            </a:r>
          </a:p>
          <a:p>
            <a:pPr lvl="1"/>
            <a:r>
              <a:rPr lang="en-US" dirty="0" smtClean="0"/>
              <a:t>A parsing-language or a pseudo-code may instead be captured that transforms datasets into domain-specific ontologies or semantics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878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Info. Type Registries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Info. Type Registries are metadata registries that</a:t>
            </a:r>
          </a:p>
          <a:p>
            <a:pPr lvl="1"/>
            <a:r>
              <a:rPr lang="en-US" dirty="0" smtClean="0"/>
              <a:t>Support recording of information types and associated metadata records</a:t>
            </a:r>
          </a:p>
          <a:p>
            <a:pPr lvl="1"/>
            <a:r>
              <a:rPr lang="en-US" dirty="0" smtClean="0"/>
              <a:t>Perform federation across other registries</a:t>
            </a:r>
          </a:p>
          <a:p>
            <a:pPr lvl="1"/>
            <a:r>
              <a:rPr lang="en-US" dirty="0" smtClean="0"/>
              <a:t>De-duplicate (or match types) to control registration requests of existing types</a:t>
            </a:r>
          </a:p>
          <a:p>
            <a:pPr lvl="1"/>
            <a:r>
              <a:rPr lang="en-US" dirty="0" smtClean="0"/>
              <a:t>Include manual moderation and/or crowd sourcing function for spotting redundant </a:t>
            </a:r>
            <a:r>
              <a:rPr lang="en-US" dirty="0" smtClean="0"/>
              <a:t>registrations (optional)</a:t>
            </a:r>
            <a:endParaRPr lang="en-US" dirty="0" smtClean="0"/>
          </a:p>
          <a:p>
            <a:r>
              <a:rPr lang="en-US" dirty="0"/>
              <a:t>Cross-domain Type Registries may optionally link to domain-specific Type </a:t>
            </a:r>
            <a:r>
              <a:rPr lang="en-US" dirty="0" smtClean="0"/>
              <a:t>Registries</a:t>
            </a:r>
          </a:p>
          <a:p>
            <a:r>
              <a:rPr lang="en-US" dirty="0" smtClean="0"/>
              <a:t>Type Registries may manage or reference services that process information of certain types</a:t>
            </a:r>
          </a:p>
          <a:p>
            <a:r>
              <a:rPr lang="en-US" dirty="0" smtClean="0"/>
              <a:t>CNRI has vast experience building metadata registries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3877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Received Sloan Foundation funding to research Type Registries within scientific and financial communities</a:t>
            </a:r>
          </a:p>
          <a:p>
            <a:r>
              <a:rPr lang="en-US" dirty="0" smtClean="0"/>
              <a:t>CNRI employees lead and participate in a Type Registry working group within the Research Data Alliance</a:t>
            </a:r>
          </a:p>
          <a:p>
            <a:r>
              <a:rPr lang="en-US" dirty="0" smtClean="0"/>
              <a:t>Technical goal is to </a:t>
            </a:r>
            <a:r>
              <a:rPr lang="en-US" dirty="0"/>
              <a:t>d</a:t>
            </a:r>
            <a:r>
              <a:rPr lang="en-US" dirty="0" smtClean="0"/>
              <a:t>efine the scope of ‘Information Type’ by working in aforementioned projects, and build and release an open-source Type Registry in the next 18 months.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84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9" name="Group 618"/>
          <p:cNvGrpSpPr/>
          <p:nvPr/>
        </p:nvGrpSpPr>
        <p:grpSpPr>
          <a:xfrm>
            <a:off x="2202983" y="2448202"/>
            <a:ext cx="1349842" cy="1332445"/>
            <a:chOff x="2202983" y="2266757"/>
            <a:chExt cx="1349842" cy="1332445"/>
          </a:xfrm>
        </p:grpSpPr>
        <p:sp>
          <p:nvSpPr>
            <p:cNvPr id="620" name="Curved Right Arrow 619"/>
            <p:cNvSpPr/>
            <p:nvPr/>
          </p:nvSpPr>
          <p:spPr>
            <a:xfrm flipH="1" flipV="1">
              <a:off x="2607350" y="3019497"/>
              <a:ext cx="931652" cy="579705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1" name="Curved Right Arrow 620"/>
            <p:cNvSpPr/>
            <p:nvPr/>
          </p:nvSpPr>
          <p:spPr>
            <a:xfrm flipH="1">
              <a:off x="2202983" y="2266757"/>
              <a:ext cx="1349842" cy="579705"/>
            </a:xfrm>
            <a:prstGeom prst="curved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Data </a:t>
            </a:r>
            <a:r>
              <a:rPr lang="en-US" dirty="0" smtClean="0"/>
              <a:t>Interoperability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56790" y="2126082"/>
            <a:ext cx="2887811" cy="2636534"/>
            <a:chOff x="156790" y="1944637"/>
            <a:chExt cx="2887811" cy="2636534"/>
          </a:xfrm>
        </p:grpSpPr>
        <p:grpSp>
          <p:nvGrpSpPr>
            <p:cNvPr id="7" name="Group 6"/>
            <p:cNvGrpSpPr/>
            <p:nvPr/>
          </p:nvGrpSpPr>
          <p:grpSpPr>
            <a:xfrm>
              <a:off x="156790" y="1944637"/>
              <a:ext cx="2887811" cy="2636534"/>
              <a:chOff x="156790" y="1944637"/>
              <a:chExt cx="2887811" cy="2636534"/>
            </a:xfrm>
          </p:grpSpPr>
          <p:sp>
            <p:nvSpPr>
              <p:cNvPr id="11" name="TextBox 10"/>
              <p:cNvSpPr txBox="1"/>
              <p:nvPr/>
            </p:nvSpPr>
            <p:spPr>
              <a:xfrm>
                <a:off x="179714" y="3934840"/>
                <a:ext cx="2864887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mtClean="0"/>
                  <a:t>Scientists,  Data Curators,</a:t>
                </a:r>
              </a:p>
              <a:p>
                <a:pPr algn="ctr"/>
                <a:r>
                  <a:rPr lang="en-US" smtClean="0"/>
                  <a:t>End Users, Applications</a:t>
                </a:r>
                <a:endParaRPr lang="en-US"/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 flipH="1">
                <a:off x="156790" y="2527238"/>
                <a:ext cx="1227451" cy="1147066"/>
                <a:chOff x="1111202" y="2523141"/>
                <a:chExt cx="1553872" cy="1452110"/>
              </a:xfrm>
            </p:grpSpPr>
            <p:sp>
              <p:nvSpPr>
                <p:cNvPr id="87" name="Rectangle 944"/>
                <p:cNvSpPr>
                  <a:spLocks noChangeArrowheads="1"/>
                </p:cNvSpPr>
                <p:nvPr/>
              </p:nvSpPr>
              <p:spPr bwMode="auto">
                <a:xfrm flipH="1">
                  <a:off x="1111202" y="2970957"/>
                  <a:ext cx="1553872" cy="849774"/>
                </a:xfrm>
                <a:prstGeom prst="rect">
                  <a:avLst/>
                </a:prstGeom>
                <a:solidFill>
                  <a:srgbClr val="8D9DB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8" name="Freeform 953"/>
                <p:cNvSpPr>
                  <a:spLocks/>
                </p:cNvSpPr>
                <p:nvPr/>
              </p:nvSpPr>
              <p:spPr bwMode="auto">
                <a:xfrm flipH="1">
                  <a:off x="1318924" y="3138215"/>
                  <a:ext cx="234699" cy="159164"/>
                </a:xfrm>
                <a:custGeom>
                  <a:avLst/>
                  <a:gdLst>
                    <a:gd name="T0" fmla="*/ 36 w 174"/>
                    <a:gd name="T1" fmla="*/ 118 h 118"/>
                    <a:gd name="T2" fmla="*/ 36 w 174"/>
                    <a:gd name="T3" fmla="*/ 118 h 118"/>
                    <a:gd name="T4" fmla="*/ 60 w 174"/>
                    <a:gd name="T5" fmla="*/ 114 h 118"/>
                    <a:gd name="T6" fmla="*/ 84 w 174"/>
                    <a:gd name="T7" fmla="*/ 108 h 118"/>
                    <a:gd name="T8" fmla="*/ 114 w 174"/>
                    <a:gd name="T9" fmla="*/ 98 h 118"/>
                    <a:gd name="T10" fmla="*/ 114 w 174"/>
                    <a:gd name="T11" fmla="*/ 98 h 118"/>
                    <a:gd name="T12" fmla="*/ 118 w 174"/>
                    <a:gd name="T13" fmla="*/ 96 h 118"/>
                    <a:gd name="T14" fmla="*/ 118 w 174"/>
                    <a:gd name="T15" fmla="*/ 96 h 118"/>
                    <a:gd name="T16" fmla="*/ 132 w 174"/>
                    <a:gd name="T17" fmla="*/ 86 h 118"/>
                    <a:gd name="T18" fmla="*/ 150 w 174"/>
                    <a:gd name="T19" fmla="*/ 70 h 118"/>
                    <a:gd name="T20" fmla="*/ 168 w 174"/>
                    <a:gd name="T21" fmla="*/ 54 h 118"/>
                    <a:gd name="T22" fmla="*/ 172 w 174"/>
                    <a:gd name="T23" fmla="*/ 46 h 118"/>
                    <a:gd name="T24" fmla="*/ 174 w 174"/>
                    <a:gd name="T25" fmla="*/ 40 h 118"/>
                    <a:gd name="T26" fmla="*/ 174 w 174"/>
                    <a:gd name="T27" fmla="*/ 40 h 118"/>
                    <a:gd name="T28" fmla="*/ 170 w 174"/>
                    <a:gd name="T29" fmla="*/ 34 h 118"/>
                    <a:gd name="T30" fmla="*/ 164 w 174"/>
                    <a:gd name="T31" fmla="*/ 28 h 118"/>
                    <a:gd name="T32" fmla="*/ 148 w 174"/>
                    <a:gd name="T33" fmla="*/ 14 h 118"/>
                    <a:gd name="T34" fmla="*/ 126 w 174"/>
                    <a:gd name="T35" fmla="*/ 0 h 118"/>
                    <a:gd name="T36" fmla="*/ 126 w 174"/>
                    <a:gd name="T37" fmla="*/ 0 h 118"/>
                    <a:gd name="T38" fmla="*/ 118 w 174"/>
                    <a:gd name="T39" fmla="*/ 2 h 118"/>
                    <a:gd name="T40" fmla="*/ 102 w 174"/>
                    <a:gd name="T41" fmla="*/ 8 h 118"/>
                    <a:gd name="T42" fmla="*/ 78 w 174"/>
                    <a:gd name="T43" fmla="*/ 20 h 118"/>
                    <a:gd name="T44" fmla="*/ 66 w 174"/>
                    <a:gd name="T45" fmla="*/ 28 h 118"/>
                    <a:gd name="T46" fmla="*/ 56 w 174"/>
                    <a:gd name="T47" fmla="*/ 38 h 118"/>
                    <a:gd name="T48" fmla="*/ 56 w 174"/>
                    <a:gd name="T49" fmla="*/ 38 h 118"/>
                    <a:gd name="T50" fmla="*/ 40 w 174"/>
                    <a:gd name="T51" fmla="*/ 52 h 118"/>
                    <a:gd name="T52" fmla="*/ 24 w 174"/>
                    <a:gd name="T53" fmla="*/ 64 h 118"/>
                    <a:gd name="T54" fmla="*/ 12 w 174"/>
                    <a:gd name="T55" fmla="*/ 76 h 118"/>
                    <a:gd name="T56" fmla="*/ 4 w 174"/>
                    <a:gd name="T57" fmla="*/ 84 h 118"/>
                    <a:gd name="T58" fmla="*/ 2 w 174"/>
                    <a:gd name="T59" fmla="*/ 90 h 118"/>
                    <a:gd name="T60" fmla="*/ 0 w 174"/>
                    <a:gd name="T61" fmla="*/ 94 h 118"/>
                    <a:gd name="T62" fmla="*/ 2 w 174"/>
                    <a:gd name="T63" fmla="*/ 98 h 118"/>
                    <a:gd name="T64" fmla="*/ 4 w 174"/>
                    <a:gd name="T65" fmla="*/ 102 h 118"/>
                    <a:gd name="T66" fmla="*/ 8 w 174"/>
                    <a:gd name="T67" fmla="*/ 106 h 118"/>
                    <a:gd name="T68" fmla="*/ 16 w 174"/>
                    <a:gd name="T69" fmla="*/ 110 h 118"/>
                    <a:gd name="T70" fmla="*/ 36 w 174"/>
                    <a:gd name="T71" fmla="*/ 118 h 118"/>
                    <a:gd name="T72" fmla="*/ 36 w 174"/>
                    <a:gd name="T73" fmla="*/ 118 h 1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74" h="118">
                      <a:moveTo>
                        <a:pt x="36" y="118"/>
                      </a:moveTo>
                      <a:lnTo>
                        <a:pt x="36" y="118"/>
                      </a:lnTo>
                      <a:lnTo>
                        <a:pt x="60" y="114"/>
                      </a:lnTo>
                      <a:lnTo>
                        <a:pt x="84" y="108"/>
                      </a:lnTo>
                      <a:lnTo>
                        <a:pt x="114" y="98"/>
                      </a:lnTo>
                      <a:lnTo>
                        <a:pt x="114" y="98"/>
                      </a:lnTo>
                      <a:lnTo>
                        <a:pt x="118" y="96"/>
                      </a:lnTo>
                      <a:lnTo>
                        <a:pt x="118" y="96"/>
                      </a:lnTo>
                      <a:lnTo>
                        <a:pt x="132" y="86"/>
                      </a:lnTo>
                      <a:lnTo>
                        <a:pt x="150" y="70"/>
                      </a:lnTo>
                      <a:lnTo>
                        <a:pt x="168" y="54"/>
                      </a:lnTo>
                      <a:lnTo>
                        <a:pt x="172" y="46"/>
                      </a:lnTo>
                      <a:lnTo>
                        <a:pt x="174" y="40"/>
                      </a:lnTo>
                      <a:lnTo>
                        <a:pt x="174" y="40"/>
                      </a:lnTo>
                      <a:lnTo>
                        <a:pt x="170" y="34"/>
                      </a:lnTo>
                      <a:lnTo>
                        <a:pt x="164" y="28"/>
                      </a:lnTo>
                      <a:lnTo>
                        <a:pt x="148" y="14"/>
                      </a:lnTo>
                      <a:lnTo>
                        <a:pt x="126" y="0"/>
                      </a:lnTo>
                      <a:lnTo>
                        <a:pt x="126" y="0"/>
                      </a:lnTo>
                      <a:lnTo>
                        <a:pt x="118" y="2"/>
                      </a:lnTo>
                      <a:lnTo>
                        <a:pt x="102" y="8"/>
                      </a:lnTo>
                      <a:lnTo>
                        <a:pt x="78" y="20"/>
                      </a:lnTo>
                      <a:lnTo>
                        <a:pt x="66" y="28"/>
                      </a:lnTo>
                      <a:lnTo>
                        <a:pt x="56" y="38"/>
                      </a:lnTo>
                      <a:lnTo>
                        <a:pt x="56" y="38"/>
                      </a:lnTo>
                      <a:lnTo>
                        <a:pt x="40" y="52"/>
                      </a:lnTo>
                      <a:lnTo>
                        <a:pt x="24" y="64"/>
                      </a:lnTo>
                      <a:lnTo>
                        <a:pt x="12" y="76"/>
                      </a:lnTo>
                      <a:lnTo>
                        <a:pt x="4" y="84"/>
                      </a:lnTo>
                      <a:lnTo>
                        <a:pt x="2" y="90"/>
                      </a:lnTo>
                      <a:lnTo>
                        <a:pt x="0" y="94"/>
                      </a:lnTo>
                      <a:lnTo>
                        <a:pt x="2" y="98"/>
                      </a:lnTo>
                      <a:lnTo>
                        <a:pt x="4" y="102"/>
                      </a:lnTo>
                      <a:lnTo>
                        <a:pt x="8" y="106"/>
                      </a:lnTo>
                      <a:lnTo>
                        <a:pt x="16" y="110"/>
                      </a:lnTo>
                      <a:lnTo>
                        <a:pt x="36" y="118"/>
                      </a:lnTo>
                      <a:lnTo>
                        <a:pt x="36" y="118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9" name="Freeform 954"/>
                <p:cNvSpPr>
                  <a:spLocks/>
                </p:cNvSpPr>
                <p:nvPr/>
              </p:nvSpPr>
              <p:spPr bwMode="auto">
                <a:xfrm flipH="1">
                  <a:off x="1480786" y="3213751"/>
                  <a:ext cx="126792" cy="134885"/>
                </a:xfrm>
                <a:custGeom>
                  <a:avLst/>
                  <a:gdLst>
                    <a:gd name="T0" fmla="*/ 94 w 94"/>
                    <a:gd name="T1" fmla="*/ 70 h 100"/>
                    <a:gd name="T2" fmla="*/ 64 w 94"/>
                    <a:gd name="T3" fmla="*/ 0 h 100"/>
                    <a:gd name="T4" fmla="*/ 0 w 94"/>
                    <a:gd name="T5" fmla="*/ 10 h 100"/>
                    <a:gd name="T6" fmla="*/ 26 w 94"/>
                    <a:gd name="T7" fmla="*/ 100 h 100"/>
                    <a:gd name="T8" fmla="*/ 94 w 94"/>
                    <a:gd name="T9" fmla="*/ 7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4" h="100">
                      <a:moveTo>
                        <a:pt x="94" y="70"/>
                      </a:moveTo>
                      <a:lnTo>
                        <a:pt x="64" y="0"/>
                      </a:lnTo>
                      <a:lnTo>
                        <a:pt x="0" y="10"/>
                      </a:lnTo>
                      <a:lnTo>
                        <a:pt x="26" y="100"/>
                      </a:lnTo>
                      <a:lnTo>
                        <a:pt x="94" y="7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0" name="Freeform 955"/>
                <p:cNvSpPr>
                  <a:spLocks/>
                </p:cNvSpPr>
                <p:nvPr/>
              </p:nvSpPr>
              <p:spPr bwMode="auto">
                <a:xfrm flipH="1">
                  <a:off x="1496972" y="3294682"/>
                  <a:ext cx="13488" cy="13488"/>
                </a:xfrm>
                <a:custGeom>
                  <a:avLst/>
                  <a:gdLst>
                    <a:gd name="T0" fmla="*/ 2 w 10"/>
                    <a:gd name="T1" fmla="*/ 2 h 10"/>
                    <a:gd name="T2" fmla="*/ 2 w 10"/>
                    <a:gd name="T3" fmla="*/ 2 h 10"/>
                    <a:gd name="T4" fmla="*/ 4 w 10"/>
                    <a:gd name="T5" fmla="*/ 0 h 10"/>
                    <a:gd name="T6" fmla="*/ 8 w 10"/>
                    <a:gd name="T7" fmla="*/ 2 h 10"/>
                    <a:gd name="T8" fmla="*/ 8 w 10"/>
                    <a:gd name="T9" fmla="*/ 2 h 10"/>
                    <a:gd name="T10" fmla="*/ 10 w 10"/>
                    <a:gd name="T11" fmla="*/ 4 h 10"/>
                    <a:gd name="T12" fmla="*/ 10 w 10"/>
                    <a:gd name="T13" fmla="*/ 8 h 10"/>
                    <a:gd name="T14" fmla="*/ 10 w 10"/>
                    <a:gd name="T15" fmla="*/ 8 h 10"/>
                    <a:gd name="T16" fmla="*/ 6 w 10"/>
                    <a:gd name="T17" fmla="*/ 10 h 10"/>
                    <a:gd name="T18" fmla="*/ 2 w 10"/>
                    <a:gd name="T19" fmla="*/ 8 h 10"/>
                    <a:gd name="T20" fmla="*/ 2 w 10"/>
                    <a:gd name="T21" fmla="*/ 8 h 10"/>
                    <a:gd name="T22" fmla="*/ 0 w 10"/>
                    <a:gd name="T23" fmla="*/ 6 h 10"/>
                    <a:gd name="T24" fmla="*/ 2 w 10"/>
                    <a:gd name="T25" fmla="*/ 2 h 10"/>
                    <a:gd name="T26" fmla="*/ 2 w 10"/>
                    <a:gd name="T27" fmla="*/ 2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2" y="2"/>
                      </a:move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" y="2"/>
                      </a:lnTo>
                      <a:lnTo>
                        <a:pt x="8" y="2"/>
                      </a:lnTo>
                      <a:lnTo>
                        <a:pt x="10" y="4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6" y="10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0" y="6"/>
                      </a:lnTo>
                      <a:lnTo>
                        <a:pt x="2" y="2"/>
                      </a:lnTo>
                      <a:lnTo>
                        <a:pt x="2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1" name="Freeform 956"/>
                <p:cNvSpPr>
                  <a:spLocks/>
                </p:cNvSpPr>
                <p:nvPr/>
              </p:nvSpPr>
              <p:spPr bwMode="auto">
                <a:xfrm flipH="1">
                  <a:off x="1356692" y="3116634"/>
                  <a:ext cx="64745" cy="40465"/>
                </a:xfrm>
                <a:custGeom>
                  <a:avLst/>
                  <a:gdLst>
                    <a:gd name="T0" fmla="*/ 0 w 48"/>
                    <a:gd name="T1" fmla="*/ 28 h 30"/>
                    <a:gd name="T2" fmla="*/ 0 w 48"/>
                    <a:gd name="T3" fmla="*/ 28 h 30"/>
                    <a:gd name="T4" fmla="*/ 14 w 48"/>
                    <a:gd name="T5" fmla="*/ 22 h 30"/>
                    <a:gd name="T6" fmla="*/ 26 w 48"/>
                    <a:gd name="T7" fmla="*/ 14 h 30"/>
                    <a:gd name="T8" fmla="*/ 38 w 48"/>
                    <a:gd name="T9" fmla="*/ 4 h 30"/>
                    <a:gd name="T10" fmla="*/ 38 w 48"/>
                    <a:gd name="T11" fmla="*/ 4 h 30"/>
                    <a:gd name="T12" fmla="*/ 42 w 48"/>
                    <a:gd name="T13" fmla="*/ 0 h 30"/>
                    <a:gd name="T14" fmla="*/ 44 w 48"/>
                    <a:gd name="T15" fmla="*/ 0 h 30"/>
                    <a:gd name="T16" fmla="*/ 46 w 48"/>
                    <a:gd name="T17" fmla="*/ 2 h 30"/>
                    <a:gd name="T18" fmla="*/ 48 w 48"/>
                    <a:gd name="T19" fmla="*/ 8 h 30"/>
                    <a:gd name="T20" fmla="*/ 48 w 48"/>
                    <a:gd name="T21" fmla="*/ 14 h 30"/>
                    <a:gd name="T22" fmla="*/ 46 w 48"/>
                    <a:gd name="T23" fmla="*/ 18 h 30"/>
                    <a:gd name="T24" fmla="*/ 44 w 48"/>
                    <a:gd name="T25" fmla="*/ 24 h 30"/>
                    <a:gd name="T26" fmla="*/ 40 w 48"/>
                    <a:gd name="T27" fmla="*/ 28 h 30"/>
                    <a:gd name="T28" fmla="*/ 40 w 48"/>
                    <a:gd name="T29" fmla="*/ 28 h 30"/>
                    <a:gd name="T30" fmla="*/ 36 w 48"/>
                    <a:gd name="T31" fmla="*/ 30 h 30"/>
                    <a:gd name="T32" fmla="*/ 28 w 48"/>
                    <a:gd name="T33" fmla="*/ 30 h 30"/>
                    <a:gd name="T34" fmla="*/ 16 w 48"/>
                    <a:gd name="T35" fmla="*/ 30 h 30"/>
                    <a:gd name="T36" fmla="*/ 0 w 48"/>
                    <a:gd name="T37" fmla="*/ 28 h 30"/>
                    <a:gd name="T38" fmla="*/ 0 w 48"/>
                    <a:gd name="T39" fmla="*/ 2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48" h="30">
                      <a:moveTo>
                        <a:pt x="0" y="28"/>
                      </a:moveTo>
                      <a:lnTo>
                        <a:pt x="0" y="28"/>
                      </a:lnTo>
                      <a:lnTo>
                        <a:pt x="14" y="22"/>
                      </a:lnTo>
                      <a:lnTo>
                        <a:pt x="26" y="14"/>
                      </a:lnTo>
                      <a:lnTo>
                        <a:pt x="38" y="4"/>
                      </a:lnTo>
                      <a:lnTo>
                        <a:pt x="38" y="4"/>
                      </a:lnTo>
                      <a:lnTo>
                        <a:pt x="42" y="0"/>
                      </a:lnTo>
                      <a:lnTo>
                        <a:pt x="44" y="0"/>
                      </a:lnTo>
                      <a:lnTo>
                        <a:pt x="46" y="2"/>
                      </a:lnTo>
                      <a:lnTo>
                        <a:pt x="48" y="8"/>
                      </a:lnTo>
                      <a:lnTo>
                        <a:pt x="48" y="14"/>
                      </a:lnTo>
                      <a:lnTo>
                        <a:pt x="46" y="18"/>
                      </a:lnTo>
                      <a:lnTo>
                        <a:pt x="44" y="24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36" y="30"/>
                      </a:lnTo>
                      <a:lnTo>
                        <a:pt x="28" y="30"/>
                      </a:lnTo>
                      <a:lnTo>
                        <a:pt x="16" y="30"/>
                      </a:lnTo>
                      <a:lnTo>
                        <a:pt x="0" y="28"/>
                      </a:lnTo>
                      <a:lnTo>
                        <a:pt x="0" y="28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2" name="Freeform 957"/>
                <p:cNvSpPr>
                  <a:spLocks/>
                </p:cNvSpPr>
                <p:nvPr/>
              </p:nvSpPr>
              <p:spPr bwMode="auto">
                <a:xfrm flipH="1">
                  <a:off x="1515856" y="2884632"/>
                  <a:ext cx="876751" cy="593493"/>
                </a:xfrm>
                <a:custGeom>
                  <a:avLst/>
                  <a:gdLst>
                    <a:gd name="T0" fmla="*/ 20 w 650"/>
                    <a:gd name="T1" fmla="*/ 138 h 440"/>
                    <a:gd name="T2" fmla="*/ 20 w 650"/>
                    <a:gd name="T3" fmla="*/ 138 h 440"/>
                    <a:gd name="T4" fmla="*/ 68 w 650"/>
                    <a:gd name="T5" fmla="*/ 186 h 440"/>
                    <a:gd name="T6" fmla="*/ 172 w 650"/>
                    <a:gd name="T7" fmla="*/ 292 h 440"/>
                    <a:gd name="T8" fmla="*/ 230 w 650"/>
                    <a:gd name="T9" fmla="*/ 348 h 440"/>
                    <a:gd name="T10" fmla="*/ 282 w 650"/>
                    <a:gd name="T11" fmla="*/ 396 h 440"/>
                    <a:gd name="T12" fmla="*/ 304 w 650"/>
                    <a:gd name="T13" fmla="*/ 414 h 440"/>
                    <a:gd name="T14" fmla="*/ 322 w 650"/>
                    <a:gd name="T15" fmla="*/ 428 h 440"/>
                    <a:gd name="T16" fmla="*/ 336 w 650"/>
                    <a:gd name="T17" fmla="*/ 438 h 440"/>
                    <a:gd name="T18" fmla="*/ 340 w 650"/>
                    <a:gd name="T19" fmla="*/ 440 h 440"/>
                    <a:gd name="T20" fmla="*/ 344 w 650"/>
                    <a:gd name="T21" fmla="*/ 440 h 440"/>
                    <a:gd name="T22" fmla="*/ 344 w 650"/>
                    <a:gd name="T23" fmla="*/ 440 h 440"/>
                    <a:gd name="T24" fmla="*/ 396 w 650"/>
                    <a:gd name="T25" fmla="*/ 424 h 440"/>
                    <a:gd name="T26" fmla="*/ 488 w 650"/>
                    <a:gd name="T27" fmla="*/ 394 h 440"/>
                    <a:gd name="T28" fmla="*/ 648 w 650"/>
                    <a:gd name="T29" fmla="*/ 342 h 440"/>
                    <a:gd name="T30" fmla="*/ 648 w 650"/>
                    <a:gd name="T31" fmla="*/ 342 h 440"/>
                    <a:gd name="T32" fmla="*/ 650 w 650"/>
                    <a:gd name="T33" fmla="*/ 338 h 440"/>
                    <a:gd name="T34" fmla="*/ 650 w 650"/>
                    <a:gd name="T35" fmla="*/ 334 h 440"/>
                    <a:gd name="T36" fmla="*/ 650 w 650"/>
                    <a:gd name="T37" fmla="*/ 328 h 440"/>
                    <a:gd name="T38" fmla="*/ 620 w 650"/>
                    <a:gd name="T39" fmla="*/ 242 h 440"/>
                    <a:gd name="T40" fmla="*/ 386 w 650"/>
                    <a:gd name="T41" fmla="*/ 312 h 440"/>
                    <a:gd name="T42" fmla="*/ 386 w 650"/>
                    <a:gd name="T43" fmla="*/ 312 h 440"/>
                    <a:gd name="T44" fmla="*/ 370 w 650"/>
                    <a:gd name="T45" fmla="*/ 294 h 440"/>
                    <a:gd name="T46" fmla="*/ 334 w 650"/>
                    <a:gd name="T47" fmla="*/ 250 h 440"/>
                    <a:gd name="T48" fmla="*/ 284 w 650"/>
                    <a:gd name="T49" fmla="*/ 194 h 440"/>
                    <a:gd name="T50" fmla="*/ 256 w 650"/>
                    <a:gd name="T51" fmla="*/ 166 h 440"/>
                    <a:gd name="T52" fmla="*/ 228 w 650"/>
                    <a:gd name="T53" fmla="*/ 140 h 440"/>
                    <a:gd name="T54" fmla="*/ 228 w 650"/>
                    <a:gd name="T55" fmla="*/ 140 h 440"/>
                    <a:gd name="T56" fmla="*/ 210 w 650"/>
                    <a:gd name="T57" fmla="*/ 122 h 440"/>
                    <a:gd name="T58" fmla="*/ 194 w 650"/>
                    <a:gd name="T59" fmla="*/ 106 h 440"/>
                    <a:gd name="T60" fmla="*/ 170 w 650"/>
                    <a:gd name="T61" fmla="*/ 74 h 440"/>
                    <a:gd name="T62" fmla="*/ 152 w 650"/>
                    <a:gd name="T63" fmla="*/ 48 h 440"/>
                    <a:gd name="T64" fmla="*/ 144 w 650"/>
                    <a:gd name="T65" fmla="*/ 38 h 440"/>
                    <a:gd name="T66" fmla="*/ 136 w 650"/>
                    <a:gd name="T67" fmla="*/ 30 h 440"/>
                    <a:gd name="T68" fmla="*/ 136 w 650"/>
                    <a:gd name="T69" fmla="*/ 30 h 440"/>
                    <a:gd name="T70" fmla="*/ 116 w 650"/>
                    <a:gd name="T71" fmla="*/ 18 h 440"/>
                    <a:gd name="T72" fmla="*/ 98 w 650"/>
                    <a:gd name="T73" fmla="*/ 8 h 440"/>
                    <a:gd name="T74" fmla="*/ 82 w 650"/>
                    <a:gd name="T75" fmla="*/ 2 h 440"/>
                    <a:gd name="T76" fmla="*/ 66 w 650"/>
                    <a:gd name="T77" fmla="*/ 0 h 440"/>
                    <a:gd name="T78" fmla="*/ 52 w 650"/>
                    <a:gd name="T79" fmla="*/ 2 h 440"/>
                    <a:gd name="T80" fmla="*/ 38 w 650"/>
                    <a:gd name="T81" fmla="*/ 6 h 440"/>
                    <a:gd name="T82" fmla="*/ 28 w 650"/>
                    <a:gd name="T83" fmla="*/ 12 h 440"/>
                    <a:gd name="T84" fmla="*/ 18 w 650"/>
                    <a:gd name="T85" fmla="*/ 22 h 440"/>
                    <a:gd name="T86" fmla="*/ 10 w 650"/>
                    <a:gd name="T87" fmla="*/ 32 h 440"/>
                    <a:gd name="T88" fmla="*/ 4 w 650"/>
                    <a:gd name="T89" fmla="*/ 46 h 440"/>
                    <a:gd name="T90" fmla="*/ 0 w 650"/>
                    <a:gd name="T91" fmla="*/ 60 h 440"/>
                    <a:gd name="T92" fmla="*/ 0 w 650"/>
                    <a:gd name="T93" fmla="*/ 74 h 440"/>
                    <a:gd name="T94" fmla="*/ 0 w 650"/>
                    <a:gd name="T95" fmla="*/ 90 h 440"/>
                    <a:gd name="T96" fmla="*/ 4 w 650"/>
                    <a:gd name="T97" fmla="*/ 106 h 440"/>
                    <a:gd name="T98" fmla="*/ 12 w 650"/>
                    <a:gd name="T99" fmla="*/ 122 h 440"/>
                    <a:gd name="T100" fmla="*/ 20 w 650"/>
                    <a:gd name="T101" fmla="*/ 138 h 440"/>
                    <a:gd name="T102" fmla="*/ 20 w 650"/>
                    <a:gd name="T103" fmla="*/ 138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650" h="440">
                      <a:moveTo>
                        <a:pt x="20" y="138"/>
                      </a:moveTo>
                      <a:lnTo>
                        <a:pt x="20" y="138"/>
                      </a:lnTo>
                      <a:lnTo>
                        <a:pt x="68" y="186"/>
                      </a:lnTo>
                      <a:lnTo>
                        <a:pt x="172" y="292"/>
                      </a:lnTo>
                      <a:lnTo>
                        <a:pt x="230" y="348"/>
                      </a:lnTo>
                      <a:lnTo>
                        <a:pt x="282" y="396"/>
                      </a:lnTo>
                      <a:lnTo>
                        <a:pt x="304" y="414"/>
                      </a:lnTo>
                      <a:lnTo>
                        <a:pt x="322" y="428"/>
                      </a:lnTo>
                      <a:lnTo>
                        <a:pt x="336" y="438"/>
                      </a:lnTo>
                      <a:lnTo>
                        <a:pt x="340" y="440"/>
                      </a:lnTo>
                      <a:lnTo>
                        <a:pt x="344" y="440"/>
                      </a:lnTo>
                      <a:lnTo>
                        <a:pt x="344" y="440"/>
                      </a:lnTo>
                      <a:lnTo>
                        <a:pt x="396" y="424"/>
                      </a:lnTo>
                      <a:lnTo>
                        <a:pt x="488" y="394"/>
                      </a:lnTo>
                      <a:lnTo>
                        <a:pt x="648" y="342"/>
                      </a:lnTo>
                      <a:lnTo>
                        <a:pt x="648" y="342"/>
                      </a:lnTo>
                      <a:lnTo>
                        <a:pt x="650" y="338"/>
                      </a:lnTo>
                      <a:lnTo>
                        <a:pt x="650" y="334"/>
                      </a:lnTo>
                      <a:lnTo>
                        <a:pt x="650" y="328"/>
                      </a:lnTo>
                      <a:lnTo>
                        <a:pt x="620" y="242"/>
                      </a:lnTo>
                      <a:lnTo>
                        <a:pt x="386" y="312"/>
                      </a:lnTo>
                      <a:lnTo>
                        <a:pt x="386" y="312"/>
                      </a:lnTo>
                      <a:lnTo>
                        <a:pt x="370" y="294"/>
                      </a:lnTo>
                      <a:lnTo>
                        <a:pt x="334" y="250"/>
                      </a:lnTo>
                      <a:lnTo>
                        <a:pt x="284" y="194"/>
                      </a:lnTo>
                      <a:lnTo>
                        <a:pt x="256" y="166"/>
                      </a:lnTo>
                      <a:lnTo>
                        <a:pt x="228" y="140"/>
                      </a:lnTo>
                      <a:lnTo>
                        <a:pt x="228" y="140"/>
                      </a:lnTo>
                      <a:lnTo>
                        <a:pt x="210" y="122"/>
                      </a:lnTo>
                      <a:lnTo>
                        <a:pt x="194" y="106"/>
                      </a:lnTo>
                      <a:lnTo>
                        <a:pt x="170" y="74"/>
                      </a:lnTo>
                      <a:lnTo>
                        <a:pt x="152" y="48"/>
                      </a:lnTo>
                      <a:lnTo>
                        <a:pt x="144" y="38"/>
                      </a:lnTo>
                      <a:lnTo>
                        <a:pt x="136" y="30"/>
                      </a:lnTo>
                      <a:lnTo>
                        <a:pt x="136" y="30"/>
                      </a:lnTo>
                      <a:lnTo>
                        <a:pt x="116" y="18"/>
                      </a:lnTo>
                      <a:lnTo>
                        <a:pt x="98" y="8"/>
                      </a:lnTo>
                      <a:lnTo>
                        <a:pt x="82" y="2"/>
                      </a:lnTo>
                      <a:lnTo>
                        <a:pt x="66" y="0"/>
                      </a:lnTo>
                      <a:lnTo>
                        <a:pt x="52" y="2"/>
                      </a:lnTo>
                      <a:lnTo>
                        <a:pt x="38" y="6"/>
                      </a:lnTo>
                      <a:lnTo>
                        <a:pt x="28" y="12"/>
                      </a:lnTo>
                      <a:lnTo>
                        <a:pt x="18" y="22"/>
                      </a:lnTo>
                      <a:lnTo>
                        <a:pt x="10" y="32"/>
                      </a:lnTo>
                      <a:lnTo>
                        <a:pt x="4" y="46"/>
                      </a:lnTo>
                      <a:lnTo>
                        <a:pt x="0" y="60"/>
                      </a:lnTo>
                      <a:lnTo>
                        <a:pt x="0" y="74"/>
                      </a:lnTo>
                      <a:lnTo>
                        <a:pt x="0" y="90"/>
                      </a:lnTo>
                      <a:lnTo>
                        <a:pt x="4" y="106"/>
                      </a:lnTo>
                      <a:lnTo>
                        <a:pt x="12" y="122"/>
                      </a:lnTo>
                      <a:lnTo>
                        <a:pt x="20" y="138"/>
                      </a:lnTo>
                      <a:lnTo>
                        <a:pt x="20" y="138"/>
                      </a:lnTo>
                      <a:close/>
                    </a:path>
                  </a:pathLst>
                </a:custGeom>
                <a:solidFill>
                  <a:srgbClr val="1414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3" name="Freeform 958"/>
                <p:cNvSpPr>
                  <a:spLocks/>
                </p:cNvSpPr>
                <p:nvPr/>
              </p:nvSpPr>
              <p:spPr bwMode="auto">
                <a:xfrm flipH="1">
                  <a:off x="1243389" y="3146308"/>
                  <a:ext cx="151071" cy="94419"/>
                </a:xfrm>
                <a:custGeom>
                  <a:avLst/>
                  <a:gdLst>
                    <a:gd name="T0" fmla="*/ 8 w 112"/>
                    <a:gd name="T1" fmla="*/ 0 h 70"/>
                    <a:gd name="T2" fmla="*/ 8 w 112"/>
                    <a:gd name="T3" fmla="*/ 0 h 70"/>
                    <a:gd name="T4" fmla="*/ 44 w 112"/>
                    <a:gd name="T5" fmla="*/ 10 h 70"/>
                    <a:gd name="T6" fmla="*/ 74 w 112"/>
                    <a:gd name="T7" fmla="*/ 20 h 70"/>
                    <a:gd name="T8" fmla="*/ 88 w 112"/>
                    <a:gd name="T9" fmla="*/ 26 h 70"/>
                    <a:gd name="T10" fmla="*/ 96 w 112"/>
                    <a:gd name="T11" fmla="*/ 32 h 70"/>
                    <a:gd name="T12" fmla="*/ 96 w 112"/>
                    <a:gd name="T13" fmla="*/ 32 h 70"/>
                    <a:gd name="T14" fmla="*/ 98 w 112"/>
                    <a:gd name="T15" fmla="*/ 34 h 70"/>
                    <a:gd name="T16" fmla="*/ 98 w 112"/>
                    <a:gd name="T17" fmla="*/ 36 h 70"/>
                    <a:gd name="T18" fmla="*/ 96 w 112"/>
                    <a:gd name="T19" fmla="*/ 40 h 70"/>
                    <a:gd name="T20" fmla="*/ 96 w 112"/>
                    <a:gd name="T21" fmla="*/ 40 h 70"/>
                    <a:gd name="T22" fmla="*/ 104 w 112"/>
                    <a:gd name="T23" fmla="*/ 42 h 70"/>
                    <a:gd name="T24" fmla="*/ 110 w 112"/>
                    <a:gd name="T25" fmla="*/ 44 h 70"/>
                    <a:gd name="T26" fmla="*/ 112 w 112"/>
                    <a:gd name="T27" fmla="*/ 46 h 70"/>
                    <a:gd name="T28" fmla="*/ 112 w 112"/>
                    <a:gd name="T29" fmla="*/ 46 h 70"/>
                    <a:gd name="T30" fmla="*/ 112 w 112"/>
                    <a:gd name="T31" fmla="*/ 50 h 70"/>
                    <a:gd name="T32" fmla="*/ 108 w 112"/>
                    <a:gd name="T33" fmla="*/ 54 h 70"/>
                    <a:gd name="T34" fmla="*/ 102 w 112"/>
                    <a:gd name="T35" fmla="*/ 58 h 70"/>
                    <a:gd name="T36" fmla="*/ 98 w 112"/>
                    <a:gd name="T37" fmla="*/ 58 h 70"/>
                    <a:gd name="T38" fmla="*/ 94 w 112"/>
                    <a:gd name="T39" fmla="*/ 56 h 70"/>
                    <a:gd name="T40" fmla="*/ 94 w 112"/>
                    <a:gd name="T41" fmla="*/ 56 h 70"/>
                    <a:gd name="T42" fmla="*/ 96 w 112"/>
                    <a:gd name="T43" fmla="*/ 58 h 70"/>
                    <a:gd name="T44" fmla="*/ 96 w 112"/>
                    <a:gd name="T45" fmla="*/ 60 h 70"/>
                    <a:gd name="T46" fmla="*/ 96 w 112"/>
                    <a:gd name="T47" fmla="*/ 62 h 70"/>
                    <a:gd name="T48" fmla="*/ 94 w 112"/>
                    <a:gd name="T49" fmla="*/ 64 h 70"/>
                    <a:gd name="T50" fmla="*/ 86 w 112"/>
                    <a:gd name="T51" fmla="*/ 68 h 70"/>
                    <a:gd name="T52" fmla="*/ 86 w 112"/>
                    <a:gd name="T53" fmla="*/ 68 h 70"/>
                    <a:gd name="T54" fmla="*/ 72 w 112"/>
                    <a:gd name="T55" fmla="*/ 68 h 70"/>
                    <a:gd name="T56" fmla="*/ 56 w 112"/>
                    <a:gd name="T57" fmla="*/ 64 h 70"/>
                    <a:gd name="T58" fmla="*/ 40 w 112"/>
                    <a:gd name="T59" fmla="*/ 60 h 70"/>
                    <a:gd name="T60" fmla="*/ 40 w 112"/>
                    <a:gd name="T61" fmla="*/ 60 h 70"/>
                    <a:gd name="T62" fmla="*/ 38 w 112"/>
                    <a:gd name="T63" fmla="*/ 58 h 70"/>
                    <a:gd name="T64" fmla="*/ 34 w 112"/>
                    <a:gd name="T65" fmla="*/ 54 h 70"/>
                    <a:gd name="T66" fmla="*/ 30 w 112"/>
                    <a:gd name="T67" fmla="*/ 54 h 70"/>
                    <a:gd name="T68" fmla="*/ 26 w 112"/>
                    <a:gd name="T69" fmla="*/ 56 h 70"/>
                    <a:gd name="T70" fmla="*/ 18 w 112"/>
                    <a:gd name="T71" fmla="*/ 60 h 70"/>
                    <a:gd name="T72" fmla="*/ 10 w 112"/>
                    <a:gd name="T73" fmla="*/ 66 h 70"/>
                    <a:gd name="T74" fmla="*/ 10 w 112"/>
                    <a:gd name="T75" fmla="*/ 66 h 70"/>
                    <a:gd name="T76" fmla="*/ 8 w 112"/>
                    <a:gd name="T77" fmla="*/ 70 h 70"/>
                    <a:gd name="T78" fmla="*/ 4 w 112"/>
                    <a:gd name="T79" fmla="*/ 70 h 70"/>
                    <a:gd name="T80" fmla="*/ 2 w 112"/>
                    <a:gd name="T81" fmla="*/ 70 h 70"/>
                    <a:gd name="T82" fmla="*/ 0 w 112"/>
                    <a:gd name="T83" fmla="*/ 66 h 70"/>
                    <a:gd name="T84" fmla="*/ 0 w 112"/>
                    <a:gd name="T85" fmla="*/ 56 h 70"/>
                    <a:gd name="T86" fmla="*/ 0 w 112"/>
                    <a:gd name="T87" fmla="*/ 42 h 70"/>
                    <a:gd name="T88" fmla="*/ 4 w 112"/>
                    <a:gd name="T89" fmla="*/ 14 h 70"/>
                    <a:gd name="T90" fmla="*/ 8 w 112"/>
                    <a:gd name="T91" fmla="*/ 0 h 70"/>
                    <a:gd name="T92" fmla="*/ 8 w 112"/>
                    <a:gd name="T93" fmla="*/ 0 h 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12" h="70">
                      <a:moveTo>
                        <a:pt x="8" y="0"/>
                      </a:moveTo>
                      <a:lnTo>
                        <a:pt x="8" y="0"/>
                      </a:lnTo>
                      <a:lnTo>
                        <a:pt x="44" y="10"/>
                      </a:lnTo>
                      <a:lnTo>
                        <a:pt x="74" y="20"/>
                      </a:lnTo>
                      <a:lnTo>
                        <a:pt x="88" y="26"/>
                      </a:lnTo>
                      <a:lnTo>
                        <a:pt x="96" y="32"/>
                      </a:lnTo>
                      <a:lnTo>
                        <a:pt x="96" y="32"/>
                      </a:lnTo>
                      <a:lnTo>
                        <a:pt x="98" y="34"/>
                      </a:lnTo>
                      <a:lnTo>
                        <a:pt x="98" y="36"/>
                      </a:lnTo>
                      <a:lnTo>
                        <a:pt x="96" y="40"/>
                      </a:lnTo>
                      <a:lnTo>
                        <a:pt x="96" y="40"/>
                      </a:lnTo>
                      <a:lnTo>
                        <a:pt x="104" y="42"/>
                      </a:lnTo>
                      <a:lnTo>
                        <a:pt x="110" y="44"/>
                      </a:lnTo>
                      <a:lnTo>
                        <a:pt x="112" y="46"/>
                      </a:lnTo>
                      <a:lnTo>
                        <a:pt x="112" y="46"/>
                      </a:lnTo>
                      <a:lnTo>
                        <a:pt x="112" y="50"/>
                      </a:lnTo>
                      <a:lnTo>
                        <a:pt x="108" y="54"/>
                      </a:lnTo>
                      <a:lnTo>
                        <a:pt x="102" y="58"/>
                      </a:lnTo>
                      <a:lnTo>
                        <a:pt x="98" y="58"/>
                      </a:lnTo>
                      <a:lnTo>
                        <a:pt x="94" y="56"/>
                      </a:lnTo>
                      <a:lnTo>
                        <a:pt x="94" y="56"/>
                      </a:lnTo>
                      <a:lnTo>
                        <a:pt x="96" y="58"/>
                      </a:lnTo>
                      <a:lnTo>
                        <a:pt x="96" y="60"/>
                      </a:lnTo>
                      <a:lnTo>
                        <a:pt x="96" y="62"/>
                      </a:lnTo>
                      <a:lnTo>
                        <a:pt x="94" y="64"/>
                      </a:lnTo>
                      <a:lnTo>
                        <a:pt x="86" y="68"/>
                      </a:lnTo>
                      <a:lnTo>
                        <a:pt x="86" y="68"/>
                      </a:lnTo>
                      <a:lnTo>
                        <a:pt x="72" y="68"/>
                      </a:lnTo>
                      <a:lnTo>
                        <a:pt x="56" y="64"/>
                      </a:lnTo>
                      <a:lnTo>
                        <a:pt x="40" y="60"/>
                      </a:lnTo>
                      <a:lnTo>
                        <a:pt x="40" y="60"/>
                      </a:lnTo>
                      <a:lnTo>
                        <a:pt x="38" y="58"/>
                      </a:lnTo>
                      <a:lnTo>
                        <a:pt x="34" y="54"/>
                      </a:lnTo>
                      <a:lnTo>
                        <a:pt x="30" y="54"/>
                      </a:lnTo>
                      <a:lnTo>
                        <a:pt x="26" y="56"/>
                      </a:lnTo>
                      <a:lnTo>
                        <a:pt x="18" y="60"/>
                      </a:lnTo>
                      <a:lnTo>
                        <a:pt x="10" y="66"/>
                      </a:lnTo>
                      <a:lnTo>
                        <a:pt x="10" y="66"/>
                      </a:lnTo>
                      <a:lnTo>
                        <a:pt x="8" y="70"/>
                      </a:lnTo>
                      <a:lnTo>
                        <a:pt x="4" y="70"/>
                      </a:lnTo>
                      <a:lnTo>
                        <a:pt x="2" y="70"/>
                      </a:lnTo>
                      <a:lnTo>
                        <a:pt x="0" y="66"/>
                      </a:lnTo>
                      <a:lnTo>
                        <a:pt x="0" y="56"/>
                      </a:lnTo>
                      <a:lnTo>
                        <a:pt x="0" y="42"/>
                      </a:lnTo>
                      <a:lnTo>
                        <a:pt x="4" y="14"/>
                      </a:lnTo>
                      <a:lnTo>
                        <a:pt x="8" y="0"/>
                      </a:lnTo>
                      <a:lnTo>
                        <a:pt x="8" y="0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4" name="Freeform 959"/>
                <p:cNvSpPr>
                  <a:spLocks/>
                </p:cNvSpPr>
                <p:nvPr/>
              </p:nvSpPr>
              <p:spPr bwMode="auto">
                <a:xfrm flipH="1">
                  <a:off x="1836882" y="2849562"/>
                  <a:ext cx="828192" cy="971170"/>
                </a:xfrm>
                <a:custGeom>
                  <a:avLst/>
                  <a:gdLst>
                    <a:gd name="T0" fmla="*/ 310 w 614"/>
                    <a:gd name="T1" fmla="*/ 532 h 720"/>
                    <a:gd name="T2" fmla="*/ 310 w 614"/>
                    <a:gd name="T3" fmla="*/ 532 h 720"/>
                    <a:gd name="T4" fmla="*/ 304 w 614"/>
                    <a:gd name="T5" fmla="*/ 510 h 720"/>
                    <a:gd name="T6" fmla="*/ 300 w 614"/>
                    <a:gd name="T7" fmla="*/ 484 h 720"/>
                    <a:gd name="T8" fmla="*/ 296 w 614"/>
                    <a:gd name="T9" fmla="*/ 450 h 720"/>
                    <a:gd name="T10" fmla="*/ 296 w 614"/>
                    <a:gd name="T11" fmla="*/ 406 h 720"/>
                    <a:gd name="T12" fmla="*/ 300 w 614"/>
                    <a:gd name="T13" fmla="*/ 382 h 720"/>
                    <a:gd name="T14" fmla="*/ 304 w 614"/>
                    <a:gd name="T15" fmla="*/ 356 h 720"/>
                    <a:gd name="T16" fmla="*/ 308 w 614"/>
                    <a:gd name="T17" fmla="*/ 328 h 720"/>
                    <a:gd name="T18" fmla="*/ 316 w 614"/>
                    <a:gd name="T19" fmla="*/ 298 h 720"/>
                    <a:gd name="T20" fmla="*/ 326 w 614"/>
                    <a:gd name="T21" fmla="*/ 268 h 720"/>
                    <a:gd name="T22" fmla="*/ 340 w 614"/>
                    <a:gd name="T23" fmla="*/ 236 h 720"/>
                    <a:gd name="T24" fmla="*/ 340 w 614"/>
                    <a:gd name="T25" fmla="*/ 236 h 720"/>
                    <a:gd name="T26" fmla="*/ 352 w 614"/>
                    <a:gd name="T27" fmla="*/ 200 h 720"/>
                    <a:gd name="T28" fmla="*/ 360 w 614"/>
                    <a:gd name="T29" fmla="*/ 170 h 720"/>
                    <a:gd name="T30" fmla="*/ 362 w 614"/>
                    <a:gd name="T31" fmla="*/ 146 h 720"/>
                    <a:gd name="T32" fmla="*/ 360 w 614"/>
                    <a:gd name="T33" fmla="*/ 128 h 720"/>
                    <a:gd name="T34" fmla="*/ 356 w 614"/>
                    <a:gd name="T35" fmla="*/ 114 h 720"/>
                    <a:gd name="T36" fmla="*/ 352 w 614"/>
                    <a:gd name="T37" fmla="*/ 106 h 720"/>
                    <a:gd name="T38" fmla="*/ 346 w 614"/>
                    <a:gd name="T39" fmla="*/ 100 h 720"/>
                    <a:gd name="T40" fmla="*/ 346 w 614"/>
                    <a:gd name="T41" fmla="*/ 100 h 720"/>
                    <a:gd name="T42" fmla="*/ 276 w 614"/>
                    <a:gd name="T43" fmla="*/ 24 h 720"/>
                    <a:gd name="T44" fmla="*/ 276 w 614"/>
                    <a:gd name="T45" fmla="*/ 24 h 720"/>
                    <a:gd name="T46" fmla="*/ 162 w 614"/>
                    <a:gd name="T47" fmla="*/ 0 h 720"/>
                    <a:gd name="T48" fmla="*/ 162 w 614"/>
                    <a:gd name="T49" fmla="*/ 0 h 720"/>
                    <a:gd name="T50" fmla="*/ 146 w 614"/>
                    <a:gd name="T51" fmla="*/ 0 h 720"/>
                    <a:gd name="T52" fmla="*/ 128 w 614"/>
                    <a:gd name="T53" fmla="*/ 0 h 720"/>
                    <a:gd name="T54" fmla="*/ 110 w 614"/>
                    <a:gd name="T55" fmla="*/ 4 h 720"/>
                    <a:gd name="T56" fmla="*/ 92 w 614"/>
                    <a:gd name="T57" fmla="*/ 10 h 720"/>
                    <a:gd name="T58" fmla="*/ 76 w 614"/>
                    <a:gd name="T59" fmla="*/ 18 h 720"/>
                    <a:gd name="T60" fmla="*/ 62 w 614"/>
                    <a:gd name="T61" fmla="*/ 26 h 720"/>
                    <a:gd name="T62" fmla="*/ 50 w 614"/>
                    <a:gd name="T63" fmla="*/ 36 h 720"/>
                    <a:gd name="T64" fmla="*/ 42 w 614"/>
                    <a:gd name="T65" fmla="*/ 46 h 720"/>
                    <a:gd name="T66" fmla="*/ 42 w 614"/>
                    <a:gd name="T67" fmla="*/ 46 h 720"/>
                    <a:gd name="T68" fmla="*/ 32 w 614"/>
                    <a:gd name="T69" fmla="*/ 60 h 720"/>
                    <a:gd name="T70" fmla="*/ 22 w 614"/>
                    <a:gd name="T71" fmla="*/ 80 h 720"/>
                    <a:gd name="T72" fmla="*/ 0 w 614"/>
                    <a:gd name="T73" fmla="*/ 136 h 720"/>
                    <a:gd name="T74" fmla="*/ 0 w 614"/>
                    <a:gd name="T75" fmla="*/ 720 h 720"/>
                    <a:gd name="T76" fmla="*/ 614 w 614"/>
                    <a:gd name="T77" fmla="*/ 720 h 720"/>
                    <a:gd name="T78" fmla="*/ 614 w 614"/>
                    <a:gd name="T79" fmla="*/ 720 h 720"/>
                    <a:gd name="T80" fmla="*/ 564 w 614"/>
                    <a:gd name="T81" fmla="*/ 696 h 720"/>
                    <a:gd name="T82" fmla="*/ 506 w 614"/>
                    <a:gd name="T83" fmla="*/ 672 h 720"/>
                    <a:gd name="T84" fmla="*/ 394 w 614"/>
                    <a:gd name="T85" fmla="*/ 624 h 720"/>
                    <a:gd name="T86" fmla="*/ 270 w 614"/>
                    <a:gd name="T87" fmla="*/ 574 h 720"/>
                    <a:gd name="T88" fmla="*/ 270 w 614"/>
                    <a:gd name="T89" fmla="*/ 574 h 720"/>
                    <a:gd name="T90" fmla="*/ 284 w 614"/>
                    <a:gd name="T91" fmla="*/ 572 h 720"/>
                    <a:gd name="T92" fmla="*/ 296 w 614"/>
                    <a:gd name="T93" fmla="*/ 566 h 720"/>
                    <a:gd name="T94" fmla="*/ 302 w 614"/>
                    <a:gd name="T95" fmla="*/ 560 h 720"/>
                    <a:gd name="T96" fmla="*/ 306 w 614"/>
                    <a:gd name="T97" fmla="*/ 552 h 720"/>
                    <a:gd name="T98" fmla="*/ 310 w 614"/>
                    <a:gd name="T99" fmla="*/ 544 h 720"/>
                    <a:gd name="T100" fmla="*/ 310 w 614"/>
                    <a:gd name="T101" fmla="*/ 538 h 720"/>
                    <a:gd name="T102" fmla="*/ 310 w 614"/>
                    <a:gd name="T103" fmla="*/ 532 h 720"/>
                    <a:gd name="T104" fmla="*/ 310 w 614"/>
                    <a:gd name="T105" fmla="*/ 532 h 7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614" h="720">
                      <a:moveTo>
                        <a:pt x="310" y="532"/>
                      </a:moveTo>
                      <a:lnTo>
                        <a:pt x="310" y="532"/>
                      </a:lnTo>
                      <a:lnTo>
                        <a:pt x="304" y="510"/>
                      </a:lnTo>
                      <a:lnTo>
                        <a:pt x="300" y="484"/>
                      </a:lnTo>
                      <a:lnTo>
                        <a:pt x="296" y="450"/>
                      </a:lnTo>
                      <a:lnTo>
                        <a:pt x="296" y="406"/>
                      </a:lnTo>
                      <a:lnTo>
                        <a:pt x="300" y="382"/>
                      </a:lnTo>
                      <a:lnTo>
                        <a:pt x="304" y="356"/>
                      </a:lnTo>
                      <a:lnTo>
                        <a:pt x="308" y="328"/>
                      </a:lnTo>
                      <a:lnTo>
                        <a:pt x="316" y="298"/>
                      </a:lnTo>
                      <a:lnTo>
                        <a:pt x="326" y="268"/>
                      </a:lnTo>
                      <a:lnTo>
                        <a:pt x="340" y="236"/>
                      </a:lnTo>
                      <a:lnTo>
                        <a:pt x="340" y="236"/>
                      </a:lnTo>
                      <a:lnTo>
                        <a:pt x="352" y="200"/>
                      </a:lnTo>
                      <a:lnTo>
                        <a:pt x="360" y="170"/>
                      </a:lnTo>
                      <a:lnTo>
                        <a:pt x="362" y="146"/>
                      </a:lnTo>
                      <a:lnTo>
                        <a:pt x="360" y="128"/>
                      </a:lnTo>
                      <a:lnTo>
                        <a:pt x="356" y="114"/>
                      </a:lnTo>
                      <a:lnTo>
                        <a:pt x="352" y="106"/>
                      </a:lnTo>
                      <a:lnTo>
                        <a:pt x="346" y="100"/>
                      </a:lnTo>
                      <a:lnTo>
                        <a:pt x="346" y="100"/>
                      </a:lnTo>
                      <a:lnTo>
                        <a:pt x="276" y="24"/>
                      </a:lnTo>
                      <a:lnTo>
                        <a:pt x="276" y="24"/>
                      </a:lnTo>
                      <a:lnTo>
                        <a:pt x="162" y="0"/>
                      </a:lnTo>
                      <a:lnTo>
                        <a:pt x="162" y="0"/>
                      </a:lnTo>
                      <a:lnTo>
                        <a:pt x="146" y="0"/>
                      </a:lnTo>
                      <a:lnTo>
                        <a:pt x="128" y="0"/>
                      </a:lnTo>
                      <a:lnTo>
                        <a:pt x="110" y="4"/>
                      </a:lnTo>
                      <a:lnTo>
                        <a:pt x="92" y="10"/>
                      </a:lnTo>
                      <a:lnTo>
                        <a:pt x="76" y="18"/>
                      </a:lnTo>
                      <a:lnTo>
                        <a:pt x="62" y="26"/>
                      </a:lnTo>
                      <a:lnTo>
                        <a:pt x="50" y="36"/>
                      </a:lnTo>
                      <a:lnTo>
                        <a:pt x="42" y="46"/>
                      </a:lnTo>
                      <a:lnTo>
                        <a:pt x="42" y="46"/>
                      </a:lnTo>
                      <a:lnTo>
                        <a:pt x="32" y="60"/>
                      </a:lnTo>
                      <a:lnTo>
                        <a:pt x="22" y="80"/>
                      </a:lnTo>
                      <a:lnTo>
                        <a:pt x="0" y="136"/>
                      </a:lnTo>
                      <a:lnTo>
                        <a:pt x="0" y="720"/>
                      </a:lnTo>
                      <a:lnTo>
                        <a:pt x="614" y="720"/>
                      </a:lnTo>
                      <a:lnTo>
                        <a:pt x="614" y="720"/>
                      </a:lnTo>
                      <a:lnTo>
                        <a:pt x="564" y="696"/>
                      </a:lnTo>
                      <a:lnTo>
                        <a:pt x="506" y="672"/>
                      </a:lnTo>
                      <a:lnTo>
                        <a:pt x="394" y="624"/>
                      </a:lnTo>
                      <a:lnTo>
                        <a:pt x="270" y="574"/>
                      </a:lnTo>
                      <a:lnTo>
                        <a:pt x="270" y="574"/>
                      </a:lnTo>
                      <a:lnTo>
                        <a:pt x="284" y="572"/>
                      </a:lnTo>
                      <a:lnTo>
                        <a:pt x="296" y="566"/>
                      </a:lnTo>
                      <a:lnTo>
                        <a:pt x="302" y="560"/>
                      </a:lnTo>
                      <a:lnTo>
                        <a:pt x="306" y="552"/>
                      </a:lnTo>
                      <a:lnTo>
                        <a:pt x="310" y="544"/>
                      </a:lnTo>
                      <a:lnTo>
                        <a:pt x="310" y="538"/>
                      </a:lnTo>
                      <a:lnTo>
                        <a:pt x="310" y="532"/>
                      </a:lnTo>
                      <a:lnTo>
                        <a:pt x="310" y="532"/>
                      </a:lnTo>
                      <a:close/>
                    </a:path>
                  </a:pathLst>
                </a:custGeom>
                <a:solidFill>
                  <a:srgbClr val="1414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5" name="Freeform 960"/>
                <p:cNvSpPr>
                  <a:spLocks/>
                </p:cNvSpPr>
                <p:nvPr/>
              </p:nvSpPr>
              <p:spPr bwMode="auto">
                <a:xfrm flipH="1">
                  <a:off x="1111202" y="3472729"/>
                  <a:ext cx="1553872" cy="502522"/>
                </a:xfrm>
                <a:custGeom>
                  <a:avLst/>
                  <a:gdLst>
                    <a:gd name="T0" fmla="*/ 1152 w 1152"/>
                    <a:gd name="T1" fmla="*/ 258 h 258"/>
                    <a:gd name="T2" fmla="*/ 1152 w 1152"/>
                    <a:gd name="T3" fmla="*/ 0 h 258"/>
                    <a:gd name="T4" fmla="*/ 178 w 1152"/>
                    <a:gd name="T5" fmla="*/ 0 h 258"/>
                    <a:gd name="T6" fmla="*/ 178 w 1152"/>
                    <a:gd name="T7" fmla="*/ 0 h 258"/>
                    <a:gd name="T8" fmla="*/ 0 w 1152"/>
                    <a:gd name="T9" fmla="*/ 146 h 258"/>
                    <a:gd name="T10" fmla="*/ 0 w 1152"/>
                    <a:gd name="T11" fmla="*/ 258 h 258"/>
                    <a:gd name="T12" fmla="*/ 1152 w 1152"/>
                    <a:gd name="T13" fmla="*/ 258 h 2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152" h="258">
                      <a:moveTo>
                        <a:pt x="1152" y="258"/>
                      </a:moveTo>
                      <a:lnTo>
                        <a:pt x="1152" y="0"/>
                      </a:lnTo>
                      <a:lnTo>
                        <a:pt x="178" y="0"/>
                      </a:lnTo>
                      <a:lnTo>
                        <a:pt x="178" y="0"/>
                      </a:lnTo>
                      <a:lnTo>
                        <a:pt x="0" y="146"/>
                      </a:lnTo>
                      <a:lnTo>
                        <a:pt x="0" y="258"/>
                      </a:lnTo>
                      <a:lnTo>
                        <a:pt x="1152" y="258"/>
                      </a:lnTo>
                      <a:close/>
                    </a:path>
                  </a:pathLst>
                </a:custGeom>
                <a:solidFill>
                  <a:srgbClr val="987F6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6" name="Freeform 961"/>
                <p:cNvSpPr>
                  <a:spLocks/>
                </p:cNvSpPr>
                <p:nvPr/>
              </p:nvSpPr>
              <p:spPr bwMode="auto">
                <a:xfrm flipH="1">
                  <a:off x="1302738" y="3510497"/>
                  <a:ext cx="563818" cy="53954"/>
                </a:xfrm>
                <a:custGeom>
                  <a:avLst/>
                  <a:gdLst>
                    <a:gd name="T0" fmla="*/ 0 w 418"/>
                    <a:gd name="T1" fmla="*/ 18 h 40"/>
                    <a:gd name="T2" fmla="*/ 178 w 418"/>
                    <a:gd name="T3" fmla="*/ 0 h 40"/>
                    <a:gd name="T4" fmla="*/ 418 w 418"/>
                    <a:gd name="T5" fmla="*/ 4 h 40"/>
                    <a:gd name="T6" fmla="*/ 418 w 418"/>
                    <a:gd name="T7" fmla="*/ 4 h 40"/>
                    <a:gd name="T8" fmla="*/ 376 w 418"/>
                    <a:gd name="T9" fmla="*/ 14 h 40"/>
                    <a:gd name="T10" fmla="*/ 332 w 418"/>
                    <a:gd name="T11" fmla="*/ 22 h 40"/>
                    <a:gd name="T12" fmla="*/ 274 w 418"/>
                    <a:gd name="T13" fmla="*/ 32 h 40"/>
                    <a:gd name="T14" fmla="*/ 210 w 418"/>
                    <a:gd name="T15" fmla="*/ 38 h 40"/>
                    <a:gd name="T16" fmla="*/ 174 w 418"/>
                    <a:gd name="T17" fmla="*/ 40 h 40"/>
                    <a:gd name="T18" fmla="*/ 140 w 418"/>
                    <a:gd name="T19" fmla="*/ 40 h 40"/>
                    <a:gd name="T20" fmla="*/ 104 w 418"/>
                    <a:gd name="T21" fmla="*/ 38 h 40"/>
                    <a:gd name="T22" fmla="*/ 68 w 418"/>
                    <a:gd name="T23" fmla="*/ 34 h 40"/>
                    <a:gd name="T24" fmla="*/ 34 w 418"/>
                    <a:gd name="T25" fmla="*/ 26 h 40"/>
                    <a:gd name="T26" fmla="*/ 0 w 418"/>
                    <a:gd name="T27" fmla="*/ 18 h 40"/>
                    <a:gd name="T28" fmla="*/ 0 w 418"/>
                    <a:gd name="T29" fmla="*/ 18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18" h="40">
                      <a:moveTo>
                        <a:pt x="0" y="18"/>
                      </a:moveTo>
                      <a:lnTo>
                        <a:pt x="178" y="0"/>
                      </a:lnTo>
                      <a:lnTo>
                        <a:pt x="418" y="4"/>
                      </a:lnTo>
                      <a:lnTo>
                        <a:pt x="418" y="4"/>
                      </a:lnTo>
                      <a:lnTo>
                        <a:pt x="376" y="14"/>
                      </a:lnTo>
                      <a:lnTo>
                        <a:pt x="332" y="22"/>
                      </a:lnTo>
                      <a:lnTo>
                        <a:pt x="274" y="32"/>
                      </a:lnTo>
                      <a:lnTo>
                        <a:pt x="210" y="38"/>
                      </a:lnTo>
                      <a:lnTo>
                        <a:pt x="174" y="40"/>
                      </a:lnTo>
                      <a:lnTo>
                        <a:pt x="140" y="40"/>
                      </a:lnTo>
                      <a:lnTo>
                        <a:pt x="104" y="38"/>
                      </a:lnTo>
                      <a:lnTo>
                        <a:pt x="68" y="34"/>
                      </a:lnTo>
                      <a:lnTo>
                        <a:pt x="34" y="26"/>
                      </a:lnTo>
                      <a:lnTo>
                        <a:pt x="0" y="18"/>
                      </a:lnTo>
                      <a:lnTo>
                        <a:pt x="0" y="18"/>
                      </a:ln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7" name="Freeform 962"/>
                <p:cNvSpPr>
                  <a:spLocks/>
                </p:cNvSpPr>
                <p:nvPr/>
              </p:nvSpPr>
              <p:spPr bwMode="auto">
                <a:xfrm flipH="1">
                  <a:off x="1146272" y="3081564"/>
                  <a:ext cx="329119" cy="499073"/>
                </a:xfrm>
                <a:custGeom>
                  <a:avLst/>
                  <a:gdLst>
                    <a:gd name="T0" fmla="*/ 96 w 244"/>
                    <a:gd name="T1" fmla="*/ 0 h 370"/>
                    <a:gd name="T2" fmla="*/ 6 w 244"/>
                    <a:gd name="T3" fmla="*/ 336 h 370"/>
                    <a:gd name="T4" fmla="*/ 4 w 244"/>
                    <a:gd name="T5" fmla="*/ 336 h 370"/>
                    <a:gd name="T6" fmla="*/ 4 w 244"/>
                    <a:gd name="T7" fmla="*/ 336 h 370"/>
                    <a:gd name="T8" fmla="*/ 0 w 244"/>
                    <a:gd name="T9" fmla="*/ 370 h 370"/>
                    <a:gd name="T10" fmla="*/ 2 w 244"/>
                    <a:gd name="T11" fmla="*/ 370 h 370"/>
                    <a:gd name="T12" fmla="*/ 12 w 244"/>
                    <a:gd name="T13" fmla="*/ 368 h 370"/>
                    <a:gd name="T14" fmla="*/ 106 w 244"/>
                    <a:gd name="T15" fmla="*/ 12 h 370"/>
                    <a:gd name="T16" fmla="*/ 244 w 244"/>
                    <a:gd name="T17" fmla="*/ 54 h 370"/>
                    <a:gd name="T18" fmla="*/ 244 w 244"/>
                    <a:gd name="T19" fmla="*/ 52 h 370"/>
                    <a:gd name="T20" fmla="*/ 96 w 244"/>
                    <a:gd name="T21" fmla="*/ 0 h 3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44" h="370">
                      <a:moveTo>
                        <a:pt x="96" y="0"/>
                      </a:moveTo>
                      <a:lnTo>
                        <a:pt x="6" y="336"/>
                      </a:lnTo>
                      <a:lnTo>
                        <a:pt x="4" y="336"/>
                      </a:lnTo>
                      <a:lnTo>
                        <a:pt x="4" y="336"/>
                      </a:lnTo>
                      <a:lnTo>
                        <a:pt x="0" y="370"/>
                      </a:lnTo>
                      <a:lnTo>
                        <a:pt x="2" y="370"/>
                      </a:lnTo>
                      <a:lnTo>
                        <a:pt x="12" y="368"/>
                      </a:lnTo>
                      <a:lnTo>
                        <a:pt x="106" y="12"/>
                      </a:lnTo>
                      <a:lnTo>
                        <a:pt x="244" y="54"/>
                      </a:lnTo>
                      <a:lnTo>
                        <a:pt x="244" y="52"/>
                      </a:lnTo>
                      <a:lnTo>
                        <a:pt x="96" y="0"/>
                      </a:lnTo>
                      <a:close/>
                    </a:path>
                  </a:pathLst>
                </a:custGeom>
                <a:solidFill>
                  <a:srgbClr val="F0F0F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8" name="Freeform 963"/>
                <p:cNvSpPr>
                  <a:spLocks/>
                </p:cNvSpPr>
                <p:nvPr/>
              </p:nvSpPr>
              <p:spPr bwMode="auto">
                <a:xfrm flipH="1">
                  <a:off x="1469995" y="3534776"/>
                  <a:ext cx="407352" cy="45861"/>
                </a:xfrm>
                <a:custGeom>
                  <a:avLst/>
                  <a:gdLst>
                    <a:gd name="T0" fmla="*/ 0 w 302"/>
                    <a:gd name="T1" fmla="*/ 0 h 34"/>
                    <a:gd name="T2" fmla="*/ 0 w 302"/>
                    <a:gd name="T3" fmla="*/ 4 h 34"/>
                    <a:gd name="T4" fmla="*/ 4 w 302"/>
                    <a:gd name="T5" fmla="*/ 22 h 34"/>
                    <a:gd name="T6" fmla="*/ 298 w 302"/>
                    <a:gd name="T7" fmla="*/ 34 h 34"/>
                    <a:gd name="T8" fmla="*/ 298 w 302"/>
                    <a:gd name="T9" fmla="*/ 34 h 34"/>
                    <a:gd name="T10" fmla="*/ 302 w 302"/>
                    <a:gd name="T11" fmla="*/ 0 h 34"/>
                    <a:gd name="T12" fmla="*/ 0 w 302"/>
                    <a:gd name="T13" fmla="*/ 0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2" h="34">
                      <a:moveTo>
                        <a:pt x="0" y="0"/>
                      </a:moveTo>
                      <a:lnTo>
                        <a:pt x="0" y="4"/>
                      </a:lnTo>
                      <a:lnTo>
                        <a:pt x="4" y="22"/>
                      </a:lnTo>
                      <a:lnTo>
                        <a:pt x="298" y="34"/>
                      </a:lnTo>
                      <a:lnTo>
                        <a:pt x="298" y="34"/>
                      </a:lnTo>
                      <a:lnTo>
                        <a:pt x="30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99" name="Freeform 964"/>
                <p:cNvSpPr>
                  <a:spLocks/>
                </p:cNvSpPr>
                <p:nvPr/>
              </p:nvSpPr>
              <p:spPr bwMode="auto">
                <a:xfrm flipH="1">
                  <a:off x="1146272" y="3097750"/>
                  <a:ext cx="312933" cy="480190"/>
                </a:xfrm>
                <a:custGeom>
                  <a:avLst/>
                  <a:gdLst>
                    <a:gd name="T0" fmla="*/ 232 w 232"/>
                    <a:gd name="T1" fmla="*/ 42 h 356"/>
                    <a:gd name="T2" fmla="*/ 94 w 232"/>
                    <a:gd name="T3" fmla="*/ 0 h 356"/>
                    <a:gd name="T4" fmla="*/ 0 w 232"/>
                    <a:gd name="T5" fmla="*/ 356 h 356"/>
                    <a:gd name="T6" fmla="*/ 156 w 232"/>
                    <a:gd name="T7" fmla="*/ 330 h 356"/>
                    <a:gd name="T8" fmla="*/ 232 w 232"/>
                    <a:gd name="T9" fmla="*/ 42 h 3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32" h="356">
                      <a:moveTo>
                        <a:pt x="232" y="42"/>
                      </a:moveTo>
                      <a:lnTo>
                        <a:pt x="94" y="0"/>
                      </a:lnTo>
                      <a:lnTo>
                        <a:pt x="0" y="356"/>
                      </a:lnTo>
                      <a:lnTo>
                        <a:pt x="156" y="330"/>
                      </a:lnTo>
                      <a:lnTo>
                        <a:pt x="232" y="42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0" name="Freeform 965"/>
                <p:cNvSpPr>
                  <a:spLocks/>
                </p:cNvSpPr>
                <p:nvPr/>
              </p:nvSpPr>
              <p:spPr bwMode="auto">
                <a:xfrm flipH="1">
                  <a:off x="2376421" y="3089657"/>
                  <a:ext cx="18884" cy="70140"/>
                </a:xfrm>
                <a:custGeom>
                  <a:avLst/>
                  <a:gdLst>
                    <a:gd name="T0" fmla="*/ 0 w 14"/>
                    <a:gd name="T1" fmla="*/ 0 h 52"/>
                    <a:gd name="T2" fmla="*/ 0 w 14"/>
                    <a:gd name="T3" fmla="*/ 0 h 52"/>
                    <a:gd name="T4" fmla="*/ 0 w 14"/>
                    <a:gd name="T5" fmla="*/ 2 h 52"/>
                    <a:gd name="T6" fmla="*/ 0 w 14"/>
                    <a:gd name="T7" fmla="*/ 4 h 52"/>
                    <a:gd name="T8" fmla="*/ 10 w 14"/>
                    <a:gd name="T9" fmla="*/ 50 h 52"/>
                    <a:gd name="T10" fmla="*/ 10 w 14"/>
                    <a:gd name="T11" fmla="*/ 50 h 52"/>
                    <a:gd name="T12" fmla="*/ 12 w 14"/>
                    <a:gd name="T13" fmla="*/ 52 h 52"/>
                    <a:gd name="T14" fmla="*/ 12 w 14"/>
                    <a:gd name="T15" fmla="*/ 52 h 52"/>
                    <a:gd name="T16" fmla="*/ 12 w 14"/>
                    <a:gd name="T17" fmla="*/ 52 h 52"/>
                    <a:gd name="T18" fmla="*/ 14 w 14"/>
                    <a:gd name="T19" fmla="*/ 52 h 52"/>
                    <a:gd name="T20" fmla="*/ 14 w 14"/>
                    <a:gd name="T21" fmla="*/ 50 h 52"/>
                    <a:gd name="T22" fmla="*/ 4 w 14"/>
                    <a:gd name="T23" fmla="*/ 2 h 52"/>
                    <a:gd name="T24" fmla="*/ 4 w 14"/>
                    <a:gd name="T25" fmla="*/ 2 h 52"/>
                    <a:gd name="T26" fmla="*/ 2 w 14"/>
                    <a:gd name="T27" fmla="*/ 0 h 52"/>
                    <a:gd name="T28" fmla="*/ 0 w 14"/>
                    <a:gd name="T29" fmla="*/ 0 h 52"/>
                    <a:gd name="T30" fmla="*/ 0 w 14"/>
                    <a:gd name="T31" fmla="*/ 0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4" h="5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10" y="50"/>
                      </a:lnTo>
                      <a:lnTo>
                        <a:pt x="10" y="50"/>
                      </a:lnTo>
                      <a:lnTo>
                        <a:pt x="12" y="52"/>
                      </a:lnTo>
                      <a:lnTo>
                        <a:pt x="12" y="52"/>
                      </a:lnTo>
                      <a:lnTo>
                        <a:pt x="12" y="52"/>
                      </a:lnTo>
                      <a:lnTo>
                        <a:pt x="14" y="52"/>
                      </a:lnTo>
                      <a:lnTo>
                        <a:pt x="14" y="50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EC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1" name="Freeform 966"/>
                <p:cNvSpPr>
                  <a:spLocks/>
                </p:cNvSpPr>
                <p:nvPr/>
              </p:nvSpPr>
              <p:spPr bwMode="auto">
                <a:xfrm flipH="1">
                  <a:off x="2130931" y="2666119"/>
                  <a:ext cx="256281" cy="304839"/>
                </a:xfrm>
                <a:custGeom>
                  <a:avLst/>
                  <a:gdLst>
                    <a:gd name="T0" fmla="*/ 76 w 190"/>
                    <a:gd name="T1" fmla="*/ 0 h 226"/>
                    <a:gd name="T2" fmla="*/ 76 w 190"/>
                    <a:gd name="T3" fmla="*/ 0 h 226"/>
                    <a:gd name="T4" fmla="*/ 90 w 190"/>
                    <a:gd name="T5" fmla="*/ 8 h 226"/>
                    <a:gd name="T6" fmla="*/ 106 w 190"/>
                    <a:gd name="T7" fmla="*/ 22 h 226"/>
                    <a:gd name="T8" fmla="*/ 144 w 190"/>
                    <a:gd name="T9" fmla="*/ 58 h 226"/>
                    <a:gd name="T10" fmla="*/ 190 w 190"/>
                    <a:gd name="T11" fmla="*/ 104 h 226"/>
                    <a:gd name="T12" fmla="*/ 112 w 190"/>
                    <a:gd name="T13" fmla="*/ 190 h 226"/>
                    <a:gd name="T14" fmla="*/ 112 w 190"/>
                    <a:gd name="T15" fmla="*/ 190 h 226"/>
                    <a:gd name="T16" fmla="*/ 94 w 190"/>
                    <a:gd name="T17" fmla="*/ 206 h 226"/>
                    <a:gd name="T18" fmla="*/ 78 w 190"/>
                    <a:gd name="T19" fmla="*/ 216 h 226"/>
                    <a:gd name="T20" fmla="*/ 64 w 190"/>
                    <a:gd name="T21" fmla="*/ 224 h 226"/>
                    <a:gd name="T22" fmla="*/ 54 w 190"/>
                    <a:gd name="T23" fmla="*/ 226 h 226"/>
                    <a:gd name="T24" fmla="*/ 44 w 190"/>
                    <a:gd name="T25" fmla="*/ 224 h 226"/>
                    <a:gd name="T26" fmla="*/ 36 w 190"/>
                    <a:gd name="T27" fmla="*/ 220 h 226"/>
                    <a:gd name="T28" fmla="*/ 30 w 190"/>
                    <a:gd name="T29" fmla="*/ 214 h 226"/>
                    <a:gd name="T30" fmla="*/ 24 w 190"/>
                    <a:gd name="T31" fmla="*/ 204 h 226"/>
                    <a:gd name="T32" fmla="*/ 20 w 190"/>
                    <a:gd name="T33" fmla="*/ 192 h 226"/>
                    <a:gd name="T34" fmla="*/ 18 w 190"/>
                    <a:gd name="T35" fmla="*/ 180 h 226"/>
                    <a:gd name="T36" fmla="*/ 12 w 190"/>
                    <a:gd name="T37" fmla="*/ 154 h 226"/>
                    <a:gd name="T38" fmla="*/ 6 w 190"/>
                    <a:gd name="T39" fmla="*/ 128 h 226"/>
                    <a:gd name="T40" fmla="*/ 0 w 190"/>
                    <a:gd name="T41" fmla="*/ 106 h 226"/>
                    <a:gd name="T42" fmla="*/ 0 w 190"/>
                    <a:gd name="T43" fmla="*/ 106 h 226"/>
                    <a:gd name="T44" fmla="*/ 8 w 190"/>
                    <a:gd name="T45" fmla="*/ 100 h 226"/>
                    <a:gd name="T46" fmla="*/ 18 w 190"/>
                    <a:gd name="T47" fmla="*/ 94 h 226"/>
                    <a:gd name="T48" fmla="*/ 28 w 190"/>
                    <a:gd name="T49" fmla="*/ 82 h 226"/>
                    <a:gd name="T50" fmla="*/ 40 w 190"/>
                    <a:gd name="T51" fmla="*/ 68 h 226"/>
                    <a:gd name="T52" fmla="*/ 52 w 190"/>
                    <a:gd name="T53" fmla="*/ 50 h 226"/>
                    <a:gd name="T54" fmla="*/ 66 w 190"/>
                    <a:gd name="T55" fmla="*/ 26 h 226"/>
                    <a:gd name="T56" fmla="*/ 76 w 190"/>
                    <a:gd name="T57" fmla="*/ 0 h 226"/>
                    <a:gd name="T58" fmla="*/ 76 w 190"/>
                    <a:gd name="T59" fmla="*/ 0 h 2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90" h="226">
                      <a:moveTo>
                        <a:pt x="76" y="0"/>
                      </a:moveTo>
                      <a:lnTo>
                        <a:pt x="76" y="0"/>
                      </a:lnTo>
                      <a:lnTo>
                        <a:pt x="90" y="8"/>
                      </a:lnTo>
                      <a:lnTo>
                        <a:pt x="106" y="22"/>
                      </a:lnTo>
                      <a:lnTo>
                        <a:pt x="144" y="58"/>
                      </a:lnTo>
                      <a:lnTo>
                        <a:pt x="190" y="104"/>
                      </a:lnTo>
                      <a:lnTo>
                        <a:pt x="112" y="190"/>
                      </a:lnTo>
                      <a:lnTo>
                        <a:pt x="112" y="190"/>
                      </a:lnTo>
                      <a:lnTo>
                        <a:pt x="94" y="206"/>
                      </a:lnTo>
                      <a:lnTo>
                        <a:pt x="78" y="216"/>
                      </a:lnTo>
                      <a:lnTo>
                        <a:pt x="64" y="224"/>
                      </a:lnTo>
                      <a:lnTo>
                        <a:pt x="54" y="226"/>
                      </a:lnTo>
                      <a:lnTo>
                        <a:pt x="44" y="224"/>
                      </a:lnTo>
                      <a:lnTo>
                        <a:pt x="36" y="220"/>
                      </a:lnTo>
                      <a:lnTo>
                        <a:pt x="30" y="214"/>
                      </a:lnTo>
                      <a:lnTo>
                        <a:pt x="24" y="204"/>
                      </a:lnTo>
                      <a:lnTo>
                        <a:pt x="20" y="192"/>
                      </a:lnTo>
                      <a:lnTo>
                        <a:pt x="18" y="180"/>
                      </a:lnTo>
                      <a:lnTo>
                        <a:pt x="12" y="154"/>
                      </a:lnTo>
                      <a:lnTo>
                        <a:pt x="6" y="128"/>
                      </a:lnTo>
                      <a:lnTo>
                        <a:pt x="0" y="106"/>
                      </a:lnTo>
                      <a:lnTo>
                        <a:pt x="0" y="106"/>
                      </a:lnTo>
                      <a:lnTo>
                        <a:pt x="8" y="100"/>
                      </a:lnTo>
                      <a:lnTo>
                        <a:pt x="18" y="94"/>
                      </a:lnTo>
                      <a:lnTo>
                        <a:pt x="28" y="82"/>
                      </a:lnTo>
                      <a:lnTo>
                        <a:pt x="40" y="68"/>
                      </a:lnTo>
                      <a:lnTo>
                        <a:pt x="52" y="50"/>
                      </a:lnTo>
                      <a:lnTo>
                        <a:pt x="66" y="26"/>
                      </a:lnTo>
                      <a:lnTo>
                        <a:pt x="76" y="0"/>
                      </a:lnTo>
                      <a:lnTo>
                        <a:pt x="76" y="0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2" name="Freeform 967"/>
                <p:cNvSpPr>
                  <a:spLocks/>
                </p:cNvSpPr>
                <p:nvPr/>
              </p:nvSpPr>
              <p:spPr bwMode="auto">
                <a:xfrm flipH="1">
                  <a:off x="2244234" y="2795608"/>
                  <a:ext cx="167257" cy="334514"/>
                </a:xfrm>
                <a:custGeom>
                  <a:avLst/>
                  <a:gdLst>
                    <a:gd name="T0" fmla="*/ 0 w 124"/>
                    <a:gd name="T1" fmla="*/ 26 h 248"/>
                    <a:gd name="T2" fmla="*/ 26 w 124"/>
                    <a:gd name="T3" fmla="*/ 0 h 248"/>
                    <a:gd name="T4" fmla="*/ 96 w 124"/>
                    <a:gd name="T5" fmla="*/ 114 h 248"/>
                    <a:gd name="T6" fmla="*/ 124 w 124"/>
                    <a:gd name="T7" fmla="*/ 100 h 248"/>
                    <a:gd name="T8" fmla="*/ 68 w 124"/>
                    <a:gd name="T9" fmla="*/ 248 h 248"/>
                    <a:gd name="T10" fmla="*/ 0 w 124"/>
                    <a:gd name="T11" fmla="*/ 26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124" h="248">
                      <a:moveTo>
                        <a:pt x="0" y="26"/>
                      </a:moveTo>
                      <a:lnTo>
                        <a:pt x="26" y="0"/>
                      </a:lnTo>
                      <a:lnTo>
                        <a:pt x="96" y="114"/>
                      </a:lnTo>
                      <a:lnTo>
                        <a:pt x="124" y="100"/>
                      </a:lnTo>
                      <a:lnTo>
                        <a:pt x="68" y="248"/>
                      </a:lnTo>
                      <a:lnTo>
                        <a:pt x="0" y="2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3" name="Freeform 968"/>
                <p:cNvSpPr>
                  <a:spLocks/>
                </p:cNvSpPr>
                <p:nvPr/>
              </p:nvSpPr>
              <p:spPr bwMode="auto">
                <a:xfrm flipH="1">
                  <a:off x="2273908" y="2954772"/>
                  <a:ext cx="56652" cy="83629"/>
                </a:xfrm>
                <a:custGeom>
                  <a:avLst/>
                  <a:gdLst>
                    <a:gd name="T0" fmla="*/ 28 w 42"/>
                    <a:gd name="T1" fmla="*/ 0 h 62"/>
                    <a:gd name="T2" fmla="*/ 0 w 42"/>
                    <a:gd name="T3" fmla="*/ 28 h 62"/>
                    <a:gd name="T4" fmla="*/ 20 w 42"/>
                    <a:gd name="T5" fmla="*/ 62 h 62"/>
                    <a:gd name="T6" fmla="*/ 20 w 42"/>
                    <a:gd name="T7" fmla="*/ 62 h 62"/>
                    <a:gd name="T8" fmla="*/ 28 w 42"/>
                    <a:gd name="T9" fmla="*/ 58 h 62"/>
                    <a:gd name="T10" fmla="*/ 34 w 42"/>
                    <a:gd name="T11" fmla="*/ 52 h 62"/>
                    <a:gd name="T12" fmla="*/ 38 w 42"/>
                    <a:gd name="T13" fmla="*/ 44 h 62"/>
                    <a:gd name="T14" fmla="*/ 42 w 42"/>
                    <a:gd name="T15" fmla="*/ 36 h 62"/>
                    <a:gd name="T16" fmla="*/ 42 w 42"/>
                    <a:gd name="T17" fmla="*/ 24 h 62"/>
                    <a:gd name="T18" fmla="*/ 42 w 42"/>
                    <a:gd name="T19" fmla="*/ 20 h 62"/>
                    <a:gd name="T20" fmla="*/ 38 w 42"/>
                    <a:gd name="T21" fmla="*/ 12 h 62"/>
                    <a:gd name="T22" fmla="*/ 34 w 42"/>
                    <a:gd name="T23" fmla="*/ 6 h 62"/>
                    <a:gd name="T24" fmla="*/ 28 w 42"/>
                    <a:gd name="T25" fmla="*/ 0 h 62"/>
                    <a:gd name="T26" fmla="*/ 28 w 42"/>
                    <a:gd name="T27" fmla="*/ 0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2" h="62">
                      <a:moveTo>
                        <a:pt x="28" y="0"/>
                      </a:moveTo>
                      <a:lnTo>
                        <a:pt x="0" y="28"/>
                      </a:lnTo>
                      <a:lnTo>
                        <a:pt x="20" y="62"/>
                      </a:lnTo>
                      <a:lnTo>
                        <a:pt x="20" y="62"/>
                      </a:lnTo>
                      <a:lnTo>
                        <a:pt x="28" y="58"/>
                      </a:lnTo>
                      <a:lnTo>
                        <a:pt x="34" y="52"/>
                      </a:lnTo>
                      <a:lnTo>
                        <a:pt x="38" y="44"/>
                      </a:lnTo>
                      <a:lnTo>
                        <a:pt x="42" y="36"/>
                      </a:lnTo>
                      <a:lnTo>
                        <a:pt x="42" y="24"/>
                      </a:lnTo>
                      <a:lnTo>
                        <a:pt x="42" y="20"/>
                      </a:lnTo>
                      <a:lnTo>
                        <a:pt x="38" y="12"/>
                      </a:lnTo>
                      <a:lnTo>
                        <a:pt x="34" y="6"/>
                      </a:lnTo>
                      <a:lnTo>
                        <a:pt x="28" y="0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7E14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4" name="Freeform 969"/>
                <p:cNvSpPr>
                  <a:spLocks/>
                </p:cNvSpPr>
                <p:nvPr/>
              </p:nvSpPr>
              <p:spPr bwMode="auto">
                <a:xfrm flipH="1">
                  <a:off x="2290094" y="3006028"/>
                  <a:ext cx="48559" cy="151071"/>
                </a:xfrm>
                <a:custGeom>
                  <a:avLst/>
                  <a:gdLst>
                    <a:gd name="T0" fmla="*/ 0 w 36"/>
                    <a:gd name="T1" fmla="*/ 52 h 112"/>
                    <a:gd name="T2" fmla="*/ 28 w 36"/>
                    <a:gd name="T3" fmla="*/ 0 h 112"/>
                    <a:gd name="T4" fmla="*/ 34 w 36"/>
                    <a:gd name="T5" fmla="*/ 8 h 112"/>
                    <a:gd name="T6" fmla="*/ 36 w 36"/>
                    <a:gd name="T7" fmla="*/ 42 h 112"/>
                    <a:gd name="T8" fmla="*/ 14 w 36"/>
                    <a:gd name="T9" fmla="*/ 112 h 112"/>
                    <a:gd name="T10" fmla="*/ 0 w 36"/>
                    <a:gd name="T11" fmla="*/ 5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6" h="112">
                      <a:moveTo>
                        <a:pt x="0" y="52"/>
                      </a:moveTo>
                      <a:lnTo>
                        <a:pt x="28" y="0"/>
                      </a:lnTo>
                      <a:lnTo>
                        <a:pt x="34" y="8"/>
                      </a:lnTo>
                      <a:lnTo>
                        <a:pt x="36" y="42"/>
                      </a:lnTo>
                      <a:lnTo>
                        <a:pt x="14" y="112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solidFill>
                  <a:srgbClr val="7E141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5" name="Freeform 970"/>
                <p:cNvSpPr>
                  <a:spLocks/>
                </p:cNvSpPr>
                <p:nvPr/>
              </p:nvSpPr>
              <p:spPr bwMode="auto">
                <a:xfrm flipH="1">
                  <a:off x="2327862" y="2846864"/>
                  <a:ext cx="121396" cy="164559"/>
                </a:xfrm>
                <a:custGeom>
                  <a:avLst/>
                  <a:gdLst>
                    <a:gd name="T0" fmla="*/ 0 w 90"/>
                    <a:gd name="T1" fmla="*/ 0 h 122"/>
                    <a:gd name="T2" fmla="*/ 0 w 90"/>
                    <a:gd name="T3" fmla="*/ 0 h 122"/>
                    <a:gd name="T4" fmla="*/ 0 w 90"/>
                    <a:gd name="T5" fmla="*/ 2 h 122"/>
                    <a:gd name="T6" fmla="*/ 0 w 90"/>
                    <a:gd name="T7" fmla="*/ 4 h 122"/>
                    <a:gd name="T8" fmla="*/ 0 w 90"/>
                    <a:gd name="T9" fmla="*/ 4 h 122"/>
                    <a:gd name="T10" fmla="*/ 10 w 90"/>
                    <a:gd name="T11" fmla="*/ 16 h 122"/>
                    <a:gd name="T12" fmla="*/ 34 w 90"/>
                    <a:gd name="T13" fmla="*/ 46 h 122"/>
                    <a:gd name="T14" fmla="*/ 46 w 90"/>
                    <a:gd name="T15" fmla="*/ 64 h 122"/>
                    <a:gd name="T16" fmla="*/ 58 w 90"/>
                    <a:gd name="T17" fmla="*/ 82 h 122"/>
                    <a:gd name="T18" fmla="*/ 68 w 90"/>
                    <a:gd name="T19" fmla="*/ 102 h 122"/>
                    <a:gd name="T20" fmla="*/ 74 w 90"/>
                    <a:gd name="T21" fmla="*/ 120 h 122"/>
                    <a:gd name="T22" fmla="*/ 74 w 90"/>
                    <a:gd name="T23" fmla="*/ 120 h 122"/>
                    <a:gd name="T24" fmla="*/ 76 w 90"/>
                    <a:gd name="T25" fmla="*/ 122 h 122"/>
                    <a:gd name="T26" fmla="*/ 76 w 90"/>
                    <a:gd name="T27" fmla="*/ 122 h 122"/>
                    <a:gd name="T28" fmla="*/ 78 w 90"/>
                    <a:gd name="T29" fmla="*/ 120 h 122"/>
                    <a:gd name="T30" fmla="*/ 88 w 90"/>
                    <a:gd name="T31" fmla="*/ 112 h 122"/>
                    <a:gd name="T32" fmla="*/ 88 w 90"/>
                    <a:gd name="T33" fmla="*/ 112 h 122"/>
                    <a:gd name="T34" fmla="*/ 90 w 90"/>
                    <a:gd name="T35" fmla="*/ 110 h 122"/>
                    <a:gd name="T36" fmla="*/ 90 w 90"/>
                    <a:gd name="T37" fmla="*/ 108 h 122"/>
                    <a:gd name="T38" fmla="*/ 90 w 90"/>
                    <a:gd name="T39" fmla="*/ 108 h 122"/>
                    <a:gd name="T40" fmla="*/ 88 w 90"/>
                    <a:gd name="T41" fmla="*/ 108 h 122"/>
                    <a:gd name="T42" fmla="*/ 86 w 90"/>
                    <a:gd name="T43" fmla="*/ 108 h 122"/>
                    <a:gd name="T44" fmla="*/ 86 w 90"/>
                    <a:gd name="T45" fmla="*/ 108 h 122"/>
                    <a:gd name="T46" fmla="*/ 78 w 90"/>
                    <a:gd name="T47" fmla="*/ 114 h 122"/>
                    <a:gd name="T48" fmla="*/ 78 w 90"/>
                    <a:gd name="T49" fmla="*/ 114 h 122"/>
                    <a:gd name="T50" fmla="*/ 70 w 90"/>
                    <a:gd name="T51" fmla="*/ 96 h 122"/>
                    <a:gd name="T52" fmla="*/ 60 w 90"/>
                    <a:gd name="T53" fmla="*/ 78 h 122"/>
                    <a:gd name="T54" fmla="*/ 50 w 90"/>
                    <a:gd name="T55" fmla="*/ 60 h 122"/>
                    <a:gd name="T56" fmla="*/ 36 w 90"/>
                    <a:gd name="T57" fmla="*/ 42 h 122"/>
                    <a:gd name="T58" fmla="*/ 14 w 90"/>
                    <a:gd name="T59" fmla="*/ 14 h 122"/>
                    <a:gd name="T60" fmla="*/ 4 w 90"/>
                    <a:gd name="T61" fmla="*/ 2 h 122"/>
                    <a:gd name="T62" fmla="*/ 4 w 90"/>
                    <a:gd name="T63" fmla="*/ 2 h 122"/>
                    <a:gd name="T64" fmla="*/ 2 w 90"/>
                    <a:gd name="T65" fmla="*/ 0 h 122"/>
                    <a:gd name="T66" fmla="*/ 0 w 90"/>
                    <a:gd name="T67" fmla="*/ 0 h 122"/>
                    <a:gd name="T68" fmla="*/ 0 w 90"/>
                    <a:gd name="T69" fmla="*/ 0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90" h="12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10" y="16"/>
                      </a:lnTo>
                      <a:lnTo>
                        <a:pt x="34" y="46"/>
                      </a:lnTo>
                      <a:lnTo>
                        <a:pt x="46" y="64"/>
                      </a:lnTo>
                      <a:lnTo>
                        <a:pt x="58" y="82"/>
                      </a:lnTo>
                      <a:lnTo>
                        <a:pt x="68" y="102"/>
                      </a:lnTo>
                      <a:lnTo>
                        <a:pt x="74" y="120"/>
                      </a:lnTo>
                      <a:lnTo>
                        <a:pt x="74" y="120"/>
                      </a:lnTo>
                      <a:lnTo>
                        <a:pt x="76" y="122"/>
                      </a:lnTo>
                      <a:lnTo>
                        <a:pt x="76" y="122"/>
                      </a:lnTo>
                      <a:lnTo>
                        <a:pt x="78" y="120"/>
                      </a:lnTo>
                      <a:lnTo>
                        <a:pt x="88" y="112"/>
                      </a:lnTo>
                      <a:lnTo>
                        <a:pt x="88" y="112"/>
                      </a:lnTo>
                      <a:lnTo>
                        <a:pt x="90" y="110"/>
                      </a:lnTo>
                      <a:lnTo>
                        <a:pt x="90" y="108"/>
                      </a:lnTo>
                      <a:lnTo>
                        <a:pt x="90" y="108"/>
                      </a:lnTo>
                      <a:lnTo>
                        <a:pt x="88" y="108"/>
                      </a:lnTo>
                      <a:lnTo>
                        <a:pt x="86" y="108"/>
                      </a:lnTo>
                      <a:lnTo>
                        <a:pt x="86" y="108"/>
                      </a:lnTo>
                      <a:lnTo>
                        <a:pt x="78" y="114"/>
                      </a:lnTo>
                      <a:lnTo>
                        <a:pt x="78" y="114"/>
                      </a:lnTo>
                      <a:lnTo>
                        <a:pt x="70" y="96"/>
                      </a:lnTo>
                      <a:lnTo>
                        <a:pt x="60" y="78"/>
                      </a:lnTo>
                      <a:lnTo>
                        <a:pt x="50" y="60"/>
                      </a:lnTo>
                      <a:lnTo>
                        <a:pt x="36" y="42"/>
                      </a:lnTo>
                      <a:lnTo>
                        <a:pt x="14" y="14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BEC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6" name="Freeform 971"/>
                <p:cNvSpPr>
                  <a:spLocks/>
                </p:cNvSpPr>
                <p:nvPr/>
              </p:nvSpPr>
              <p:spPr bwMode="auto">
                <a:xfrm flipH="1">
                  <a:off x="2317071" y="2809097"/>
                  <a:ext cx="132187" cy="374980"/>
                </a:xfrm>
                <a:custGeom>
                  <a:avLst/>
                  <a:gdLst>
                    <a:gd name="T0" fmla="*/ 0 w 98"/>
                    <a:gd name="T1" fmla="*/ 30 h 278"/>
                    <a:gd name="T2" fmla="*/ 46 w 98"/>
                    <a:gd name="T3" fmla="*/ 0 h 278"/>
                    <a:gd name="T4" fmla="*/ 98 w 98"/>
                    <a:gd name="T5" fmla="*/ 278 h 278"/>
                    <a:gd name="T6" fmla="*/ 0 w 98"/>
                    <a:gd name="T7" fmla="*/ 3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98" h="278">
                      <a:moveTo>
                        <a:pt x="0" y="30"/>
                      </a:moveTo>
                      <a:lnTo>
                        <a:pt x="46" y="0"/>
                      </a:lnTo>
                      <a:lnTo>
                        <a:pt x="98" y="278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1414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7" name="Freeform 972"/>
                <p:cNvSpPr>
                  <a:spLocks/>
                </p:cNvSpPr>
                <p:nvPr/>
              </p:nvSpPr>
              <p:spPr bwMode="auto">
                <a:xfrm flipH="1">
                  <a:off x="2279304" y="2949377"/>
                  <a:ext cx="10791" cy="16186"/>
                </a:xfrm>
                <a:custGeom>
                  <a:avLst/>
                  <a:gdLst>
                    <a:gd name="T0" fmla="*/ 4 w 8"/>
                    <a:gd name="T1" fmla="*/ 0 h 12"/>
                    <a:gd name="T2" fmla="*/ 0 w 8"/>
                    <a:gd name="T3" fmla="*/ 2 h 12"/>
                    <a:gd name="T4" fmla="*/ 0 w 8"/>
                    <a:gd name="T5" fmla="*/ 2 h 12"/>
                    <a:gd name="T6" fmla="*/ 0 w 8"/>
                    <a:gd name="T7" fmla="*/ 2 h 12"/>
                    <a:gd name="T8" fmla="*/ 0 w 8"/>
                    <a:gd name="T9" fmla="*/ 4 h 12"/>
                    <a:gd name="T10" fmla="*/ 0 w 8"/>
                    <a:gd name="T11" fmla="*/ 4 h 12"/>
                    <a:gd name="T12" fmla="*/ 0 w 8"/>
                    <a:gd name="T13" fmla="*/ 6 h 12"/>
                    <a:gd name="T14" fmla="*/ 2 w 8"/>
                    <a:gd name="T15" fmla="*/ 6 h 12"/>
                    <a:gd name="T16" fmla="*/ 2 w 8"/>
                    <a:gd name="T17" fmla="*/ 6 h 12"/>
                    <a:gd name="T18" fmla="*/ 4 w 8"/>
                    <a:gd name="T19" fmla="*/ 6 h 12"/>
                    <a:gd name="T20" fmla="*/ 4 w 8"/>
                    <a:gd name="T21" fmla="*/ 6 h 12"/>
                    <a:gd name="T22" fmla="*/ 4 w 8"/>
                    <a:gd name="T23" fmla="*/ 10 h 12"/>
                    <a:gd name="T24" fmla="*/ 4 w 8"/>
                    <a:gd name="T25" fmla="*/ 10 h 12"/>
                    <a:gd name="T26" fmla="*/ 4 w 8"/>
                    <a:gd name="T27" fmla="*/ 10 h 12"/>
                    <a:gd name="T28" fmla="*/ 6 w 8"/>
                    <a:gd name="T29" fmla="*/ 12 h 12"/>
                    <a:gd name="T30" fmla="*/ 6 w 8"/>
                    <a:gd name="T31" fmla="*/ 12 h 12"/>
                    <a:gd name="T32" fmla="*/ 8 w 8"/>
                    <a:gd name="T33" fmla="*/ 10 h 12"/>
                    <a:gd name="T34" fmla="*/ 8 w 8"/>
                    <a:gd name="T35" fmla="*/ 8 h 12"/>
                    <a:gd name="T36" fmla="*/ 8 w 8"/>
                    <a:gd name="T37" fmla="*/ 2 h 12"/>
                    <a:gd name="T38" fmla="*/ 8 w 8"/>
                    <a:gd name="T39" fmla="*/ 2 h 12"/>
                    <a:gd name="T40" fmla="*/ 6 w 8"/>
                    <a:gd name="T41" fmla="*/ 0 h 12"/>
                    <a:gd name="T42" fmla="*/ 6 w 8"/>
                    <a:gd name="T43" fmla="*/ 0 h 12"/>
                    <a:gd name="T44" fmla="*/ 4 w 8"/>
                    <a:gd name="T45" fmla="*/ 0 h 12"/>
                    <a:gd name="T46" fmla="*/ 4 w 8"/>
                    <a:gd name="T47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8" h="12">
                      <a:moveTo>
                        <a:pt x="4" y="0"/>
                      </a:move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6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4" y="6"/>
                      </a:lnTo>
                      <a:lnTo>
                        <a:pt x="4" y="6"/>
                      </a:lnTo>
                      <a:lnTo>
                        <a:pt x="4" y="10"/>
                      </a:lnTo>
                      <a:lnTo>
                        <a:pt x="4" y="10"/>
                      </a:lnTo>
                      <a:lnTo>
                        <a:pt x="4" y="10"/>
                      </a:lnTo>
                      <a:lnTo>
                        <a:pt x="6" y="12"/>
                      </a:lnTo>
                      <a:lnTo>
                        <a:pt x="6" y="12"/>
                      </a:lnTo>
                      <a:lnTo>
                        <a:pt x="8" y="10"/>
                      </a:lnTo>
                      <a:lnTo>
                        <a:pt x="8" y="8"/>
                      </a:lnTo>
                      <a:lnTo>
                        <a:pt x="8" y="2"/>
                      </a:ln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BEC3C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8" name="Freeform 973"/>
                <p:cNvSpPr>
                  <a:spLocks/>
                </p:cNvSpPr>
                <p:nvPr/>
              </p:nvSpPr>
              <p:spPr bwMode="auto">
                <a:xfrm flipH="1">
                  <a:off x="2001441" y="2547420"/>
                  <a:ext cx="315630" cy="399259"/>
                </a:xfrm>
                <a:custGeom>
                  <a:avLst/>
                  <a:gdLst>
                    <a:gd name="T0" fmla="*/ 168 w 234"/>
                    <a:gd name="T1" fmla="*/ 228 h 296"/>
                    <a:gd name="T2" fmla="*/ 168 w 234"/>
                    <a:gd name="T3" fmla="*/ 228 h 296"/>
                    <a:gd name="T4" fmla="*/ 178 w 234"/>
                    <a:gd name="T5" fmla="*/ 220 h 296"/>
                    <a:gd name="T6" fmla="*/ 186 w 234"/>
                    <a:gd name="T7" fmla="*/ 212 h 296"/>
                    <a:gd name="T8" fmla="*/ 192 w 234"/>
                    <a:gd name="T9" fmla="*/ 198 h 296"/>
                    <a:gd name="T10" fmla="*/ 198 w 234"/>
                    <a:gd name="T11" fmla="*/ 180 h 296"/>
                    <a:gd name="T12" fmla="*/ 198 w 234"/>
                    <a:gd name="T13" fmla="*/ 180 h 296"/>
                    <a:gd name="T14" fmla="*/ 200 w 234"/>
                    <a:gd name="T15" fmla="*/ 168 h 296"/>
                    <a:gd name="T16" fmla="*/ 204 w 234"/>
                    <a:gd name="T17" fmla="*/ 158 h 296"/>
                    <a:gd name="T18" fmla="*/ 208 w 234"/>
                    <a:gd name="T19" fmla="*/ 152 h 296"/>
                    <a:gd name="T20" fmla="*/ 212 w 234"/>
                    <a:gd name="T21" fmla="*/ 150 h 296"/>
                    <a:gd name="T22" fmla="*/ 216 w 234"/>
                    <a:gd name="T23" fmla="*/ 148 h 296"/>
                    <a:gd name="T24" fmla="*/ 220 w 234"/>
                    <a:gd name="T25" fmla="*/ 148 h 296"/>
                    <a:gd name="T26" fmla="*/ 222 w 234"/>
                    <a:gd name="T27" fmla="*/ 148 h 296"/>
                    <a:gd name="T28" fmla="*/ 222 w 234"/>
                    <a:gd name="T29" fmla="*/ 148 h 296"/>
                    <a:gd name="T30" fmla="*/ 230 w 234"/>
                    <a:gd name="T31" fmla="*/ 126 h 296"/>
                    <a:gd name="T32" fmla="*/ 234 w 234"/>
                    <a:gd name="T33" fmla="*/ 106 h 296"/>
                    <a:gd name="T34" fmla="*/ 234 w 234"/>
                    <a:gd name="T35" fmla="*/ 96 h 296"/>
                    <a:gd name="T36" fmla="*/ 234 w 234"/>
                    <a:gd name="T37" fmla="*/ 88 h 296"/>
                    <a:gd name="T38" fmla="*/ 234 w 234"/>
                    <a:gd name="T39" fmla="*/ 88 h 296"/>
                    <a:gd name="T40" fmla="*/ 230 w 234"/>
                    <a:gd name="T41" fmla="*/ 76 h 296"/>
                    <a:gd name="T42" fmla="*/ 224 w 234"/>
                    <a:gd name="T43" fmla="*/ 66 h 296"/>
                    <a:gd name="T44" fmla="*/ 216 w 234"/>
                    <a:gd name="T45" fmla="*/ 54 h 296"/>
                    <a:gd name="T46" fmla="*/ 206 w 234"/>
                    <a:gd name="T47" fmla="*/ 44 h 296"/>
                    <a:gd name="T48" fmla="*/ 194 w 234"/>
                    <a:gd name="T49" fmla="*/ 32 h 296"/>
                    <a:gd name="T50" fmla="*/ 180 w 234"/>
                    <a:gd name="T51" fmla="*/ 22 h 296"/>
                    <a:gd name="T52" fmla="*/ 164 w 234"/>
                    <a:gd name="T53" fmla="*/ 14 h 296"/>
                    <a:gd name="T54" fmla="*/ 146 w 234"/>
                    <a:gd name="T55" fmla="*/ 6 h 296"/>
                    <a:gd name="T56" fmla="*/ 146 w 234"/>
                    <a:gd name="T57" fmla="*/ 6 h 296"/>
                    <a:gd name="T58" fmla="*/ 132 w 234"/>
                    <a:gd name="T59" fmla="*/ 2 h 296"/>
                    <a:gd name="T60" fmla="*/ 118 w 234"/>
                    <a:gd name="T61" fmla="*/ 0 h 296"/>
                    <a:gd name="T62" fmla="*/ 102 w 234"/>
                    <a:gd name="T63" fmla="*/ 0 h 296"/>
                    <a:gd name="T64" fmla="*/ 86 w 234"/>
                    <a:gd name="T65" fmla="*/ 4 h 296"/>
                    <a:gd name="T66" fmla="*/ 70 w 234"/>
                    <a:gd name="T67" fmla="*/ 10 h 296"/>
                    <a:gd name="T68" fmla="*/ 54 w 234"/>
                    <a:gd name="T69" fmla="*/ 22 h 296"/>
                    <a:gd name="T70" fmla="*/ 38 w 234"/>
                    <a:gd name="T71" fmla="*/ 38 h 296"/>
                    <a:gd name="T72" fmla="*/ 22 w 234"/>
                    <a:gd name="T73" fmla="*/ 60 h 296"/>
                    <a:gd name="T74" fmla="*/ 22 w 234"/>
                    <a:gd name="T75" fmla="*/ 60 h 296"/>
                    <a:gd name="T76" fmla="*/ 10 w 234"/>
                    <a:gd name="T77" fmla="*/ 132 h 296"/>
                    <a:gd name="T78" fmla="*/ 0 w 234"/>
                    <a:gd name="T79" fmla="*/ 196 h 296"/>
                    <a:gd name="T80" fmla="*/ 0 w 234"/>
                    <a:gd name="T81" fmla="*/ 196 h 296"/>
                    <a:gd name="T82" fmla="*/ 2 w 234"/>
                    <a:gd name="T83" fmla="*/ 202 h 296"/>
                    <a:gd name="T84" fmla="*/ 4 w 234"/>
                    <a:gd name="T85" fmla="*/ 210 h 296"/>
                    <a:gd name="T86" fmla="*/ 18 w 234"/>
                    <a:gd name="T87" fmla="*/ 232 h 296"/>
                    <a:gd name="T88" fmla="*/ 36 w 234"/>
                    <a:gd name="T89" fmla="*/ 258 h 296"/>
                    <a:gd name="T90" fmla="*/ 58 w 234"/>
                    <a:gd name="T91" fmla="*/ 280 h 296"/>
                    <a:gd name="T92" fmla="*/ 58 w 234"/>
                    <a:gd name="T93" fmla="*/ 280 h 296"/>
                    <a:gd name="T94" fmla="*/ 66 w 234"/>
                    <a:gd name="T95" fmla="*/ 286 h 296"/>
                    <a:gd name="T96" fmla="*/ 74 w 234"/>
                    <a:gd name="T97" fmla="*/ 290 h 296"/>
                    <a:gd name="T98" fmla="*/ 90 w 234"/>
                    <a:gd name="T99" fmla="*/ 294 h 296"/>
                    <a:gd name="T100" fmla="*/ 104 w 234"/>
                    <a:gd name="T101" fmla="*/ 296 h 296"/>
                    <a:gd name="T102" fmla="*/ 110 w 234"/>
                    <a:gd name="T103" fmla="*/ 296 h 296"/>
                    <a:gd name="T104" fmla="*/ 110 w 234"/>
                    <a:gd name="T105" fmla="*/ 296 h 296"/>
                    <a:gd name="T106" fmla="*/ 114 w 234"/>
                    <a:gd name="T107" fmla="*/ 294 h 296"/>
                    <a:gd name="T108" fmla="*/ 116 w 234"/>
                    <a:gd name="T109" fmla="*/ 288 h 296"/>
                    <a:gd name="T110" fmla="*/ 122 w 234"/>
                    <a:gd name="T111" fmla="*/ 272 h 296"/>
                    <a:gd name="T112" fmla="*/ 128 w 234"/>
                    <a:gd name="T113" fmla="*/ 262 h 296"/>
                    <a:gd name="T114" fmla="*/ 138 w 234"/>
                    <a:gd name="T115" fmla="*/ 250 h 296"/>
                    <a:gd name="T116" fmla="*/ 150 w 234"/>
                    <a:gd name="T117" fmla="*/ 238 h 296"/>
                    <a:gd name="T118" fmla="*/ 168 w 234"/>
                    <a:gd name="T119" fmla="*/ 228 h 296"/>
                    <a:gd name="T120" fmla="*/ 168 w 234"/>
                    <a:gd name="T121" fmla="*/ 228 h 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34" h="296">
                      <a:moveTo>
                        <a:pt x="168" y="228"/>
                      </a:moveTo>
                      <a:lnTo>
                        <a:pt x="168" y="228"/>
                      </a:lnTo>
                      <a:lnTo>
                        <a:pt x="178" y="220"/>
                      </a:lnTo>
                      <a:lnTo>
                        <a:pt x="186" y="212"/>
                      </a:lnTo>
                      <a:lnTo>
                        <a:pt x="192" y="198"/>
                      </a:lnTo>
                      <a:lnTo>
                        <a:pt x="198" y="180"/>
                      </a:lnTo>
                      <a:lnTo>
                        <a:pt x="198" y="180"/>
                      </a:lnTo>
                      <a:lnTo>
                        <a:pt x="200" y="168"/>
                      </a:lnTo>
                      <a:lnTo>
                        <a:pt x="204" y="158"/>
                      </a:lnTo>
                      <a:lnTo>
                        <a:pt x="208" y="152"/>
                      </a:lnTo>
                      <a:lnTo>
                        <a:pt x="212" y="150"/>
                      </a:lnTo>
                      <a:lnTo>
                        <a:pt x="216" y="148"/>
                      </a:lnTo>
                      <a:lnTo>
                        <a:pt x="220" y="148"/>
                      </a:lnTo>
                      <a:lnTo>
                        <a:pt x="222" y="148"/>
                      </a:lnTo>
                      <a:lnTo>
                        <a:pt x="222" y="148"/>
                      </a:lnTo>
                      <a:lnTo>
                        <a:pt x="230" y="126"/>
                      </a:lnTo>
                      <a:lnTo>
                        <a:pt x="234" y="106"/>
                      </a:lnTo>
                      <a:lnTo>
                        <a:pt x="234" y="96"/>
                      </a:lnTo>
                      <a:lnTo>
                        <a:pt x="234" y="88"/>
                      </a:lnTo>
                      <a:lnTo>
                        <a:pt x="234" y="88"/>
                      </a:lnTo>
                      <a:lnTo>
                        <a:pt x="230" y="76"/>
                      </a:lnTo>
                      <a:lnTo>
                        <a:pt x="224" y="66"/>
                      </a:lnTo>
                      <a:lnTo>
                        <a:pt x="216" y="54"/>
                      </a:lnTo>
                      <a:lnTo>
                        <a:pt x="206" y="44"/>
                      </a:lnTo>
                      <a:lnTo>
                        <a:pt x="194" y="32"/>
                      </a:lnTo>
                      <a:lnTo>
                        <a:pt x="180" y="22"/>
                      </a:lnTo>
                      <a:lnTo>
                        <a:pt x="164" y="14"/>
                      </a:lnTo>
                      <a:lnTo>
                        <a:pt x="146" y="6"/>
                      </a:lnTo>
                      <a:lnTo>
                        <a:pt x="146" y="6"/>
                      </a:lnTo>
                      <a:lnTo>
                        <a:pt x="132" y="2"/>
                      </a:lnTo>
                      <a:lnTo>
                        <a:pt x="118" y="0"/>
                      </a:lnTo>
                      <a:lnTo>
                        <a:pt x="102" y="0"/>
                      </a:lnTo>
                      <a:lnTo>
                        <a:pt x="86" y="4"/>
                      </a:lnTo>
                      <a:lnTo>
                        <a:pt x="70" y="10"/>
                      </a:lnTo>
                      <a:lnTo>
                        <a:pt x="54" y="22"/>
                      </a:lnTo>
                      <a:lnTo>
                        <a:pt x="38" y="38"/>
                      </a:lnTo>
                      <a:lnTo>
                        <a:pt x="22" y="60"/>
                      </a:lnTo>
                      <a:lnTo>
                        <a:pt x="22" y="60"/>
                      </a:lnTo>
                      <a:lnTo>
                        <a:pt x="10" y="132"/>
                      </a:lnTo>
                      <a:lnTo>
                        <a:pt x="0" y="196"/>
                      </a:lnTo>
                      <a:lnTo>
                        <a:pt x="0" y="196"/>
                      </a:lnTo>
                      <a:lnTo>
                        <a:pt x="2" y="202"/>
                      </a:lnTo>
                      <a:lnTo>
                        <a:pt x="4" y="210"/>
                      </a:lnTo>
                      <a:lnTo>
                        <a:pt x="18" y="232"/>
                      </a:lnTo>
                      <a:lnTo>
                        <a:pt x="36" y="258"/>
                      </a:lnTo>
                      <a:lnTo>
                        <a:pt x="58" y="280"/>
                      </a:lnTo>
                      <a:lnTo>
                        <a:pt x="58" y="280"/>
                      </a:lnTo>
                      <a:lnTo>
                        <a:pt x="66" y="286"/>
                      </a:lnTo>
                      <a:lnTo>
                        <a:pt x="74" y="290"/>
                      </a:lnTo>
                      <a:lnTo>
                        <a:pt x="90" y="294"/>
                      </a:lnTo>
                      <a:lnTo>
                        <a:pt x="104" y="296"/>
                      </a:lnTo>
                      <a:lnTo>
                        <a:pt x="110" y="296"/>
                      </a:lnTo>
                      <a:lnTo>
                        <a:pt x="110" y="296"/>
                      </a:lnTo>
                      <a:lnTo>
                        <a:pt x="114" y="294"/>
                      </a:lnTo>
                      <a:lnTo>
                        <a:pt x="116" y="288"/>
                      </a:lnTo>
                      <a:lnTo>
                        <a:pt x="122" y="272"/>
                      </a:lnTo>
                      <a:lnTo>
                        <a:pt x="128" y="262"/>
                      </a:lnTo>
                      <a:lnTo>
                        <a:pt x="138" y="250"/>
                      </a:lnTo>
                      <a:lnTo>
                        <a:pt x="150" y="238"/>
                      </a:lnTo>
                      <a:lnTo>
                        <a:pt x="168" y="228"/>
                      </a:lnTo>
                      <a:lnTo>
                        <a:pt x="168" y="228"/>
                      </a:lnTo>
                      <a:close/>
                    </a:path>
                  </a:pathLst>
                </a:custGeom>
                <a:solidFill>
                  <a:srgbClr val="E1A6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09" name="Freeform 974"/>
                <p:cNvSpPr>
                  <a:spLocks/>
                </p:cNvSpPr>
                <p:nvPr/>
              </p:nvSpPr>
              <p:spPr bwMode="auto">
                <a:xfrm flipH="1">
                  <a:off x="2106651" y="2674212"/>
                  <a:ext cx="86326" cy="78233"/>
                </a:xfrm>
                <a:custGeom>
                  <a:avLst/>
                  <a:gdLst>
                    <a:gd name="T0" fmla="*/ 20 w 64"/>
                    <a:gd name="T1" fmla="*/ 52 h 58"/>
                    <a:gd name="T2" fmla="*/ 20 w 64"/>
                    <a:gd name="T3" fmla="*/ 52 h 58"/>
                    <a:gd name="T4" fmla="*/ 32 w 64"/>
                    <a:gd name="T5" fmla="*/ 58 h 58"/>
                    <a:gd name="T6" fmla="*/ 38 w 64"/>
                    <a:gd name="T7" fmla="*/ 58 h 58"/>
                    <a:gd name="T8" fmla="*/ 44 w 64"/>
                    <a:gd name="T9" fmla="*/ 58 h 58"/>
                    <a:gd name="T10" fmla="*/ 44 w 64"/>
                    <a:gd name="T11" fmla="*/ 56 h 58"/>
                    <a:gd name="T12" fmla="*/ 44 w 64"/>
                    <a:gd name="T13" fmla="*/ 56 h 58"/>
                    <a:gd name="T14" fmla="*/ 56 w 64"/>
                    <a:gd name="T15" fmla="*/ 44 h 58"/>
                    <a:gd name="T16" fmla="*/ 62 w 64"/>
                    <a:gd name="T17" fmla="*/ 36 h 58"/>
                    <a:gd name="T18" fmla="*/ 64 w 64"/>
                    <a:gd name="T19" fmla="*/ 32 h 58"/>
                    <a:gd name="T20" fmla="*/ 64 w 64"/>
                    <a:gd name="T21" fmla="*/ 30 h 58"/>
                    <a:gd name="T22" fmla="*/ 64 w 64"/>
                    <a:gd name="T23" fmla="*/ 30 h 58"/>
                    <a:gd name="T24" fmla="*/ 56 w 64"/>
                    <a:gd name="T25" fmla="*/ 20 h 58"/>
                    <a:gd name="T26" fmla="*/ 48 w 64"/>
                    <a:gd name="T27" fmla="*/ 12 h 58"/>
                    <a:gd name="T28" fmla="*/ 40 w 64"/>
                    <a:gd name="T29" fmla="*/ 8 h 58"/>
                    <a:gd name="T30" fmla="*/ 32 w 64"/>
                    <a:gd name="T31" fmla="*/ 4 h 58"/>
                    <a:gd name="T32" fmla="*/ 18 w 64"/>
                    <a:gd name="T33" fmla="*/ 0 h 58"/>
                    <a:gd name="T34" fmla="*/ 8 w 64"/>
                    <a:gd name="T35" fmla="*/ 0 h 58"/>
                    <a:gd name="T36" fmla="*/ 8 w 64"/>
                    <a:gd name="T37" fmla="*/ 0 h 58"/>
                    <a:gd name="T38" fmla="*/ 6 w 64"/>
                    <a:gd name="T39" fmla="*/ 2 h 58"/>
                    <a:gd name="T40" fmla="*/ 2 w 64"/>
                    <a:gd name="T41" fmla="*/ 4 h 58"/>
                    <a:gd name="T42" fmla="*/ 0 w 64"/>
                    <a:gd name="T43" fmla="*/ 16 h 58"/>
                    <a:gd name="T44" fmla="*/ 0 w 64"/>
                    <a:gd name="T45" fmla="*/ 32 h 58"/>
                    <a:gd name="T46" fmla="*/ 0 w 64"/>
                    <a:gd name="T47" fmla="*/ 32 h 58"/>
                    <a:gd name="T48" fmla="*/ 2 w 64"/>
                    <a:gd name="T49" fmla="*/ 36 h 58"/>
                    <a:gd name="T50" fmla="*/ 8 w 64"/>
                    <a:gd name="T51" fmla="*/ 42 h 58"/>
                    <a:gd name="T52" fmla="*/ 20 w 64"/>
                    <a:gd name="T53" fmla="*/ 52 h 58"/>
                    <a:gd name="T54" fmla="*/ 20 w 64"/>
                    <a:gd name="T55" fmla="*/ 52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64" h="58">
                      <a:moveTo>
                        <a:pt x="20" y="52"/>
                      </a:moveTo>
                      <a:lnTo>
                        <a:pt x="20" y="52"/>
                      </a:lnTo>
                      <a:lnTo>
                        <a:pt x="32" y="58"/>
                      </a:lnTo>
                      <a:lnTo>
                        <a:pt x="38" y="58"/>
                      </a:lnTo>
                      <a:lnTo>
                        <a:pt x="44" y="58"/>
                      </a:lnTo>
                      <a:lnTo>
                        <a:pt x="44" y="56"/>
                      </a:lnTo>
                      <a:lnTo>
                        <a:pt x="44" y="56"/>
                      </a:lnTo>
                      <a:lnTo>
                        <a:pt x="56" y="44"/>
                      </a:lnTo>
                      <a:lnTo>
                        <a:pt x="62" y="36"/>
                      </a:lnTo>
                      <a:lnTo>
                        <a:pt x="64" y="32"/>
                      </a:lnTo>
                      <a:lnTo>
                        <a:pt x="64" y="30"/>
                      </a:lnTo>
                      <a:lnTo>
                        <a:pt x="64" y="30"/>
                      </a:lnTo>
                      <a:lnTo>
                        <a:pt x="56" y="20"/>
                      </a:lnTo>
                      <a:lnTo>
                        <a:pt x="48" y="12"/>
                      </a:lnTo>
                      <a:lnTo>
                        <a:pt x="40" y="8"/>
                      </a:lnTo>
                      <a:lnTo>
                        <a:pt x="32" y="4"/>
                      </a:lnTo>
                      <a:lnTo>
                        <a:pt x="18" y="0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2" y="4"/>
                      </a:lnTo>
                      <a:lnTo>
                        <a:pt x="0" y="16"/>
                      </a:lnTo>
                      <a:lnTo>
                        <a:pt x="0" y="32"/>
                      </a:lnTo>
                      <a:lnTo>
                        <a:pt x="0" y="32"/>
                      </a:lnTo>
                      <a:lnTo>
                        <a:pt x="2" y="36"/>
                      </a:lnTo>
                      <a:lnTo>
                        <a:pt x="8" y="42"/>
                      </a:lnTo>
                      <a:lnTo>
                        <a:pt x="20" y="52"/>
                      </a:lnTo>
                      <a:lnTo>
                        <a:pt x="20" y="52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0" name="Freeform 975"/>
                <p:cNvSpPr>
                  <a:spLocks/>
                </p:cNvSpPr>
                <p:nvPr/>
              </p:nvSpPr>
              <p:spPr bwMode="auto">
                <a:xfrm flipH="1">
                  <a:off x="2095860" y="2668816"/>
                  <a:ext cx="94419" cy="48558"/>
                </a:xfrm>
                <a:custGeom>
                  <a:avLst/>
                  <a:gdLst>
                    <a:gd name="T0" fmla="*/ 64 w 70"/>
                    <a:gd name="T1" fmla="*/ 36 h 36"/>
                    <a:gd name="T2" fmla="*/ 64 w 70"/>
                    <a:gd name="T3" fmla="*/ 36 h 36"/>
                    <a:gd name="T4" fmla="*/ 68 w 70"/>
                    <a:gd name="T5" fmla="*/ 34 h 36"/>
                    <a:gd name="T6" fmla="*/ 70 w 70"/>
                    <a:gd name="T7" fmla="*/ 30 h 36"/>
                    <a:gd name="T8" fmla="*/ 70 w 70"/>
                    <a:gd name="T9" fmla="*/ 28 h 36"/>
                    <a:gd name="T10" fmla="*/ 68 w 70"/>
                    <a:gd name="T11" fmla="*/ 22 h 36"/>
                    <a:gd name="T12" fmla="*/ 68 w 70"/>
                    <a:gd name="T13" fmla="*/ 22 h 36"/>
                    <a:gd name="T14" fmla="*/ 58 w 70"/>
                    <a:gd name="T15" fmla="*/ 16 h 36"/>
                    <a:gd name="T16" fmla="*/ 46 w 70"/>
                    <a:gd name="T17" fmla="*/ 8 h 36"/>
                    <a:gd name="T18" fmla="*/ 32 w 70"/>
                    <a:gd name="T19" fmla="*/ 2 h 36"/>
                    <a:gd name="T20" fmla="*/ 32 w 70"/>
                    <a:gd name="T21" fmla="*/ 2 h 36"/>
                    <a:gd name="T22" fmla="*/ 18 w 70"/>
                    <a:gd name="T23" fmla="*/ 0 h 36"/>
                    <a:gd name="T24" fmla="*/ 6 w 70"/>
                    <a:gd name="T25" fmla="*/ 0 h 36"/>
                    <a:gd name="T26" fmla="*/ 6 w 70"/>
                    <a:gd name="T27" fmla="*/ 0 h 36"/>
                    <a:gd name="T28" fmla="*/ 0 w 70"/>
                    <a:gd name="T29" fmla="*/ 2 h 36"/>
                    <a:gd name="T30" fmla="*/ 0 w 70"/>
                    <a:gd name="T31" fmla="*/ 2 h 36"/>
                    <a:gd name="T32" fmla="*/ 2 w 70"/>
                    <a:gd name="T33" fmla="*/ 4 h 36"/>
                    <a:gd name="T34" fmla="*/ 2 w 70"/>
                    <a:gd name="T35" fmla="*/ 4 h 36"/>
                    <a:gd name="T36" fmla="*/ 28 w 70"/>
                    <a:gd name="T37" fmla="*/ 12 h 36"/>
                    <a:gd name="T38" fmla="*/ 28 w 70"/>
                    <a:gd name="T39" fmla="*/ 12 h 36"/>
                    <a:gd name="T40" fmla="*/ 44 w 70"/>
                    <a:gd name="T41" fmla="*/ 20 h 36"/>
                    <a:gd name="T42" fmla="*/ 54 w 70"/>
                    <a:gd name="T43" fmla="*/ 28 h 36"/>
                    <a:gd name="T44" fmla="*/ 62 w 70"/>
                    <a:gd name="T45" fmla="*/ 36 h 36"/>
                    <a:gd name="T46" fmla="*/ 62 w 70"/>
                    <a:gd name="T47" fmla="*/ 36 h 36"/>
                    <a:gd name="T48" fmla="*/ 62 w 70"/>
                    <a:gd name="T49" fmla="*/ 36 h 36"/>
                    <a:gd name="T50" fmla="*/ 64 w 70"/>
                    <a:gd name="T51" fmla="*/ 36 h 36"/>
                    <a:gd name="T52" fmla="*/ 64 w 70"/>
                    <a:gd name="T53" fmla="*/ 36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70" h="36">
                      <a:moveTo>
                        <a:pt x="64" y="36"/>
                      </a:moveTo>
                      <a:lnTo>
                        <a:pt x="64" y="36"/>
                      </a:lnTo>
                      <a:lnTo>
                        <a:pt x="68" y="34"/>
                      </a:lnTo>
                      <a:lnTo>
                        <a:pt x="70" y="30"/>
                      </a:lnTo>
                      <a:lnTo>
                        <a:pt x="70" y="28"/>
                      </a:lnTo>
                      <a:lnTo>
                        <a:pt x="68" y="22"/>
                      </a:lnTo>
                      <a:lnTo>
                        <a:pt x="68" y="22"/>
                      </a:lnTo>
                      <a:lnTo>
                        <a:pt x="58" y="16"/>
                      </a:lnTo>
                      <a:lnTo>
                        <a:pt x="46" y="8"/>
                      </a:lnTo>
                      <a:lnTo>
                        <a:pt x="32" y="2"/>
                      </a:lnTo>
                      <a:lnTo>
                        <a:pt x="32" y="2"/>
                      </a:lnTo>
                      <a:lnTo>
                        <a:pt x="18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8" y="12"/>
                      </a:lnTo>
                      <a:lnTo>
                        <a:pt x="28" y="12"/>
                      </a:lnTo>
                      <a:lnTo>
                        <a:pt x="44" y="20"/>
                      </a:lnTo>
                      <a:lnTo>
                        <a:pt x="54" y="28"/>
                      </a:lnTo>
                      <a:lnTo>
                        <a:pt x="62" y="36"/>
                      </a:lnTo>
                      <a:lnTo>
                        <a:pt x="62" y="36"/>
                      </a:lnTo>
                      <a:lnTo>
                        <a:pt x="62" y="36"/>
                      </a:lnTo>
                      <a:lnTo>
                        <a:pt x="64" y="36"/>
                      </a:lnTo>
                      <a:lnTo>
                        <a:pt x="64" y="36"/>
                      </a:lnTo>
                      <a:close/>
                    </a:path>
                  </a:pathLst>
                </a:custGeom>
                <a:solidFill>
                  <a:srgbClr val="241F1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1" name="Freeform 976"/>
                <p:cNvSpPr>
                  <a:spLocks/>
                </p:cNvSpPr>
                <p:nvPr/>
              </p:nvSpPr>
              <p:spPr bwMode="auto">
                <a:xfrm flipH="1">
                  <a:off x="2023023" y="2733561"/>
                  <a:ext cx="70140" cy="62047"/>
                </a:xfrm>
                <a:custGeom>
                  <a:avLst/>
                  <a:gdLst>
                    <a:gd name="T0" fmla="*/ 20 w 52"/>
                    <a:gd name="T1" fmla="*/ 46 h 46"/>
                    <a:gd name="T2" fmla="*/ 20 w 52"/>
                    <a:gd name="T3" fmla="*/ 46 h 46"/>
                    <a:gd name="T4" fmla="*/ 24 w 52"/>
                    <a:gd name="T5" fmla="*/ 46 h 46"/>
                    <a:gd name="T6" fmla="*/ 26 w 52"/>
                    <a:gd name="T7" fmla="*/ 46 h 46"/>
                    <a:gd name="T8" fmla="*/ 28 w 52"/>
                    <a:gd name="T9" fmla="*/ 44 h 46"/>
                    <a:gd name="T10" fmla="*/ 28 w 52"/>
                    <a:gd name="T11" fmla="*/ 44 h 46"/>
                    <a:gd name="T12" fmla="*/ 52 w 52"/>
                    <a:gd name="T13" fmla="*/ 16 h 46"/>
                    <a:gd name="T14" fmla="*/ 52 w 52"/>
                    <a:gd name="T15" fmla="*/ 16 h 46"/>
                    <a:gd name="T16" fmla="*/ 50 w 52"/>
                    <a:gd name="T17" fmla="*/ 12 h 46"/>
                    <a:gd name="T18" fmla="*/ 46 w 52"/>
                    <a:gd name="T19" fmla="*/ 8 h 46"/>
                    <a:gd name="T20" fmla="*/ 40 w 52"/>
                    <a:gd name="T21" fmla="*/ 4 h 46"/>
                    <a:gd name="T22" fmla="*/ 34 w 52"/>
                    <a:gd name="T23" fmla="*/ 2 h 46"/>
                    <a:gd name="T24" fmla="*/ 26 w 52"/>
                    <a:gd name="T25" fmla="*/ 0 h 46"/>
                    <a:gd name="T26" fmla="*/ 20 w 52"/>
                    <a:gd name="T27" fmla="*/ 2 h 46"/>
                    <a:gd name="T28" fmla="*/ 12 w 52"/>
                    <a:gd name="T29" fmla="*/ 4 h 46"/>
                    <a:gd name="T30" fmla="*/ 8 w 52"/>
                    <a:gd name="T31" fmla="*/ 10 h 46"/>
                    <a:gd name="T32" fmla="*/ 8 w 52"/>
                    <a:gd name="T33" fmla="*/ 10 h 46"/>
                    <a:gd name="T34" fmla="*/ 4 w 52"/>
                    <a:gd name="T35" fmla="*/ 16 h 46"/>
                    <a:gd name="T36" fmla="*/ 2 w 52"/>
                    <a:gd name="T37" fmla="*/ 24 h 46"/>
                    <a:gd name="T38" fmla="*/ 0 w 52"/>
                    <a:gd name="T39" fmla="*/ 30 h 46"/>
                    <a:gd name="T40" fmla="*/ 0 w 52"/>
                    <a:gd name="T41" fmla="*/ 30 h 46"/>
                    <a:gd name="T42" fmla="*/ 6 w 52"/>
                    <a:gd name="T43" fmla="*/ 36 h 46"/>
                    <a:gd name="T44" fmla="*/ 12 w 52"/>
                    <a:gd name="T45" fmla="*/ 42 h 46"/>
                    <a:gd name="T46" fmla="*/ 20 w 52"/>
                    <a:gd name="T47" fmla="*/ 46 h 46"/>
                    <a:gd name="T48" fmla="*/ 20 w 52"/>
                    <a:gd name="T49" fmla="*/ 46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52" h="46">
                      <a:moveTo>
                        <a:pt x="20" y="46"/>
                      </a:moveTo>
                      <a:lnTo>
                        <a:pt x="20" y="46"/>
                      </a:lnTo>
                      <a:lnTo>
                        <a:pt x="24" y="46"/>
                      </a:lnTo>
                      <a:lnTo>
                        <a:pt x="26" y="46"/>
                      </a:lnTo>
                      <a:lnTo>
                        <a:pt x="28" y="44"/>
                      </a:lnTo>
                      <a:lnTo>
                        <a:pt x="28" y="44"/>
                      </a:lnTo>
                      <a:lnTo>
                        <a:pt x="52" y="16"/>
                      </a:lnTo>
                      <a:lnTo>
                        <a:pt x="52" y="16"/>
                      </a:lnTo>
                      <a:lnTo>
                        <a:pt x="50" y="12"/>
                      </a:lnTo>
                      <a:lnTo>
                        <a:pt x="46" y="8"/>
                      </a:lnTo>
                      <a:lnTo>
                        <a:pt x="40" y="4"/>
                      </a:lnTo>
                      <a:lnTo>
                        <a:pt x="34" y="2"/>
                      </a:lnTo>
                      <a:lnTo>
                        <a:pt x="26" y="0"/>
                      </a:lnTo>
                      <a:lnTo>
                        <a:pt x="20" y="2"/>
                      </a:lnTo>
                      <a:lnTo>
                        <a:pt x="12" y="4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4" y="16"/>
                      </a:lnTo>
                      <a:lnTo>
                        <a:pt x="2" y="24"/>
                      </a:lnTo>
                      <a:lnTo>
                        <a:pt x="0" y="30"/>
                      </a:lnTo>
                      <a:lnTo>
                        <a:pt x="0" y="30"/>
                      </a:lnTo>
                      <a:lnTo>
                        <a:pt x="6" y="36"/>
                      </a:lnTo>
                      <a:lnTo>
                        <a:pt x="12" y="42"/>
                      </a:lnTo>
                      <a:lnTo>
                        <a:pt x="20" y="46"/>
                      </a:lnTo>
                      <a:lnTo>
                        <a:pt x="20" y="46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2" name="Freeform 977"/>
                <p:cNvSpPr>
                  <a:spLocks/>
                </p:cNvSpPr>
                <p:nvPr/>
              </p:nvSpPr>
              <p:spPr bwMode="auto">
                <a:xfrm flipH="1">
                  <a:off x="2063488" y="2725468"/>
                  <a:ext cx="97117" cy="137582"/>
                </a:xfrm>
                <a:custGeom>
                  <a:avLst/>
                  <a:gdLst>
                    <a:gd name="T0" fmla="*/ 30 w 72"/>
                    <a:gd name="T1" fmla="*/ 94 h 102"/>
                    <a:gd name="T2" fmla="*/ 30 w 72"/>
                    <a:gd name="T3" fmla="*/ 94 h 102"/>
                    <a:gd name="T4" fmla="*/ 36 w 72"/>
                    <a:gd name="T5" fmla="*/ 96 h 102"/>
                    <a:gd name="T6" fmla="*/ 40 w 72"/>
                    <a:gd name="T7" fmla="*/ 94 h 102"/>
                    <a:gd name="T8" fmla="*/ 46 w 72"/>
                    <a:gd name="T9" fmla="*/ 90 h 102"/>
                    <a:gd name="T10" fmla="*/ 46 w 72"/>
                    <a:gd name="T11" fmla="*/ 90 h 102"/>
                    <a:gd name="T12" fmla="*/ 44 w 72"/>
                    <a:gd name="T13" fmla="*/ 78 h 102"/>
                    <a:gd name="T14" fmla="*/ 46 w 72"/>
                    <a:gd name="T15" fmla="*/ 50 h 102"/>
                    <a:gd name="T16" fmla="*/ 48 w 72"/>
                    <a:gd name="T17" fmla="*/ 36 h 102"/>
                    <a:gd name="T18" fmla="*/ 52 w 72"/>
                    <a:gd name="T19" fmla="*/ 20 h 102"/>
                    <a:gd name="T20" fmla="*/ 60 w 72"/>
                    <a:gd name="T21" fmla="*/ 8 h 102"/>
                    <a:gd name="T22" fmla="*/ 66 w 72"/>
                    <a:gd name="T23" fmla="*/ 4 h 102"/>
                    <a:gd name="T24" fmla="*/ 72 w 72"/>
                    <a:gd name="T25" fmla="*/ 0 h 102"/>
                    <a:gd name="T26" fmla="*/ 72 w 72"/>
                    <a:gd name="T27" fmla="*/ 0 h 102"/>
                    <a:gd name="T28" fmla="*/ 72 w 72"/>
                    <a:gd name="T29" fmla="*/ 12 h 102"/>
                    <a:gd name="T30" fmla="*/ 72 w 72"/>
                    <a:gd name="T31" fmla="*/ 12 h 102"/>
                    <a:gd name="T32" fmla="*/ 62 w 72"/>
                    <a:gd name="T33" fmla="*/ 22 h 102"/>
                    <a:gd name="T34" fmla="*/ 56 w 72"/>
                    <a:gd name="T35" fmla="*/ 36 h 102"/>
                    <a:gd name="T36" fmla="*/ 52 w 72"/>
                    <a:gd name="T37" fmla="*/ 48 h 102"/>
                    <a:gd name="T38" fmla="*/ 50 w 72"/>
                    <a:gd name="T39" fmla="*/ 62 h 102"/>
                    <a:gd name="T40" fmla="*/ 50 w 72"/>
                    <a:gd name="T41" fmla="*/ 84 h 102"/>
                    <a:gd name="T42" fmla="*/ 50 w 72"/>
                    <a:gd name="T43" fmla="*/ 96 h 102"/>
                    <a:gd name="T44" fmla="*/ 50 w 72"/>
                    <a:gd name="T45" fmla="*/ 96 h 102"/>
                    <a:gd name="T46" fmla="*/ 48 w 72"/>
                    <a:gd name="T47" fmla="*/ 100 h 102"/>
                    <a:gd name="T48" fmla="*/ 42 w 72"/>
                    <a:gd name="T49" fmla="*/ 102 h 102"/>
                    <a:gd name="T50" fmla="*/ 34 w 72"/>
                    <a:gd name="T51" fmla="*/ 102 h 102"/>
                    <a:gd name="T52" fmla="*/ 26 w 72"/>
                    <a:gd name="T53" fmla="*/ 100 h 102"/>
                    <a:gd name="T54" fmla="*/ 26 w 72"/>
                    <a:gd name="T55" fmla="*/ 100 h 102"/>
                    <a:gd name="T56" fmla="*/ 18 w 72"/>
                    <a:gd name="T57" fmla="*/ 94 h 102"/>
                    <a:gd name="T58" fmla="*/ 10 w 72"/>
                    <a:gd name="T59" fmla="*/ 84 h 102"/>
                    <a:gd name="T60" fmla="*/ 0 w 72"/>
                    <a:gd name="T61" fmla="*/ 72 h 102"/>
                    <a:gd name="T62" fmla="*/ 0 w 72"/>
                    <a:gd name="T63" fmla="*/ 72 h 102"/>
                    <a:gd name="T64" fmla="*/ 12 w 72"/>
                    <a:gd name="T65" fmla="*/ 82 h 102"/>
                    <a:gd name="T66" fmla="*/ 30 w 72"/>
                    <a:gd name="T67" fmla="*/ 94 h 102"/>
                    <a:gd name="T68" fmla="*/ 30 w 72"/>
                    <a:gd name="T69" fmla="*/ 94 h 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72" h="102">
                      <a:moveTo>
                        <a:pt x="30" y="94"/>
                      </a:moveTo>
                      <a:lnTo>
                        <a:pt x="30" y="94"/>
                      </a:lnTo>
                      <a:lnTo>
                        <a:pt x="36" y="96"/>
                      </a:lnTo>
                      <a:lnTo>
                        <a:pt x="40" y="94"/>
                      </a:lnTo>
                      <a:lnTo>
                        <a:pt x="46" y="90"/>
                      </a:lnTo>
                      <a:lnTo>
                        <a:pt x="46" y="90"/>
                      </a:lnTo>
                      <a:lnTo>
                        <a:pt x="44" y="78"/>
                      </a:lnTo>
                      <a:lnTo>
                        <a:pt x="46" y="50"/>
                      </a:lnTo>
                      <a:lnTo>
                        <a:pt x="48" y="36"/>
                      </a:lnTo>
                      <a:lnTo>
                        <a:pt x="52" y="20"/>
                      </a:lnTo>
                      <a:lnTo>
                        <a:pt x="60" y="8"/>
                      </a:lnTo>
                      <a:lnTo>
                        <a:pt x="66" y="4"/>
                      </a:lnTo>
                      <a:lnTo>
                        <a:pt x="72" y="0"/>
                      </a:lnTo>
                      <a:lnTo>
                        <a:pt x="72" y="0"/>
                      </a:lnTo>
                      <a:lnTo>
                        <a:pt x="72" y="12"/>
                      </a:lnTo>
                      <a:lnTo>
                        <a:pt x="72" y="12"/>
                      </a:lnTo>
                      <a:lnTo>
                        <a:pt x="62" y="22"/>
                      </a:lnTo>
                      <a:lnTo>
                        <a:pt x="56" y="36"/>
                      </a:lnTo>
                      <a:lnTo>
                        <a:pt x="52" y="48"/>
                      </a:lnTo>
                      <a:lnTo>
                        <a:pt x="50" y="62"/>
                      </a:lnTo>
                      <a:lnTo>
                        <a:pt x="50" y="84"/>
                      </a:lnTo>
                      <a:lnTo>
                        <a:pt x="50" y="96"/>
                      </a:lnTo>
                      <a:lnTo>
                        <a:pt x="50" y="96"/>
                      </a:lnTo>
                      <a:lnTo>
                        <a:pt x="48" y="100"/>
                      </a:lnTo>
                      <a:lnTo>
                        <a:pt x="42" y="102"/>
                      </a:lnTo>
                      <a:lnTo>
                        <a:pt x="34" y="102"/>
                      </a:lnTo>
                      <a:lnTo>
                        <a:pt x="26" y="100"/>
                      </a:lnTo>
                      <a:lnTo>
                        <a:pt x="26" y="100"/>
                      </a:lnTo>
                      <a:lnTo>
                        <a:pt x="18" y="94"/>
                      </a:lnTo>
                      <a:lnTo>
                        <a:pt x="10" y="84"/>
                      </a:lnTo>
                      <a:lnTo>
                        <a:pt x="0" y="72"/>
                      </a:lnTo>
                      <a:lnTo>
                        <a:pt x="0" y="72"/>
                      </a:lnTo>
                      <a:lnTo>
                        <a:pt x="12" y="82"/>
                      </a:lnTo>
                      <a:lnTo>
                        <a:pt x="30" y="94"/>
                      </a:lnTo>
                      <a:lnTo>
                        <a:pt x="30" y="94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3" name="Freeform 978"/>
                <p:cNvSpPr>
                  <a:spLocks/>
                </p:cNvSpPr>
                <p:nvPr/>
              </p:nvSpPr>
              <p:spPr bwMode="auto">
                <a:xfrm flipH="1">
                  <a:off x="2014930" y="2722770"/>
                  <a:ext cx="59349" cy="32372"/>
                </a:xfrm>
                <a:custGeom>
                  <a:avLst/>
                  <a:gdLst>
                    <a:gd name="T0" fmla="*/ 0 w 44"/>
                    <a:gd name="T1" fmla="*/ 6 h 24"/>
                    <a:gd name="T2" fmla="*/ 0 w 44"/>
                    <a:gd name="T3" fmla="*/ 6 h 24"/>
                    <a:gd name="T4" fmla="*/ 0 w 44"/>
                    <a:gd name="T5" fmla="*/ 4 h 24"/>
                    <a:gd name="T6" fmla="*/ 4 w 44"/>
                    <a:gd name="T7" fmla="*/ 2 h 24"/>
                    <a:gd name="T8" fmla="*/ 14 w 44"/>
                    <a:gd name="T9" fmla="*/ 0 h 24"/>
                    <a:gd name="T10" fmla="*/ 14 w 44"/>
                    <a:gd name="T11" fmla="*/ 0 h 24"/>
                    <a:gd name="T12" fmla="*/ 24 w 44"/>
                    <a:gd name="T13" fmla="*/ 4 h 24"/>
                    <a:gd name="T14" fmla="*/ 34 w 44"/>
                    <a:gd name="T15" fmla="*/ 10 h 24"/>
                    <a:gd name="T16" fmla="*/ 44 w 44"/>
                    <a:gd name="T17" fmla="*/ 18 h 24"/>
                    <a:gd name="T18" fmla="*/ 44 w 44"/>
                    <a:gd name="T19" fmla="*/ 18 h 24"/>
                    <a:gd name="T20" fmla="*/ 44 w 44"/>
                    <a:gd name="T21" fmla="*/ 20 h 24"/>
                    <a:gd name="T22" fmla="*/ 42 w 44"/>
                    <a:gd name="T23" fmla="*/ 24 h 24"/>
                    <a:gd name="T24" fmla="*/ 38 w 44"/>
                    <a:gd name="T25" fmla="*/ 24 h 24"/>
                    <a:gd name="T26" fmla="*/ 38 w 44"/>
                    <a:gd name="T27" fmla="*/ 24 h 24"/>
                    <a:gd name="T28" fmla="*/ 28 w 44"/>
                    <a:gd name="T29" fmla="*/ 18 h 24"/>
                    <a:gd name="T30" fmla="*/ 18 w 44"/>
                    <a:gd name="T31" fmla="*/ 12 h 24"/>
                    <a:gd name="T32" fmla="*/ 4 w 44"/>
                    <a:gd name="T33" fmla="*/ 8 h 24"/>
                    <a:gd name="T34" fmla="*/ 4 w 44"/>
                    <a:gd name="T35" fmla="*/ 8 h 24"/>
                    <a:gd name="T36" fmla="*/ 2 w 44"/>
                    <a:gd name="T37" fmla="*/ 8 h 24"/>
                    <a:gd name="T38" fmla="*/ 0 w 44"/>
                    <a:gd name="T39" fmla="*/ 6 h 24"/>
                    <a:gd name="T40" fmla="*/ 0 w 44"/>
                    <a:gd name="T41" fmla="*/ 6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44" h="24">
                      <a:moveTo>
                        <a:pt x="0" y="6"/>
                      </a:move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4" y="2"/>
                      </a:lnTo>
                      <a:lnTo>
                        <a:pt x="14" y="0"/>
                      </a:lnTo>
                      <a:lnTo>
                        <a:pt x="14" y="0"/>
                      </a:lnTo>
                      <a:lnTo>
                        <a:pt x="24" y="4"/>
                      </a:lnTo>
                      <a:lnTo>
                        <a:pt x="34" y="10"/>
                      </a:lnTo>
                      <a:lnTo>
                        <a:pt x="44" y="18"/>
                      </a:lnTo>
                      <a:lnTo>
                        <a:pt x="44" y="18"/>
                      </a:lnTo>
                      <a:lnTo>
                        <a:pt x="44" y="20"/>
                      </a:lnTo>
                      <a:lnTo>
                        <a:pt x="42" y="24"/>
                      </a:lnTo>
                      <a:lnTo>
                        <a:pt x="38" y="24"/>
                      </a:lnTo>
                      <a:lnTo>
                        <a:pt x="38" y="24"/>
                      </a:lnTo>
                      <a:lnTo>
                        <a:pt x="28" y="18"/>
                      </a:lnTo>
                      <a:lnTo>
                        <a:pt x="18" y="12"/>
                      </a:lnTo>
                      <a:lnTo>
                        <a:pt x="4" y="8"/>
                      </a:lnTo>
                      <a:lnTo>
                        <a:pt x="4" y="8"/>
                      </a:lnTo>
                      <a:lnTo>
                        <a:pt x="2" y="8"/>
                      </a:lnTo>
                      <a:lnTo>
                        <a:pt x="0" y="6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241F1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4" name="Freeform 979"/>
                <p:cNvSpPr>
                  <a:spLocks/>
                </p:cNvSpPr>
                <p:nvPr/>
              </p:nvSpPr>
              <p:spPr bwMode="auto">
                <a:xfrm flipH="1">
                  <a:off x="2171396" y="2917004"/>
                  <a:ext cx="16186" cy="5395"/>
                </a:xfrm>
                <a:custGeom>
                  <a:avLst/>
                  <a:gdLst>
                    <a:gd name="T0" fmla="*/ 12 w 12"/>
                    <a:gd name="T1" fmla="*/ 2 h 4"/>
                    <a:gd name="T2" fmla="*/ 12 w 12"/>
                    <a:gd name="T3" fmla="*/ 2 h 4"/>
                    <a:gd name="T4" fmla="*/ 10 w 12"/>
                    <a:gd name="T5" fmla="*/ 4 h 4"/>
                    <a:gd name="T6" fmla="*/ 6 w 12"/>
                    <a:gd name="T7" fmla="*/ 4 h 4"/>
                    <a:gd name="T8" fmla="*/ 6 w 12"/>
                    <a:gd name="T9" fmla="*/ 4 h 4"/>
                    <a:gd name="T10" fmla="*/ 2 w 12"/>
                    <a:gd name="T11" fmla="*/ 2 h 4"/>
                    <a:gd name="T12" fmla="*/ 0 w 12"/>
                    <a:gd name="T13" fmla="*/ 0 h 4"/>
                    <a:gd name="T14" fmla="*/ 0 w 12"/>
                    <a:gd name="T15" fmla="*/ 0 h 4"/>
                    <a:gd name="T16" fmla="*/ 2 w 12"/>
                    <a:gd name="T17" fmla="*/ 0 h 4"/>
                    <a:gd name="T18" fmla="*/ 6 w 12"/>
                    <a:gd name="T19" fmla="*/ 0 h 4"/>
                    <a:gd name="T20" fmla="*/ 6 w 12"/>
                    <a:gd name="T21" fmla="*/ 0 h 4"/>
                    <a:gd name="T22" fmla="*/ 10 w 12"/>
                    <a:gd name="T23" fmla="*/ 0 h 4"/>
                    <a:gd name="T24" fmla="*/ 12 w 12"/>
                    <a:gd name="T25" fmla="*/ 2 h 4"/>
                    <a:gd name="T26" fmla="*/ 12 w 12"/>
                    <a:gd name="T27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2" h="4">
                      <a:moveTo>
                        <a:pt x="12" y="2"/>
                      </a:moveTo>
                      <a:lnTo>
                        <a:pt x="12" y="2"/>
                      </a:lnTo>
                      <a:lnTo>
                        <a:pt x="10" y="4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2" y="2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5" name="Freeform 980"/>
                <p:cNvSpPr>
                  <a:spLocks/>
                </p:cNvSpPr>
                <p:nvPr/>
              </p:nvSpPr>
              <p:spPr bwMode="auto">
                <a:xfrm flipH="1">
                  <a:off x="2044604" y="2768631"/>
                  <a:ext cx="40465" cy="26977"/>
                </a:xfrm>
                <a:custGeom>
                  <a:avLst/>
                  <a:gdLst>
                    <a:gd name="T0" fmla="*/ 24 w 30"/>
                    <a:gd name="T1" fmla="*/ 6 h 20"/>
                    <a:gd name="T2" fmla="*/ 24 w 30"/>
                    <a:gd name="T3" fmla="*/ 6 h 20"/>
                    <a:gd name="T4" fmla="*/ 26 w 30"/>
                    <a:gd name="T5" fmla="*/ 6 h 20"/>
                    <a:gd name="T6" fmla="*/ 26 w 30"/>
                    <a:gd name="T7" fmla="*/ 6 h 20"/>
                    <a:gd name="T8" fmla="*/ 28 w 30"/>
                    <a:gd name="T9" fmla="*/ 8 h 20"/>
                    <a:gd name="T10" fmla="*/ 30 w 30"/>
                    <a:gd name="T11" fmla="*/ 10 h 20"/>
                    <a:gd name="T12" fmla="*/ 28 w 30"/>
                    <a:gd name="T13" fmla="*/ 14 h 20"/>
                    <a:gd name="T14" fmla="*/ 28 w 30"/>
                    <a:gd name="T15" fmla="*/ 14 h 20"/>
                    <a:gd name="T16" fmla="*/ 28 w 30"/>
                    <a:gd name="T17" fmla="*/ 14 h 20"/>
                    <a:gd name="T18" fmla="*/ 28 w 30"/>
                    <a:gd name="T19" fmla="*/ 14 h 20"/>
                    <a:gd name="T20" fmla="*/ 24 w 30"/>
                    <a:gd name="T21" fmla="*/ 18 h 20"/>
                    <a:gd name="T22" fmla="*/ 20 w 30"/>
                    <a:gd name="T23" fmla="*/ 20 h 20"/>
                    <a:gd name="T24" fmla="*/ 20 w 30"/>
                    <a:gd name="T25" fmla="*/ 20 h 20"/>
                    <a:gd name="T26" fmla="*/ 20 w 30"/>
                    <a:gd name="T27" fmla="*/ 20 h 20"/>
                    <a:gd name="T28" fmla="*/ 20 w 30"/>
                    <a:gd name="T29" fmla="*/ 20 h 20"/>
                    <a:gd name="T30" fmla="*/ 12 w 30"/>
                    <a:gd name="T31" fmla="*/ 18 h 20"/>
                    <a:gd name="T32" fmla="*/ 12 w 30"/>
                    <a:gd name="T33" fmla="*/ 18 h 20"/>
                    <a:gd name="T34" fmla="*/ 6 w 30"/>
                    <a:gd name="T35" fmla="*/ 12 h 20"/>
                    <a:gd name="T36" fmla="*/ 0 w 30"/>
                    <a:gd name="T37" fmla="*/ 4 h 20"/>
                    <a:gd name="T38" fmla="*/ 0 w 30"/>
                    <a:gd name="T39" fmla="*/ 4 h 20"/>
                    <a:gd name="T40" fmla="*/ 0 w 30"/>
                    <a:gd name="T41" fmla="*/ 2 h 20"/>
                    <a:gd name="T42" fmla="*/ 0 w 30"/>
                    <a:gd name="T43" fmla="*/ 2 h 20"/>
                    <a:gd name="T44" fmla="*/ 4 w 30"/>
                    <a:gd name="T45" fmla="*/ 0 h 20"/>
                    <a:gd name="T46" fmla="*/ 10 w 30"/>
                    <a:gd name="T47" fmla="*/ 0 h 20"/>
                    <a:gd name="T48" fmla="*/ 18 w 30"/>
                    <a:gd name="T49" fmla="*/ 2 h 20"/>
                    <a:gd name="T50" fmla="*/ 24 w 30"/>
                    <a:gd name="T51" fmla="*/ 6 h 20"/>
                    <a:gd name="T52" fmla="*/ 24 w 30"/>
                    <a:gd name="T53" fmla="*/ 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" h="20">
                      <a:moveTo>
                        <a:pt x="24" y="6"/>
                      </a:moveTo>
                      <a:lnTo>
                        <a:pt x="24" y="6"/>
                      </a:lnTo>
                      <a:lnTo>
                        <a:pt x="26" y="6"/>
                      </a:lnTo>
                      <a:lnTo>
                        <a:pt x="26" y="6"/>
                      </a:lnTo>
                      <a:lnTo>
                        <a:pt x="28" y="8"/>
                      </a:lnTo>
                      <a:lnTo>
                        <a:pt x="30" y="10"/>
                      </a:lnTo>
                      <a:lnTo>
                        <a:pt x="28" y="14"/>
                      </a:lnTo>
                      <a:lnTo>
                        <a:pt x="28" y="14"/>
                      </a:lnTo>
                      <a:lnTo>
                        <a:pt x="28" y="14"/>
                      </a:lnTo>
                      <a:lnTo>
                        <a:pt x="28" y="14"/>
                      </a:lnTo>
                      <a:lnTo>
                        <a:pt x="24" y="18"/>
                      </a:lnTo>
                      <a:lnTo>
                        <a:pt x="20" y="20"/>
                      </a:lnTo>
                      <a:lnTo>
                        <a:pt x="20" y="20"/>
                      </a:lnTo>
                      <a:lnTo>
                        <a:pt x="20" y="20"/>
                      </a:lnTo>
                      <a:lnTo>
                        <a:pt x="20" y="20"/>
                      </a:lnTo>
                      <a:lnTo>
                        <a:pt x="12" y="18"/>
                      </a:lnTo>
                      <a:lnTo>
                        <a:pt x="12" y="18"/>
                      </a:lnTo>
                      <a:lnTo>
                        <a:pt x="6" y="1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10" y="0"/>
                      </a:lnTo>
                      <a:lnTo>
                        <a:pt x="18" y="2"/>
                      </a:lnTo>
                      <a:lnTo>
                        <a:pt x="24" y="6"/>
                      </a:lnTo>
                      <a:lnTo>
                        <a:pt x="24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6" name="Freeform 981"/>
                <p:cNvSpPr>
                  <a:spLocks/>
                </p:cNvSpPr>
                <p:nvPr/>
              </p:nvSpPr>
              <p:spPr bwMode="auto">
                <a:xfrm flipH="1">
                  <a:off x="2047302" y="2768631"/>
                  <a:ext cx="37768" cy="18884"/>
                </a:xfrm>
                <a:custGeom>
                  <a:avLst/>
                  <a:gdLst>
                    <a:gd name="T0" fmla="*/ 28 w 28"/>
                    <a:gd name="T1" fmla="*/ 10 h 14"/>
                    <a:gd name="T2" fmla="*/ 28 w 28"/>
                    <a:gd name="T3" fmla="*/ 10 h 14"/>
                    <a:gd name="T4" fmla="*/ 28 w 28"/>
                    <a:gd name="T5" fmla="*/ 14 h 14"/>
                    <a:gd name="T6" fmla="*/ 28 w 28"/>
                    <a:gd name="T7" fmla="*/ 14 h 14"/>
                    <a:gd name="T8" fmla="*/ 22 w 28"/>
                    <a:gd name="T9" fmla="*/ 10 h 14"/>
                    <a:gd name="T10" fmla="*/ 14 w 28"/>
                    <a:gd name="T11" fmla="*/ 6 h 14"/>
                    <a:gd name="T12" fmla="*/ 0 w 28"/>
                    <a:gd name="T13" fmla="*/ 4 h 14"/>
                    <a:gd name="T14" fmla="*/ 0 w 28"/>
                    <a:gd name="T15" fmla="*/ 4 h 14"/>
                    <a:gd name="T16" fmla="*/ 0 w 28"/>
                    <a:gd name="T17" fmla="*/ 2 h 14"/>
                    <a:gd name="T18" fmla="*/ 0 w 28"/>
                    <a:gd name="T19" fmla="*/ 2 h 14"/>
                    <a:gd name="T20" fmla="*/ 4 w 28"/>
                    <a:gd name="T21" fmla="*/ 0 h 14"/>
                    <a:gd name="T22" fmla="*/ 14 w 28"/>
                    <a:gd name="T23" fmla="*/ 2 h 14"/>
                    <a:gd name="T24" fmla="*/ 22 w 28"/>
                    <a:gd name="T25" fmla="*/ 6 h 14"/>
                    <a:gd name="T26" fmla="*/ 26 w 28"/>
                    <a:gd name="T27" fmla="*/ 8 h 14"/>
                    <a:gd name="T28" fmla="*/ 28 w 28"/>
                    <a:gd name="T29" fmla="*/ 10 h 14"/>
                    <a:gd name="T30" fmla="*/ 28 w 28"/>
                    <a:gd name="T31" fmla="*/ 1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8" h="14">
                      <a:moveTo>
                        <a:pt x="28" y="10"/>
                      </a:moveTo>
                      <a:lnTo>
                        <a:pt x="28" y="10"/>
                      </a:lnTo>
                      <a:lnTo>
                        <a:pt x="28" y="14"/>
                      </a:lnTo>
                      <a:lnTo>
                        <a:pt x="28" y="14"/>
                      </a:lnTo>
                      <a:lnTo>
                        <a:pt x="22" y="10"/>
                      </a:lnTo>
                      <a:lnTo>
                        <a:pt x="14" y="6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0"/>
                      </a:lnTo>
                      <a:lnTo>
                        <a:pt x="14" y="2"/>
                      </a:lnTo>
                      <a:lnTo>
                        <a:pt x="22" y="6"/>
                      </a:lnTo>
                      <a:lnTo>
                        <a:pt x="26" y="8"/>
                      </a:lnTo>
                      <a:lnTo>
                        <a:pt x="28" y="10"/>
                      </a:lnTo>
                      <a:lnTo>
                        <a:pt x="28" y="10"/>
                      </a:lnTo>
                      <a:close/>
                    </a:path>
                  </a:pathLst>
                </a:custGeom>
                <a:solidFill>
                  <a:srgbClr val="E2E4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7" name="Freeform 982"/>
                <p:cNvSpPr>
                  <a:spLocks/>
                </p:cNvSpPr>
                <p:nvPr/>
              </p:nvSpPr>
              <p:spPr bwMode="auto">
                <a:xfrm flipH="1">
                  <a:off x="2047302" y="2776724"/>
                  <a:ext cx="16186" cy="18884"/>
                </a:xfrm>
                <a:custGeom>
                  <a:avLst/>
                  <a:gdLst>
                    <a:gd name="T0" fmla="*/ 4 w 12"/>
                    <a:gd name="T1" fmla="*/ 2 h 14"/>
                    <a:gd name="T2" fmla="*/ 4 w 12"/>
                    <a:gd name="T3" fmla="*/ 2 h 14"/>
                    <a:gd name="T4" fmla="*/ 6 w 12"/>
                    <a:gd name="T5" fmla="*/ 0 h 14"/>
                    <a:gd name="T6" fmla="*/ 10 w 12"/>
                    <a:gd name="T7" fmla="*/ 0 h 14"/>
                    <a:gd name="T8" fmla="*/ 10 w 12"/>
                    <a:gd name="T9" fmla="*/ 0 h 14"/>
                    <a:gd name="T10" fmla="*/ 12 w 12"/>
                    <a:gd name="T11" fmla="*/ 2 h 14"/>
                    <a:gd name="T12" fmla="*/ 12 w 12"/>
                    <a:gd name="T13" fmla="*/ 4 h 14"/>
                    <a:gd name="T14" fmla="*/ 10 w 12"/>
                    <a:gd name="T15" fmla="*/ 8 h 14"/>
                    <a:gd name="T16" fmla="*/ 10 w 12"/>
                    <a:gd name="T17" fmla="*/ 8 h 14"/>
                    <a:gd name="T18" fmla="*/ 10 w 12"/>
                    <a:gd name="T19" fmla="*/ 8 h 14"/>
                    <a:gd name="T20" fmla="*/ 10 w 12"/>
                    <a:gd name="T21" fmla="*/ 8 h 14"/>
                    <a:gd name="T22" fmla="*/ 6 w 12"/>
                    <a:gd name="T23" fmla="*/ 12 h 14"/>
                    <a:gd name="T24" fmla="*/ 2 w 12"/>
                    <a:gd name="T25" fmla="*/ 14 h 14"/>
                    <a:gd name="T26" fmla="*/ 2 w 12"/>
                    <a:gd name="T27" fmla="*/ 14 h 14"/>
                    <a:gd name="T28" fmla="*/ 0 w 12"/>
                    <a:gd name="T29" fmla="*/ 10 h 14"/>
                    <a:gd name="T30" fmla="*/ 2 w 12"/>
                    <a:gd name="T31" fmla="*/ 4 h 14"/>
                    <a:gd name="T32" fmla="*/ 2 w 12"/>
                    <a:gd name="T33" fmla="*/ 4 h 14"/>
                    <a:gd name="T34" fmla="*/ 4 w 12"/>
                    <a:gd name="T35" fmla="*/ 2 h 14"/>
                    <a:gd name="T36" fmla="*/ 4 w 12"/>
                    <a:gd name="T37" fmla="*/ 2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2" h="14">
                      <a:moveTo>
                        <a:pt x="4" y="2"/>
                      </a:move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2" y="4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6" y="12"/>
                      </a:lnTo>
                      <a:lnTo>
                        <a:pt x="2" y="14"/>
                      </a:lnTo>
                      <a:lnTo>
                        <a:pt x="2" y="14"/>
                      </a:lnTo>
                      <a:lnTo>
                        <a:pt x="0" y="1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3E583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8" name="Freeform 983"/>
                <p:cNvSpPr>
                  <a:spLocks/>
                </p:cNvSpPr>
                <p:nvPr/>
              </p:nvSpPr>
              <p:spPr bwMode="auto">
                <a:xfrm flipH="1">
                  <a:off x="2047302" y="2776724"/>
                  <a:ext cx="10791" cy="10791"/>
                </a:xfrm>
                <a:custGeom>
                  <a:avLst/>
                  <a:gdLst>
                    <a:gd name="T0" fmla="*/ 6 w 8"/>
                    <a:gd name="T1" fmla="*/ 0 h 8"/>
                    <a:gd name="T2" fmla="*/ 6 w 8"/>
                    <a:gd name="T3" fmla="*/ 0 h 8"/>
                    <a:gd name="T4" fmla="*/ 8 w 8"/>
                    <a:gd name="T5" fmla="*/ 2 h 8"/>
                    <a:gd name="T6" fmla="*/ 8 w 8"/>
                    <a:gd name="T7" fmla="*/ 4 h 8"/>
                    <a:gd name="T8" fmla="*/ 6 w 8"/>
                    <a:gd name="T9" fmla="*/ 8 h 8"/>
                    <a:gd name="T10" fmla="*/ 6 w 8"/>
                    <a:gd name="T11" fmla="*/ 8 h 8"/>
                    <a:gd name="T12" fmla="*/ 0 w 8"/>
                    <a:gd name="T13" fmla="*/ 2 h 8"/>
                    <a:gd name="T14" fmla="*/ 0 w 8"/>
                    <a:gd name="T15" fmla="*/ 2 h 8"/>
                    <a:gd name="T16" fmla="*/ 2 w 8"/>
                    <a:gd name="T17" fmla="*/ 0 h 8"/>
                    <a:gd name="T18" fmla="*/ 6 w 8"/>
                    <a:gd name="T19" fmla="*/ 0 h 8"/>
                    <a:gd name="T20" fmla="*/ 6 w 8"/>
                    <a:gd name="T21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8" h="8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8" y="2"/>
                      </a:lnTo>
                      <a:lnTo>
                        <a:pt x="8" y="4"/>
                      </a:lnTo>
                      <a:lnTo>
                        <a:pt x="6" y="8"/>
                      </a:lnTo>
                      <a:lnTo>
                        <a:pt x="6" y="8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1E33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9" name="Freeform 984"/>
                <p:cNvSpPr>
                  <a:spLocks/>
                </p:cNvSpPr>
                <p:nvPr/>
              </p:nvSpPr>
              <p:spPr bwMode="auto">
                <a:xfrm flipH="1">
                  <a:off x="2041907" y="2768631"/>
                  <a:ext cx="43163" cy="13488"/>
                </a:xfrm>
                <a:custGeom>
                  <a:avLst/>
                  <a:gdLst>
                    <a:gd name="T0" fmla="*/ 0 w 32"/>
                    <a:gd name="T1" fmla="*/ 0 h 10"/>
                    <a:gd name="T2" fmla="*/ 0 w 32"/>
                    <a:gd name="T3" fmla="*/ 0 h 10"/>
                    <a:gd name="T4" fmla="*/ 6 w 32"/>
                    <a:gd name="T5" fmla="*/ 0 h 10"/>
                    <a:gd name="T6" fmla="*/ 14 w 32"/>
                    <a:gd name="T7" fmla="*/ 0 h 10"/>
                    <a:gd name="T8" fmla="*/ 24 w 32"/>
                    <a:gd name="T9" fmla="*/ 2 h 10"/>
                    <a:gd name="T10" fmla="*/ 24 w 32"/>
                    <a:gd name="T11" fmla="*/ 2 h 10"/>
                    <a:gd name="T12" fmla="*/ 32 w 32"/>
                    <a:gd name="T13" fmla="*/ 8 h 10"/>
                    <a:gd name="T14" fmla="*/ 32 w 32"/>
                    <a:gd name="T15" fmla="*/ 8 h 10"/>
                    <a:gd name="T16" fmla="*/ 32 w 32"/>
                    <a:gd name="T17" fmla="*/ 10 h 10"/>
                    <a:gd name="T18" fmla="*/ 30 w 32"/>
                    <a:gd name="T19" fmla="*/ 10 h 10"/>
                    <a:gd name="T20" fmla="*/ 30 w 32"/>
                    <a:gd name="T21" fmla="*/ 10 h 10"/>
                    <a:gd name="T22" fmla="*/ 22 w 32"/>
                    <a:gd name="T23" fmla="*/ 6 h 10"/>
                    <a:gd name="T24" fmla="*/ 14 w 32"/>
                    <a:gd name="T25" fmla="*/ 2 h 10"/>
                    <a:gd name="T26" fmla="*/ 0 w 32"/>
                    <a:gd name="T27" fmla="*/ 0 h 10"/>
                    <a:gd name="T28" fmla="*/ 0 w 32"/>
                    <a:gd name="T29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2" h="10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4" y="0"/>
                      </a:lnTo>
                      <a:lnTo>
                        <a:pt x="24" y="2"/>
                      </a:lnTo>
                      <a:lnTo>
                        <a:pt x="24" y="2"/>
                      </a:lnTo>
                      <a:lnTo>
                        <a:pt x="32" y="8"/>
                      </a:lnTo>
                      <a:lnTo>
                        <a:pt x="32" y="8"/>
                      </a:lnTo>
                      <a:lnTo>
                        <a:pt x="32" y="10"/>
                      </a:lnTo>
                      <a:lnTo>
                        <a:pt x="30" y="10"/>
                      </a:lnTo>
                      <a:lnTo>
                        <a:pt x="30" y="10"/>
                      </a:lnTo>
                      <a:lnTo>
                        <a:pt x="22" y="6"/>
                      </a:lnTo>
                      <a:lnTo>
                        <a:pt x="14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0" name="Freeform 985"/>
                <p:cNvSpPr>
                  <a:spLocks/>
                </p:cNvSpPr>
                <p:nvPr/>
              </p:nvSpPr>
              <p:spPr bwMode="auto">
                <a:xfrm flipH="1">
                  <a:off x="2122837" y="2711980"/>
                  <a:ext cx="64745" cy="40465"/>
                </a:xfrm>
                <a:custGeom>
                  <a:avLst/>
                  <a:gdLst>
                    <a:gd name="T0" fmla="*/ 44 w 48"/>
                    <a:gd name="T1" fmla="*/ 16 h 30"/>
                    <a:gd name="T2" fmla="*/ 44 w 48"/>
                    <a:gd name="T3" fmla="*/ 16 h 30"/>
                    <a:gd name="T4" fmla="*/ 48 w 48"/>
                    <a:gd name="T5" fmla="*/ 20 h 30"/>
                    <a:gd name="T6" fmla="*/ 44 w 48"/>
                    <a:gd name="T7" fmla="*/ 24 h 30"/>
                    <a:gd name="T8" fmla="*/ 44 w 48"/>
                    <a:gd name="T9" fmla="*/ 24 h 30"/>
                    <a:gd name="T10" fmla="*/ 44 w 48"/>
                    <a:gd name="T11" fmla="*/ 24 h 30"/>
                    <a:gd name="T12" fmla="*/ 44 w 48"/>
                    <a:gd name="T13" fmla="*/ 24 h 30"/>
                    <a:gd name="T14" fmla="*/ 42 w 48"/>
                    <a:gd name="T15" fmla="*/ 28 h 30"/>
                    <a:gd name="T16" fmla="*/ 42 w 48"/>
                    <a:gd name="T17" fmla="*/ 28 h 30"/>
                    <a:gd name="T18" fmla="*/ 40 w 48"/>
                    <a:gd name="T19" fmla="*/ 28 h 30"/>
                    <a:gd name="T20" fmla="*/ 40 w 48"/>
                    <a:gd name="T21" fmla="*/ 28 h 30"/>
                    <a:gd name="T22" fmla="*/ 40 w 48"/>
                    <a:gd name="T23" fmla="*/ 28 h 30"/>
                    <a:gd name="T24" fmla="*/ 40 w 48"/>
                    <a:gd name="T25" fmla="*/ 28 h 30"/>
                    <a:gd name="T26" fmla="*/ 40 w 48"/>
                    <a:gd name="T27" fmla="*/ 28 h 30"/>
                    <a:gd name="T28" fmla="*/ 40 w 48"/>
                    <a:gd name="T29" fmla="*/ 28 h 30"/>
                    <a:gd name="T30" fmla="*/ 36 w 48"/>
                    <a:gd name="T31" fmla="*/ 30 h 30"/>
                    <a:gd name="T32" fmla="*/ 36 w 48"/>
                    <a:gd name="T33" fmla="*/ 30 h 30"/>
                    <a:gd name="T34" fmla="*/ 26 w 48"/>
                    <a:gd name="T35" fmla="*/ 26 h 30"/>
                    <a:gd name="T36" fmla="*/ 16 w 48"/>
                    <a:gd name="T37" fmla="*/ 22 h 30"/>
                    <a:gd name="T38" fmla="*/ 16 w 48"/>
                    <a:gd name="T39" fmla="*/ 22 h 30"/>
                    <a:gd name="T40" fmla="*/ 6 w 48"/>
                    <a:gd name="T41" fmla="*/ 12 h 30"/>
                    <a:gd name="T42" fmla="*/ 2 w 48"/>
                    <a:gd name="T43" fmla="*/ 8 h 30"/>
                    <a:gd name="T44" fmla="*/ 0 w 48"/>
                    <a:gd name="T45" fmla="*/ 0 h 30"/>
                    <a:gd name="T46" fmla="*/ 0 w 48"/>
                    <a:gd name="T47" fmla="*/ 0 h 30"/>
                    <a:gd name="T48" fmla="*/ 0 w 48"/>
                    <a:gd name="T49" fmla="*/ 0 h 30"/>
                    <a:gd name="T50" fmla="*/ 0 w 48"/>
                    <a:gd name="T51" fmla="*/ 0 h 30"/>
                    <a:gd name="T52" fmla="*/ 6 w 48"/>
                    <a:gd name="T53" fmla="*/ 0 h 30"/>
                    <a:gd name="T54" fmla="*/ 18 w 48"/>
                    <a:gd name="T55" fmla="*/ 2 h 30"/>
                    <a:gd name="T56" fmla="*/ 32 w 48"/>
                    <a:gd name="T57" fmla="*/ 8 h 30"/>
                    <a:gd name="T58" fmla="*/ 44 w 48"/>
                    <a:gd name="T59" fmla="*/ 16 h 30"/>
                    <a:gd name="T60" fmla="*/ 44 w 48"/>
                    <a:gd name="T61" fmla="*/ 1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48" h="30">
                      <a:moveTo>
                        <a:pt x="44" y="16"/>
                      </a:moveTo>
                      <a:lnTo>
                        <a:pt x="44" y="16"/>
                      </a:lnTo>
                      <a:lnTo>
                        <a:pt x="48" y="20"/>
                      </a:lnTo>
                      <a:lnTo>
                        <a:pt x="44" y="24"/>
                      </a:lnTo>
                      <a:lnTo>
                        <a:pt x="44" y="24"/>
                      </a:lnTo>
                      <a:lnTo>
                        <a:pt x="44" y="24"/>
                      </a:lnTo>
                      <a:lnTo>
                        <a:pt x="44" y="24"/>
                      </a:lnTo>
                      <a:lnTo>
                        <a:pt x="42" y="28"/>
                      </a:lnTo>
                      <a:lnTo>
                        <a:pt x="42" y="28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40" y="28"/>
                      </a:lnTo>
                      <a:lnTo>
                        <a:pt x="36" y="30"/>
                      </a:lnTo>
                      <a:lnTo>
                        <a:pt x="36" y="30"/>
                      </a:lnTo>
                      <a:lnTo>
                        <a:pt x="26" y="26"/>
                      </a:lnTo>
                      <a:lnTo>
                        <a:pt x="16" y="22"/>
                      </a:lnTo>
                      <a:lnTo>
                        <a:pt x="16" y="22"/>
                      </a:lnTo>
                      <a:lnTo>
                        <a:pt x="6" y="12"/>
                      </a:lnTo>
                      <a:lnTo>
                        <a:pt x="2" y="8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8" y="2"/>
                      </a:lnTo>
                      <a:lnTo>
                        <a:pt x="32" y="8"/>
                      </a:lnTo>
                      <a:lnTo>
                        <a:pt x="44" y="16"/>
                      </a:lnTo>
                      <a:lnTo>
                        <a:pt x="44" y="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1" name="Freeform 986"/>
                <p:cNvSpPr>
                  <a:spLocks/>
                </p:cNvSpPr>
                <p:nvPr/>
              </p:nvSpPr>
              <p:spPr bwMode="auto">
                <a:xfrm flipH="1">
                  <a:off x="2125535" y="2709282"/>
                  <a:ext cx="62047" cy="35070"/>
                </a:xfrm>
                <a:custGeom>
                  <a:avLst/>
                  <a:gdLst>
                    <a:gd name="T0" fmla="*/ 0 w 46"/>
                    <a:gd name="T1" fmla="*/ 2 h 26"/>
                    <a:gd name="T2" fmla="*/ 0 w 46"/>
                    <a:gd name="T3" fmla="*/ 2 h 26"/>
                    <a:gd name="T4" fmla="*/ 2 w 46"/>
                    <a:gd name="T5" fmla="*/ 0 h 26"/>
                    <a:gd name="T6" fmla="*/ 6 w 46"/>
                    <a:gd name="T7" fmla="*/ 2 h 26"/>
                    <a:gd name="T8" fmla="*/ 20 w 46"/>
                    <a:gd name="T9" fmla="*/ 6 h 26"/>
                    <a:gd name="T10" fmla="*/ 36 w 46"/>
                    <a:gd name="T11" fmla="*/ 12 h 26"/>
                    <a:gd name="T12" fmla="*/ 42 w 46"/>
                    <a:gd name="T13" fmla="*/ 18 h 26"/>
                    <a:gd name="T14" fmla="*/ 46 w 46"/>
                    <a:gd name="T15" fmla="*/ 22 h 26"/>
                    <a:gd name="T16" fmla="*/ 46 w 46"/>
                    <a:gd name="T17" fmla="*/ 22 h 26"/>
                    <a:gd name="T18" fmla="*/ 46 w 46"/>
                    <a:gd name="T19" fmla="*/ 24 h 26"/>
                    <a:gd name="T20" fmla="*/ 44 w 46"/>
                    <a:gd name="T21" fmla="*/ 26 h 26"/>
                    <a:gd name="T22" fmla="*/ 44 w 46"/>
                    <a:gd name="T23" fmla="*/ 26 h 26"/>
                    <a:gd name="T24" fmla="*/ 34 w 46"/>
                    <a:gd name="T25" fmla="*/ 18 h 26"/>
                    <a:gd name="T26" fmla="*/ 22 w 46"/>
                    <a:gd name="T27" fmla="*/ 12 h 26"/>
                    <a:gd name="T28" fmla="*/ 0 w 46"/>
                    <a:gd name="T29" fmla="*/ 2 h 26"/>
                    <a:gd name="T30" fmla="*/ 0 w 46"/>
                    <a:gd name="T31" fmla="*/ 2 h 26"/>
                    <a:gd name="T32" fmla="*/ 0 w 46"/>
                    <a:gd name="T33" fmla="*/ 2 h 26"/>
                    <a:gd name="T34" fmla="*/ 0 w 46"/>
                    <a:gd name="T35" fmla="*/ 2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46" h="26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" y="0"/>
                      </a:lnTo>
                      <a:lnTo>
                        <a:pt x="6" y="2"/>
                      </a:lnTo>
                      <a:lnTo>
                        <a:pt x="20" y="6"/>
                      </a:lnTo>
                      <a:lnTo>
                        <a:pt x="36" y="12"/>
                      </a:lnTo>
                      <a:lnTo>
                        <a:pt x="42" y="18"/>
                      </a:lnTo>
                      <a:lnTo>
                        <a:pt x="46" y="22"/>
                      </a:lnTo>
                      <a:lnTo>
                        <a:pt x="46" y="22"/>
                      </a:lnTo>
                      <a:lnTo>
                        <a:pt x="46" y="24"/>
                      </a:lnTo>
                      <a:lnTo>
                        <a:pt x="44" y="26"/>
                      </a:lnTo>
                      <a:lnTo>
                        <a:pt x="44" y="26"/>
                      </a:lnTo>
                      <a:lnTo>
                        <a:pt x="34" y="18"/>
                      </a:lnTo>
                      <a:lnTo>
                        <a:pt x="22" y="12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E2E4E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2" name="Freeform 987"/>
                <p:cNvSpPr>
                  <a:spLocks/>
                </p:cNvSpPr>
                <p:nvPr/>
              </p:nvSpPr>
              <p:spPr bwMode="auto">
                <a:xfrm flipH="1">
                  <a:off x="2122837" y="2728166"/>
                  <a:ext cx="26977" cy="24279"/>
                </a:xfrm>
                <a:custGeom>
                  <a:avLst/>
                  <a:gdLst>
                    <a:gd name="T0" fmla="*/ 2 w 20"/>
                    <a:gd name="T1" fmla="*/ 4 h 18"/>
                    <a:gd name="T2" fmla="*/ 2 w 20"/>
                    <a:gd name="T3" fmla="*/ 4 h 18"/>
                    <a:gd name="T4" fmla="*/ 6 w 20"/>
                    <a:gd name="T5" fmla="*/ 0 h 18"/>
                    <a:gd name="T6" fmla="*/ 12 w 20"/>
                    <a:gd name="T7" fmla="*/ 2 h 18"/>
                    <a:gd name="T8" fmla="*/ 12 w 20"/>
                    <a:gd name="T9" fmla="*/ 2 h 18"/>
                    <a:gd name="T10" fmla="*/ 20 w 20"/>
                    <a:gd name="T11" fmla="*/ 6 h 18"/>
                    <a:gd name="T12" fmla="*/ 18 w 20"/>
                    <a:gd name="T13" fmla="*/ 8 h 18"/>
                    <a:gd name="T14" fmla="*/ 16 w 20"/>
                    <a:gd name="T15" fmla="*/ 12 h 18"/>
                    <a:gd name="T16" fmla="*/ 16 w 20"/>
                    <a:gd name="T17" fmla="*/ 12 h 18"/>
                    <a:gd name="T18" fmla="*/ 16 w 20"/>
                    <a:gd name="T19" fmla="*/ 12 h 18"/>
                    <a:gd name="T20" fmla="*/ 16 w 20"/>
                    <a:gd name="T21" fmla="*/ 12 h 18"/>
                    <a:gd name="T22" fmla="*/ 12 w 20"/>
                    <a:gd name="T23" fmla="*/ 16 h 18"/>
                    <a:gd name="T24" fmla="*/ 8 w 20"/>
                    <a:gd name="T25" fmla="*/ 18 h 18"/>
                    <a:gd name="T26" fmla="*/ 6 w 20"/>
                    <a:gd name="T27" fmla="*/ 18 h 18"/>
                    <a:gd name="T28" fmla="*/ 2 w 20"/>
                    <a:gd name="T29" fmla="*/ 16 h 18"/>
                    <a:gd name="T30" fmla="*/ 2 w 20"/>
                    <a:gd name="T31" fmla="*/ 16 h 18"/>
                    <a:gd name="T32" fmla="*/ 0 w 20"/>
                    <a:gd name="T33" fmla="*/ 14 h 18"/>
                    <a:gd name="T34" fmla="*/ 0 w 20"/>
                    <a:gd name="T35" fmla="*/ 10 h 18"/>
                    <a:gd name="T36" fmla="*/ 2 w 20"/>
                    <a:gd name="T37" fmla="*/ 4 h 18"/>
                    <a:gd name="T38" fmla="*/ 2 w 20"/>
                    <a:gd name="T39" fmla="*/ 4 h 18"/>
                    <a:gd name="T40" fmla="*/ 2 w 20"/>
                    <a:gd name="T41" fmla="*/ 4 h 18"/>
                    <a:gd name="T42" fmla="*/ 2 w 20"/>
                    <a:gd name="T43" fmla="*/ 4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0" h="18">
                      <a:moveTo>
                        <a:pt x="2" y="4"/>
                      </a:moveTo>
                      <a:lnTo>
                        <a:pt x="2" y="4"/>
                      </a:lnTo>
                      <a:lnTo>
                        <a:pt x="6" y="0"/>
                      </a:lnTo>
                      <a:lnTo>
                        <a:pt x="12" y="2"/>
                      </a:lnTo>
                      <a:lnTo>
                        <a:pt x="12" y="2"/>
                      </a:lnTo>
                      <a:lnTo>
                        <a:pt x="20" y="6"/>
                      </a:lnTo>
                      <a:lnTo>
                        <a:pt x="18" y="8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16" y="12"/>
                      </a:lnTo>
                      <a:lnTo>
                        <a:pt x="12" y="16"/>
                      </a:lnTo>
                      <a:lnTo>
                        <a:pt x="8" y="18"/>
                      </a:lnTo>
                      <a:lnTo>
                        <a:pt x="6" y="18"/>
                      </a:lnTo>
                      <a:lnTo>
                        <a:pt x="2" y="16"/>
                      </a:lnTo>
                      <a:lnTo>
                        <a:pt x="2" y="16"/>
                      </a:lnTo>
                      <a:lnTo>
                        <a:pt x="0" y="14"/>
                      </a:lnTo>
                      <a:lnTo>
                        <a:pt x="0" y="1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3E583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3" name="Freeform 988"/>
                <p:cNvSpPr>
                  <a:spLocks/>
                </p:cNvSpPr>
                <p:nvPr/>
              </p:nvSpPr>
              <p:spPr bwMode="auto">
                <a:xfrm flipH="1">
                  <a:off x="2122837" y="2728166"/>
                  <a:ext cx="24279" cy="16186"/>
                </a:xfrm>
                <a:custGeom>
                  <a:avLst/>
                  <a:gdLst>
                    <a:gd name="T0" fmla="*/ 10 w 18"/>
                    <a:gd name="T1" fmla="*/ 2 h 12"/>
                    <a:gd name="T2" fmla="*/ 10 w 18"/>
                    <a:gd name="T3" fmla="*/ 2 h 12"/>
                    <a:gd name="T4" fmla="*/ 18 w 18"/>
                    <a:gd name="T5" fmla="*/ 6 h 12"/>
                    <a:gd name="T6" fmla="*/ 16 w 18"/>
                    <a:gd name="T7" fmla="*/ 8 h 12"/>
                    <a:gd name="T8" fmla="*/ 14 w 18"/>
                    <a:gd name="T9" fmla="*/ 12 h 12"/>
                    <a:gd name="T10" fmla="*/ 14 w 18"/>
                    <a:gd name="T11" fmla="*/ 12 h 12"/>
                    <a:gd name="T12" fmla="*/ 14 w 18"/>
                    <a:gd name="T13" fmla="*/ 12 h 12"/>
                    <a:gd name="T14" fmla="*/ 14 w 18"/>
                    <a:gd name="T15" fmla="*/ 12 h 12"/>
                    <a:gd name="T16" fmla="*/ 0 w 18"/>
                    <a:gd name="T17" fmla="*/ 4 h 12"/>
                    <a:gd name="T18" fmla="*/ 0 w 18"/>
                    <a:gd name="T19" fmla="*/ 4 h 12"/>
                    <a:gd name="T20" fmla="*/ 4 w 18"/>
                    <a:gd name="T21" fmla="*/ 0 h 12"/>
                    <a:gd name="T22" fmla="*/ 10 w 18"/>
                    <a:gd name="T23" fmla="*/ 2 h 12"/>
                    <a:gd name="T24" fmla="*/ 10 w 18"/>
                    <a:gd name="T25" fmla="*/ 2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8" h="12">
                      <a:moveTo>
                        <a:pt x="10" y="2"/>
                      </a:moveTo>
                      <a:lnTo>
                        <a:pt x="10" y="2"/>
                      </a:lnTo>
                      <a:lnTo>
                        <a:pt x="18" y="6"/>
                      </a:lnTo>
                      <a:lnTo>
                        <a:pt x="16" y="8"/>
                      </a:lnTo>
                      <a:lnTo>
                        <a:pt x="14" y="12"/>
                      </a:lnTo>
                      <a:lnTo>
                        <a:pt x="14" y="12"/>
                      </a:lnTo>
                      <a:lnTo>
                        <a:pt x="14" y="12"/>
                      </a:lnTo>
                      <a:lnTo>
                        <a:pt x="14" y="1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0"/>
                      </a:lnTo>
                      <a:lnTo>
                        <a:pt x="10" y="2"/>
                      </a:lnTo>
                      <a:lnTo>
                        <a:pt x="10" y="2"/>
                      </a:lnTo>
                      <a:close/>
                    </a:path>
                  </a:pathLst>
                </a:custGeom>
                <a:solidFill>
                  <a:srgbClr val="1E331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4" name="Freeform 989"/>
                <p:cNvSpPr>
                  <a:spLocks/>
                </p:cNvSpPr>
                <p:nvPr/>
              </p:nvSpPr>
              <p:spPr bwMode="auto">
                <a:xfrm flipH="1">
                  <a:off x="2120140" y="2709282"/>
                  <a:ext cx="67442" cy="29675"/>
                </a:xfrm>
                <a:custGeom>
                  <a:avLst/>
                  <a:gdLst>
                    <a:gd name="T0" fmla="*/ 0 w 50"/>
                    <a:gd name="T1" fmla="*/ 0 h 22"/>
                    <a:gd name="T2" fmla="*/ 0 w 50"/>
                    <a:gd name="T3" fmla="*/ 0 h 22"/>
                    <a:gd name="T4" fmla="*/ 6 w 50"/>
                    <a:gd name="T5" fmla="*/ 0 h 22"/>
                    <a:gd name="T6" fmla="*/ 18 w 50"/>
                    <a:gd name="T7" fmla="*/ 4 h 22"/>
                    <a:gd name="T8" fmla="*/ 34 w 50"/>
                    <a:gd name="T9" fmla="*/ 10 h 22"/>
                    <a:gd name="T10" fmla="*/ 42 w 50"/>
                    <a:gd name="T11" fmla="*/ 14 h 22"/>
                    <a:gd name="T12" fmla="*/ 50 w 50"/>
                    <a:gd name="T13" fmla="*/ 20 h 22"/>
                    <a:gd name="T14" fmla="*/ 50 w 50"/>
                    <a:gd name="T15" fmla="*/ 20 h 22"/>
                    <a:gd name="T16" fmla="*/ 48 w 50"/>
                    <a:gd name="T17" fmla="*/ 22 h 22"/>
                    <a:gd name="T18" fmla="*/ 46 w 50"/>
                    <a:gd name="T19" fmla="*/ 22 h 22"/>
                    <a:gd name="T20" fmla="*/ 46 w 50"/>
                    <a:gd name="T21" fmla="*/ 22 h 22"/>
                    <a:gd name="T22" fmla="*/ 44 w 50"/>
                    <a:gd name="T23" fmla="*/ 22 h 22"/>
                    <a:gd name="T24" fmla="*/ 38 w 50"/>
                    <a:gd name="T25" fmla="*/ 16 h 22"/>
                    <a:gd name="T26" fmla="*/ 24 w 50"/>
                    <a:gd name="T27" fmla="*/ 8 h 22"/>
                    <a:gd name="T28" fmla="*/ 0 w 50"/>
                    <a:gd name="T29" fmla="*/ 0 h 22"/>
                    <a:gd name="T30" fmla="*/ 0 w 50"/>
                    <a:gd name="T31" fmla="*/ 0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50" h="2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8" y="4"/>
                      </a:lnTo>
                      <a:lnTo>
                        <a:pt x="34" y="10"/>
                      </a:lnTo>
                      <a:lnTo>
                        <a:pt x="42" y="14"/>
                      </a:lnTo>
                      <a:lnTo>
                        <a:pt x="50" y="20"/>
                      </a:lnTo>
                      <a:lnTo>
                        <a:pt x="50" y="20"/>
                      </a:lnTo>
                      <a:lnTo>
                        <a:pt x="48" y="22"/>
                      </a:lnTo>
                      <a:lnTo>
                        <a:pt x="46" y="22"/>
                      </a:lnTo>
                      <a:lnTo>
                        <a:pt x="46" y="22"/>
                      </a:lnTo>
                      <a:lnTo>
                        <a:pt x="44" y="22"/>
                      </a:lnTo>
                      <a:lnTo>
                        <a:pt x="38" y="16"/>
                      </a:lnTo>
                      <a:lnTo>
                        <a:pt x="24" y="8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5" name="Freeform 990"/>
                <p:cNvSpPr>
                  <a:spLocks/>
                </p:cNvSpPr>
                <p:nvPr/>
              </p:nvSpPr>
              <p:spPr bwMode="auto">
                <a:xfrm flipH="1">
                  <a:off x="1958278" y="2523141"/>
                  <a:ext cx="331816" cy="218513"/>
                </a:xfrm>
                <a:custGeom>
                  <a:avLst/>
                  <a:gdLst>
                    <a:gd name="T0" fmla="*/ 0 w 246"/>
                    <a:gd name="T1" fmla="*/ 82 h 162"/>
                    <a:gd name="T2" fmla="*/ 18 w 246"/>
                    <a:gd name="T3" fmla="*/ 48 h 162"/>
                    <a:gd name="T4" fmla="*/ 42 w 246"/>
                    <a:gd name="T5" fmla="*/ 22 h 162"/>
                    <a:gd name="T6" fmla="*/ 50 w 246"/>
                    <a:gd name="T7" fmla="*/ 18 h 162"/>
                    <a:gd name="T8" fmla="*/ 68 w 246"/>
                    <a:gd name="T9" fmla="*/ 18 h 162"/>
                    <a:gd name="T10" fmla="*/ 66 w 246"/>
                    <a:gd name="T11" fmla="*/ 16 h 162"/>
                    <a:gd name="T12" fmla="*/ 62 w 246"/>
                    <a:gd name="T13" fmla="*/ 12 h 162"/>
                    <a:gd name="T14" fmla="*/ 54 w 246"/>
                    <a:gd name="T15" fmla="*/ 10 h 162"/>
                    <a:gd name="T16" fmla="*/ 66 w 246"/>
                    <a:gd name="T17" fmla="*/ 2 h 162"/>
                    <a:gd name="T18" fmla="*/ 76 w 246"/>
                    <a:gd name="T19" fmla="*/ 4 h 162"/>
                    <a:gd name="T20" fmla="*/ 88 w 246"/>
                    <a:gd name="T21" fmla="*/ 8 h 162"/>
                    <a:gd name="T22" fmla="*/ 84 w 246"/>
                    <a:gd name="T23" fmla="*/ 0 h 162"/>
                    <a:gd name="T24" fmla="*/ 132 w 246"/>
                    <a:gd name="T25" fmla="*/ 8 h 162"/>
                    <a:gd name="T26" fmla="*/ 156 w 246"/>
                    <a:gd name="T27" fmla="*/ 18 h 162"/>
                    <a:gd name="T28" fmla="*/ 170 w 246"/>
                    <a:gd name="T29" fmla="*/ 28 h 162"/>
                    <a:gd name="T30" fmla="*/ 206 w 246"/>
                    <a:gd name="T31" fmla="*/ 64 h 162"/>
                    <a:gd name="T32" fmla="*/ 210 w 246"/>
                    <a:gd name="T33" fmla="*/ 68 h 162"/>
                    <a:gd name="T34" fmla="*/ 228 w 246"/>
                    <a:gd name="T35" fmla="*/ 76 h 162"/>
                    <a:gd name="T36" fmla="*/ 224 w 246"/>
                    <a:gd name="T37" fmla="*/ 78 h 162"/>
                    <a:gd name="T38" fmla="*/ 220 w 246"/>
                    <a:gd name="T39" fmla="*/ 78 h 162"/>
                    <a:gd name="T40" fmla="*/ 214 w 246"/>
                    <a:gd name="T41" fmla="*/ 76 h 162"/>
                    <a:gd name="T42" fmla="*/ 218 w 246"/>
                    <a:gd name="T43" fmla="*/ 80 h 162"/>
                    <a:gd name="T44" fmla="*/ 242 w 246"/>
                    <a:gd name="T45" fmla="*/ 90 h 162"/>
                    <a:gd name="T46" fmla="*/ 238 w 246"/>
                    <a:gd name="T47" fmla="*/ 92 h 162"/>
                    <a:gd name="T48" fmla="*/ 230 w 246"/>
                    <a:gd name="T49" fmla="*/ 92 h 162"/>
                    <a:gd name="T50" fmla="*/ 222 w 246"/>
                    <a:gd name="T51" fmla="*/ 90 h 162"/>
                    <a:gd name="T52" fmla="*/ 222 w 246"/>
                    <a:gd name="T53" fmla="*/ 92 h 162"/>
                    <a:gd name="T54" fmla="*/ 226 w 246"/>
                    <a:gd name="T55" fmla="*/ 96 h 162"/>
                    <a:gd name="T56" fmla="*/ 246 w 246"/>
                    <a:gd name="T57" fmla="*/ 104 h 162"/>
                    <a:gd name="T58" fmla="*/ 244 w 246"/>
                    <a:gd name="T59" fmla="*/ 106 h 162"/>
                    <a:gd name="T60" fmla="*/ 230 w 246"/>
                    <a:gd name="T61" fmla="*/ 114 h 162"/>
                    <a:gd name="T62" fmla="*/ 218 w 246"/>
                    <a:gd name="T63" fmla="*/ 116 h 162"/>
                    <a:gd name="T64" fmla="*/ 208 w 246"/>
                    <a:gd name="T65" fmla="*/ 116 h 162"/>
                    <a:gd name="T66" fmla="*/ 178 w 246"/>
                    <a:gd name="T67" fmla="*/ 104 h 162"/>
                    <a:gd name="T68" fmla="*/ 136 w 246"/>
                    <a:gd name="T69" fmla="*/ 76 h 162"/>
                    <a:gd name="T70" fmla="*/ 122 w 246"/>
                    <a:gd name="T71" fmla="*/ 68 h 162"/>
                    <a:gd name="T72" fmla="*/ 100 w 246"/>
                    <a:gd name="T73" fmla="*/ 66 h 162"/>
                    <a:gd name="T74" fmla="*/ 80 w 246"/>
                    <a:gd name="T75" fmla="*/ 78 h 162"/>
                    <a:gd name="T76" fmla="*/ 66 w 246"/>
                    <a:gd name="T77" fmla="*/ 100 h 162"/>
                    <a:gd name="T78" fmla="*/ 28 w 246"/>
                    <a:gd name="T79" fmla="*/ 162 h 162"/>
                    <a:gd name="T80" fmla="*/ 12 w 246"/>
                    <a:gd name="T81" fmla="*/ 152 h 162"/>
                    <a:gd name="T82" fmla="*/ 22 w 246"/>
                    <a:gd name="T83" fmla="*/ 126 h 162"/>
                    <a:gd name="T84" fmla="*/ 26 w 246"/>
                    <a:gd name="T85" fmla="*/ 98 h 162"/>
                    <a:gd name="T86" fmla="*/ 24 w 246"/>
                    <a:gd name="T87" fmla="*/ 86 h 162"/>
                    <a:gd name="T88" fmla="*/ 16 w 246"/>
                    <a:gd name="T89" fmla="*/ 80 h 162"/>
                    <a:gd name="T90" fmla="*/ 0 w 246"/>
                    <a:gd name="T91" fmla="*/ 82 h 1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246" h="162">
                      <a:moveTo>
                        <a:pt x="0" y="82"/>
                      </a:moveTo>
                      <a:lnTo>
                        <a:pt x="0" y="82"/>
                      </a:lnTo>
                      <a:lnTo>
                        <a:pt x="8" y="64"/>
                      </a:lnTo>
                      <a:lnTo>
                        <a:pt x="18" y="48"/>
                      </a:lnTo>
                      <a:lnTo>
                        <a:pt x="30" y="32"/>
                      </a:lnTo>
                      <a:lnTo>
                        <a:pt x="42" y="22"/>
                      </a:lnTo>
                      <a:lnTo>
                        <a:pt x="42" y="22"/>
                      </a:lnTo>
                      <a:lnTo>
                        <a:pt x="50" y="18"/>
                      </a:lnTo>
                      <a:lnTo>
                        <a:pt x="58" y="16"/>
                      </a:lnTo>
                      <a:lnTo>
                        <a:pt x="68" y="18"/>
                      </a:lnTo>
                      <a:lnTo>
                        <a:pt x="68" y="18"/>
                      </a:lnTo>
                      <a:lnTo>
                        <a:pt x="66" y="16"/>
                      </a:lnTo>
                      <a:lnTo>
                        <a:pt x="62" y="12"/>
                      </a:lnTo>
                      <a:lnTo>
                        <a:pt x="62" y="12"/>
                      </a:lnTo>
                      <a:lnTo>
                        <a:pt x="54" y="10"/>
                      </a:lnTo>
                      <a:lnTo>
                        <a:pt x="54" y="10"/>
                      </a:lnTo>
                      <a:lnTo>
                        <a:pt x="70" y="8"/>
                      </a:lnTo>
                      <a:lnTo>
                        <a:pt x="66" y="2"/>
                      </a:lnTo>
                      <a:lnTo>
                        <a:pt x="66" y="2"/>
                      </a:lnTo>
                      <a:lnTo>
                        <a:pt x="76" y="4"/>
                      </a:lnTo>
                      <a:lnTo>
                        <a:pt x="76" y="4"/>
                      </a:lnTo>
                      <a:lnTo>
                        <a:pt x="88" y="8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110" y="4"/>
                      </a:lnTo>
                      <a:lnTo>
                        <a:pt x="132" y="8"/>
                      </a:lnTo>
                      <a:lnTo>
                        <a:pt x="144" y="12"/>
                      </a:lnTo>
                      <a:lnTo>
                        <a:pt x="156" y="18"/>
                      </a:lnTo>
                      <a:lnTo>
                        <a:pt x="156" y="18"/>
                      </a:lnTo>
                      <a:lnTo>
                        <a:pt x="170" y="28"/>
                      </a:lnTo>
                      <a:lnTo>
                        <a:pt x="186" y="42"/>
                      </a:lnTo>
                      <a:lnTo>
                        <a:pt x="206" y="64"/>
                      </a:lnTo>
                      <a:lnTo>
                        <a:pt x="206" y="64"/>
                      </a:lnTo>
                      <a:lnTo>
                        <a:pt x="210" y="68"/>
                      </a:lnTo>
                      <a:lnTo>
                        <a:pt x="218" y="72"/>
                      </a:lnTo>
                      <a:lnTo>
                        <a:pt x="228" y="76"/>
                      </a:lnTo>
                      <a:lnTo>
                        <a:pt x="228" y="76"/>
                      </a:lnTo>
                      <a:lnTo>
                        <a:pt x="224" y="78"/>
                      </a:lnTo>
                      <a:lnTo>
                        <a:pt x="220" y="78"/>
                      </a:lnTo>
                      <a:lnTo>
                        <a:pt x="220" y="78"/>
                      </a:lnTo>
                      <a:lnTo>
                        <a:pt x="214" y="76"/>
                      </a:lnTo>
                      <a:lnTo>
                        <a:pt x="214" y="76"/>
                      </a:lnTo>
                      <a:lnTo>
                        <a:pt x="218" y="80"/>
                      </a:lnTo>
                      <a:lnTo>
                        <a:pt x="218" y="80"/>
                      </a:lnTo>
                      <a:lnTo>
                        <a:pt x="232" y="86"/>
                      </a:lnTo>
                      <a:lnTo>
                        <a:pt x="242" y="90"/>
                      </a:lnTo>
                      <a:lnTo>
                        <a:pt x="242" y="90"/>
                      </a:lnTo>
                      <a:lnTo>
                        <a:pt x="238" y="92"/>
                      </a:lnTo>
                      <a:lnTo>
                        <a:pt x="234" y="94"/>
                      </a:lnTo>
                      <a:lnTo>
                        <a:pt x="230" y="92"/>
                      </a:lnTo>
                      <a:lnTo>
                        <a:pt x="230" y="92"/>
                      </a:lnTo>
                      <a:lnTo>
                        <a:pt x="222" y="90"/>
                      </a:lnTo>
                      <a:lnTo>
                        <a:pt x="222" y="90"/>
                      </a:lnTo>
                      <a:lnTo>
                        <a:pt x="222" y="92"/>
                      </a:lnTo>
                      <a:lnTo>
                        <a:pt x="226" y="96"/>
                      </a:lnTo>
                      <a:lnTo>
                        <a:pt x="226" y="96"/>
                      </a:lnTo>
                      <a:lnTo>
                        <a:pt x="238" y="102"/>
                      </a:lnTo>
                      <a:lnTo>
                        <a:pt x="246" y="104"/>
                      </a:lnTo>
                      <a:lnTo>
                        <a:pt x="246" y="104"/>
                      </a:lnTo>
                      <a:lnTo>
                        <a:pt x="244" y="106"/>
                      </a:lnTo>
                      <a:lnTo>
                        <a:pt x="236" y="112"/>
                      </a:lnTo>
                      <a:lnTo>
                        <a:pt x="230" y="114"/>
                      </a:lnTo>
                      <a:lnTo>
                        <a:pt x="224" y="116"/>
                      </a:lnTo>
                      <a:lnTo>
                        <a:pt x="218" y="116"/>
                      </a:lnTo>
                      <a:lnTo>
                        <a:pt x="208" y="116"/>
                      </a:lnTo>
                      <a:lnTo>
                        <a:pt x="208" y="116"/>
                      </a:lnTo>
                      <a:lnTo>
                        <a:pt x="194" y="112"/>
                      </a:lnTo>
                      <a:lnTo>
                        <a:pt x="178" y="104"/>
                      </a:lnTo>
                      <a:lnTo>
                        <a:pt x="158" y="92"/>
                      </a:lnTo>
                      <a:lnTo>
                        <a:pt x="136" y="76"/>
                      </a:lnTo>
                      <a:lnTo>
                        <a:pt x="136" y="76"/>
                      </a:lnTo>
                      <a:lnTo>
                        <a:pt x="122" y="68"/>
                      </a:lnTo>
                      <a:lnTo>
                        <a:pt x="112" y="66"/>
                      </a:lnTo>
                      <a:lnTo>
                        <a:pt x="100" y="66"/>
                      </a:lnTo>
                      <a:lnTo>
                        <a:pt x="90" y="72"/>
                      </a:lnTo>
                      <a:lnTo>
                        <a:pt x="80" y="78"/>
                      </a:lnTo>
                      <a:lnTo>
                        <a:pt x="72" y="88"/>
                      </a:lnTo>
                      <a:lnTo>
                        <a:pt x="66" y="100"/>
                      </a:lnTo>
                      <a:lnTo>
                        <a:pt x="60" y="112"/>
                      </a:lnTo>
                      <a:lnTo>
                        <a:pt x="28" y="162"/>
                      </a:lnTo>
                      <a:lnTo>
                        <a:pt x="12" y="152"/>
                      </a:lnTo>
                      <a:lnTo>
                        <a:pt x="12" y="152"/>
                      </a:lnTo>
                      <a:lnTo>
                        <a:pt x="16" y="140"/>
                      </a:lnTo>
                      <a:lnTo>
                        <a:pt x="22" y="126"/>
                      </a:lnTo>
                      <a:lnTo>
                        <a:pt x="24" y="112"/>
                      </a:lnTo>
                      <a:lnTo>
                        <a:pt x="26" y="98"/>
                      </a:lnTo>
                      <a:lnTo>
                        <a:pt x="26" y="92"/>
                      </a:lnTo>
                      <a:lnTo>
                        <a:pt x="24" y="86"/>
                      </a:lnTo>
                      <a:lnTo>
                        <a:pt x="20" y="82"/>
                      </a:lnTo>
                      <a:lnTo>
                        <a:pt x="16" y="80"/>
                      </a:lnTo>
                      <a:lnTo>
                        <a:pt x="8" y="80"/>
                      </a:lnTo>
                      <a:lnTo>
                        <a:pt x="0" y="82"/>
                      </a:lnTo>
                      <a:lnTo>
                        <a:pt x="0" y="82"/>
                      </a:lnTo>
                      <a:close/>
                    </a:path>
                  </a:pathLst>
                </a:custGeom>
                <a:solidFill>
                  <a:srgbClr val="241F18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991"/>
                <p:cNvSpPr>
                  <a:spLocks/>
                </p:cNvSpPr>
                <p:nvPr/>
              </p:nvSpPr>
              <p:spPr bwMode="auto">
                <a:xfrm flipH="1">
                  <a:off x="2128233" y="2738957"/>
                  <a:ext cx="5395" cy="2698"/>
                </a:xfrm>
                <a:custGeom>
                  <a:avLst/>
                  <a:gdLst>
                    <a:gd name="T0" fmla="*/ 0 w 4"/>
                    <a:gd name="T1" fmla="*/ 0 h 2"/>
                    <a:gd name="T2" fmla="*/ 0 w 4"/>
                    <a:gd name="T3" fmla="*/ 0 h 2"/>
                    <a:gd name="T4" fmla="*/ 0 w 4"/>
                    <a:gd name="T5" fmla="*/ 2 h 2"/>
                    <a:gd name="T6" fmla="*/ 0 w 4"/>
                    <a:gd name="T7" fmla="*/ 2 h 2"/>
                    <a:gd name="T8" fmla="*/ 4 w 4"/>
                    <a:gd name="T9" fmla="*/ 2 h 2"/>
                    <a:gd name="T10" fmla="*/ 4 w 4"/>
                    <a:gd name="T11" fmla="*/ 2 h 2"/>
                    <a:gd name="T12" fmla="*/ 2 w 4"/>
                    <a:gd name="T13" fmla="*/ 0 h 2"/>
                    <a:gd name="T14" fmla="*/ 2 w 4"/>
                    <a:gd name="T15" fmla="*/ 0 h 2"/>
                    <a:gd name="T16" fmla="*/ 0 w 4"/>
                    <a:gd name="T17" fmla="*/ 0 h 2"/>
                    <a:gd name="T18" fmla="*/ 0 w 4"/>
                    <a:gd name="T19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"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7" name="Freeform 992"/>
                <p:cNvSpPr>
                  <a:spLocks/>
                </p:cNvSpPr>
                <p:nvPr/>
              </p:nvSpPr>
              <p:spPr bwMode="auto">
                <a:xfrm flipH="1">
                  <a:off x="2050000" y="2782120"/>
                  <a:ext cx="5395" cy="5395"/>
                </a:xfrm>
                <a:custGeom>
                  <a:avLst/>
                  <a:gdLst>
                    <a:gd name="T0" fmla="*/ 0 w 4"/>
                    <a:gd name="T1" fmla="*/ 0 h 4"/>
                    <a:gd name="T2" fmla="*/ 0 w 4"/>
                    <a:gd name="T3" fmla="*/ 0 h 4"/>
                    <a:gd name="T4" fmla="*/ 2 w 4"/>
                    <a:gd name="T5" fmla="*/ 4 h 4"/>
                    <a:gd name="T6" fmla="*/ 2 w 4"/>
                    <a:gd name="T7" fmla="*/ 4 h 4"/>
                    <a:gd name="T8" fmla="*/ 4 w 4"/>
                    <a:gd name="T9" fmla="*/ 2 h 4"/>
                    <a:gd name="T10" fmla="*/ 4 w 4"/>
                    <a:gd name="T11" fmla="*/ 2 h 4"/>
                    <a:gd name="T12" fmla="*/ 4 w 4"/>
                    <a:gd name="T13" fmla="*/ 0 h 4"/>
                    <a:gd name="T14" fmla="*/ 4 w 4"/>
                    <a:gd name="T15" fmla="*/ 0 h 4"/>
                    <a:gd name="T16" fmla="*/ 0 w 4"/>
                    <a:gd name="T17" fmla="*/ 0 h 4"/>
                    <a:gd name="T18" fmla="*/ 0 w 4"/>
                    <a:gd name="T1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4" h="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8" name="Freeform 993"/>
                <p:cNvSpPr>
                  <a:spLocks/>
                </p:cNvSpPr>
                <p:nvPr/>
              </p:nvSpPr>
              <p:spPr bwMode="auto">
                <a:xfrm flipH="1">
                  <a:off x="2260420" y="2674212"/>
                  <a:ext cx="40465" cy="40465"/>
                </a:xfrm>
                <a:custGeom>
                  <a:avLst/>
                  <a:gdLst>
                    <a:gd name="T0" fmla="*/ 20 w 30"/>
                    <a:gd name="T1" fmla="*/ 24 h 30"/>
                    <a:gd name="T2" fmla="*/ 20 w 30"/>
                    <a:gd name="T3" fmla="*/ 24 h 30"/>
                    <a:gd name="T4" fmla="*/ 24 w 30"/>
                    <a:gd name="T5" fmla="*/ 20 h 30"/>
                    <a:gd name="T6" fmla="*/ 26 w 30"/>
                    <a:gd name="T7" fmla="*/ 12 h 30"/>
                    <a:gd name="T8" fmla="*/ 30 w 30"/>
                    <a:gd name="T9" fmla="*/ 0 h 30"/>
                    <a:gd name="T10" fmla="*/ 30 w 30"/>
                    <a:gd name="T11" fmla="*/ 0 h 30"/>
                    <a:gd name="T12" fmla="*/ 28 w 30"/>
                    <a:gd name="T13" fmla="*/ 12 h 30"/>
                    <a:gd name="T14" fmla="*/ 26 w 30"/>
                    <a:gd name="T15" fmla="*/ 20 h 30"/>
                    <a:gd name="T16" fmla="*/ 24 w 30"/>
                    <a:gd name="T17" fmla="*/ 24 h 30"/>
                    <a:gd name="T18" fmla="*/ 24 w 30"/>
                    <a:gd name="T19" fmla="*/ 24 h 30"/>
                    <a:gd name="T20" fmla="*/ 20 w 30"/>
                    <a:gd name="T21" fmla="*/ 28 h 30"/>
                    <a:gd name="T22" fmla="*/ 16 w 30"/>
                    <a:gd name="T23" fmla="*/ 30 h 30"/>
                    <a:gd name="T24" fmla="*/ 10 w 30"/>
                    <a:gd name="T25" fmla="*/ 26 h 30"/>
                    <a:gd name="T26" fmla="*/ 0 w 30"/>
                    <a:gd name="T27" fmla="*/ 20 h 30"/>
                    <a:gd name="T28" fmla="*/ 2 w 30"/>
                    <a:gd name="T29" fmla="*/ 8 h 30"/>
                    <a:gd name="T30" fmla="*/ 2 w 30"/>
                    <a:gd name="T31" fmla="*/ 8 h 30"/>
                    <a:gd name="T32" fmla="*/ 10 w 30"/>
                    <a:gd name="T33" fmla="*/ 14 h 30"/>
                    <a:gd name="T34" fmla="*/ 14 w 30"/>
                    <a:gd name="T35" fmla="*/ 18 h 30"/>
                    <a:gd name="T36" fmla="*/ 18 w 30"/>
                    <a:gd name="T37" fmla="*/ 22 h 30"/>
                    <a:gd name="T38" fmla="*/ 20 w 30"/>
                    <a:gd name="T39" fmla="*/ 24 h 30"/>
                    <a:gd name="T40" fmla="*/ 20 w 30"/>
                    <a:gd name="T41" fmla="*/ 24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0" h="30">
                      <a:moveTo>
                        <a:pt x="20" y="24"/>
                      </a:moveTo>
                      <a:lnTo>
                        <a:pt x="20" y="24"/>
                      </a:lnTo>
                      <a:lnTo>
                        <a:pt x="24" y="20"/>
                      </a:lnTo>
                      <a:lnTo>
                        <a:pt x="26" y="12"/>
                      </a:lnTo>
                      <a:lnTo>
                        <a:pt x="30" y="0"/>
                      </a:lnTo>
                      <a:lnTo>
                        <a:pt x="30" y="0"/>
                      </a:lnTo>
                      <a:lnTo>
                        <a:pt x="28" y="12"/>
                      </a:lnTo>
                      <a:lnTo>
                        <a:pt x="26" y="20"/>
                      </a:lnTo>
                      <a:lnTo>
                        <a:pt x="24" y="24"/>
                      </a:lnTo>
                      <a:lnTo>
                        <a:pt x="24" y="24"/>
                      </a:lnTo>
                      <a:lnTo>
                        <a:pt x="20" y="28"/>
                      </a:lnTo>
                      <a:lnTo>
                        <a:pt x="16" y="30"/>
                      </a:lnTo>
                      <a:lnTo>
                        <a:pt x="10" y="26"/>
                      </a:lnTo>
                      <a:lnTo>
                        <a:pt x="0" y="20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10" y="14"/>
                      </a:lnTo>
                      <a:lnTo>
                        <a:pt x="14" y="18"/>
                      </a:lnTo>
                      <a:lnTo>
                        <a:pt x="18" y="22"/>
                      </a:lnTo>
                      <a:lnTo>
                        <a:pt x="20" y="24"/>
                      </a:lnTo>
                      <a:lnTo>
                        <a:pt x="20" y="24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9" name="Freeform 994"/>
                <p:cNvSpPr>
                  <a:spLocks/>
                </p:cNvSpPr>
                <p:nvPr/>
              </p:nvSpPr>
              <p:spPr bwMode="auto">
                <a:xfrm flipH="1">
                  <a:off x="2257722" y="2622956"/>
                  <a:ext cx="45861" cy="83629"/>
                </a:xfrm>
                <a:custGeom>
                  <a:avLst/>
                  <a:gdLst>
                    <a:gd name="T0" fmla="*/ 2 w 34"/>
                    <a:gd name="T1" fmla="*/ 18 h 62"/>
                    <a:gd name="T2" fmla="*/ 2 w 34"/>
                    <a:gd name="T3" fmla="*/ 18 h 62"/>
                    <a:gd name="T4" fmla="*/ 4 w 34"/>
                    <a:gd name="T5" fmla="*/ 10 h 62"/>
                    <a:gd name="T6" fmla="*/ 6 w 34"/>
                    <a:gd name="T7" fmla="*/ 6 h 62"/>
                    <a:gd name="T8" fmla="*/ 10 w 34"/>
                    <a:gd name="T9" fmla="*/ 2 h 62"/>
                    <a:gd name="T10" fmla="*/ 16 w 34"/>
                    <a:gd name="T11" fmla="*/ 0 h 62"/>
                    <a:gd name="T12" fmla="*/ 16 w 34"/>
                    <a:gd name="T13" fmla="*/ 0 h 62"/>
                    <a:gd name="T14" fmla="*/ 22 w 34"/>
                    <a:gd name="T15" fmla="*/ 0 h 62"/>
                    <a:gd name="T16" fmla="*/ 28 w 34"/>
                    <a:gd name="T17" fmla="*/ 4 h 62"/>
                    <a:gd name="T18" fmla="*/ 32 w 34"/>
                    <a:gd name="T19" fmla="*/ 8 h 62"/>
                    <a:gd name="T20" fmla="*/ 34 w 34"/>
                    <a:gd name="T21" fmla="*/ 14 h 62"/>
                    <a:gd name="T22" fmla="*/ 34 w 34"/>
                    <a:gd name="T23" fmla="*/ 14 h 62"/>
                    <a:gd name="T24" fmla="*/ 34 w 34"/>
                    <a:gd name="T25" fmla="*/ 22 h 62"/>
                    <a:gd name="T26" fmla="*/ 34 w 34"/>
                    <a:gd name="T27" fmla="*/ 28 h 62"/>
                    <a:gd name="T28" fmla="*/ 34 w 34"/>
                    <a:gd name="T29" fmla="*/ 28 h 62"/>
                    <a:gd name="T30" fmla="*/ 32 w 34"/>
                    <a:gd name="T31" fmla="*/ 40 h 62"/>
                    <a:gd name="T32" fmla="*/ 30 w 34"/>
                    <a:gd name="T33" fmla="*/ 46 h 62"/>
                    <a:gd name="T34" fmla="*/ 28 w 34"/>
                    <a:gd name="T35" fmla="*/ 54 h 62"/>
                    <a:gd name="T36" fmla="*/ 28 w 34"/>
                    <a:gd name="T37" fmla="*/ 54 h 62"/>
                    <a:gd name="T38" fmla="*/ 26 w 34"/>
                    <a:gd name="T39" fmla="*/ 60 h 62"/>
                    <a:gd name="T40" fmla="*/ 24 w 34"/>
                    <a:gd name="T41" fmla="*/ 62 h 62"/>
                    <a:gd name="T42" fmla="*/ 20 w 34"/>
                    <a:gd name="T43" fmla="*/ 62 h 62"/>
                    <a:gd name="T44" fmla="*/ 20 w 34"/>
                    <a:gd name="T45" fmla="*/ 62 h 62"/>
                    <a:gd name="T46" fmla="*/ 14 w 34"/>
                    <a:gd name="T47" fmla="*/ 62 h 62"/>
                    <a:gd name="T48" fmla="*/ 10 w 34"/>
                    <a:gd name="T49" fmla="*/ 58 h 62"/>
                    <a:gd name="T50" fmla="*/ 4 w 34"/>
                    <a:gd name="T51" fmla="*/ 48 h 62"/>
                    <a:gd name="T52" fmla="*/ 4 w 34"/>
                    <a:gd name="T53" fmla="*/ 48 h 62"/>
                    <a:gd name="T54" fmla="*/ 2 w 34"/>
                    <a:gd name="T55" fmla="*/ 42 h 62"/>
                    <a:gd name="T56" fmla="*/ 0 w 34"/>
                    <a:gd name="T57" fmla="*/ 36 h 62"/>
                    <a:gd name="T58" fmla="*/ 0 w 34"/>
                    <a:gd name="T59" fmla="*/ 28 h 62"/>
                    <a:gd name="T60" fmla="*/ 2 w 34"/>
                    <a:gd name="T61" fmla="*/ 18 h 62"/>
                    <a:gd name="T62" fmla="*/ 2 w 34"/>
                    <a:gd name="T63" fmla="*/ 18 h 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34" h="62">
                      <a:moveTo>
                        <a:pt x="2" y="18"/>
                      </a:moveTo>
                      <a:lnTo>
                        <a:pt x="2" y="18"/>
                      </a:lnTo>
                      <a:lnTo>
                        <a:pt x="4" y="10"/>
                      </a:lnTo>
                      <a:lnTo>
                        <a:pt x="6" y="6"/>
                      </a:lnTo>
                      <a:lnTo>
                        <a:pt x="10" y="2"/>
                      </a:lnTo>
                      <a:lnTo>
                        <a:pt x="16" y="0"/>
                      </a:lnTo>
                      <a:lnTo>
                        <a:pt x="16" y="0"/>
                      </a:lnTo>
                      <a:lnTo>
                        <a:pt x="22" y="0"/>
                      </a:lnTo>
                      <a:lnTo>
                        <a:pt x="28" y="4"/>
                      </a:lnTo>
                      <a:lnTo>
                        <a:pt x="32" y="8"/>
                      </a:lnTo>
                      <a:lnTo>
                        <a:pt x="34" y="14"/>
                      </a:lnTo>
                      <a:lnTo>
                        <a:pt x="34" y="14"/>
                      </a:lnTo>
                      <a:lnTo>
                        <a:pt x="34" y="22"/>
                      </a:lnTo>
                      <a:lnTo>
                        <a:pt x="34" y="28"/>
                      </a:lnTo>
                      <a:lnTo>
                        <a:pt x="34" y="28"/>
                      </a:lnTo>
                      <a:lnTo>
                        <a:pt x="32" y="40"/>
                      </a:lnTo>
                      <a:lnTo>
                        <a:pt x="30" y="46"/>
                      </a:lnTo>
                      <a:lnTo>
                        <a:pt x="28" y="54"/>
                      </a:lnTo>
                      <a:lnTo>
                        <a:pt x="28" y="54"/>
                      </a:lnTo>
                      <a:lnTo>
                        <a:pt x="26" y="60"/>
                      </a:lnTo>
                      <a:lnTo>
                        <a:pt x="24" y="62"/>
                      </a:lnTo>
                      <a:lnTo>
                        <a:pt x="20" y="62"/>
                      </a:lnTo>
                      <a:lnTo>
                        <a:pt x="20" y="62"/>
                      </a:lnTo>
                      <a:lnTo>
                        <a:pt x="14" y="62"/>
                      </a:lnTo>
                      <a:lnTo>
                        <a:pt x="10" y="58"/>
                      </a:lnTo>
                      <a:lnTo>
                        <a:pt x="4" y="48"/>
                      </a:lnTo>
                      <a:lnTo>
                        <a:pt x="4" y="48"/>
                      </a:lnTo>
                      <a:lnTo>
                        <a:pt x="2" y="42"/>
                      </a:lnTo>
                      <a:lnTo>
                        <a:pt x="0" y="36"/>
                      </a:lnTo>
                      <a:lnTo>
                        <a:pt x="0" y="28"/>
                      </a:lnTo>
                      <a:lnTo>
                        <a:pt x="2" y="18"/>
                      </a:lnTo>
                      <a:lnTo>
                        <a:pt x="2" y="18"/>
                      </a:lnTo>
                      <a:close/>
                    </a:path>
                  </a:pathLst>
                </a:custGeom>
                <a:solidFill>
                  <a:srgbClr val="E1A6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" name="Freeform 995"/>
                <p:cNvSpPr>
                  <a:spLocks/>
                </p:cNvSpPr>
                <p:nvPr/>
              </p:nvSpPr>
              <p:spPr bwMode="auto">
                <a:xfrm flipH="1">
                  <a:off x="2263118" y="2633746"/>
                  <a:ext cx="32372" cy="32372"/>
                </a:xfrm>
                <a:custGeom>
                  <a:avLst/>
                  <a:gdLst>
                    <a:gd name="T0" fmla="*/ 0 w 24"/>
                    <a:gd name="T1" fmla="*/ 10 h 24"/>
                    <a:gd name="T2" fmla="*/ 0 w 24"/>
                    <a:gd name="T3" fmla="*/ 10 h 24"/>
                    <a:gd name="T4" fmla="*/ 2 w 24"/>
                    <a:gd name="T5" fmla="*/ 8 h 24"/>
                    <a:gd name="T6" fmla="*/ 2 w 24"/>
                    <a:gd name="T7" fmla="*/ 8 h 24"/>
                    <a:gd name="T8" fmla="*/ 6 w 24"/>
                    <a:gd name="T9" fmla="*/ 4 h 24"/>
                    <a:gd name="T10" fmla="*/ 8 w 24"/>
                    <a:gd name="T11" fmla="*/ 4 h 24"/>
                    <a:gd name="T12" fmla="*/ 12 w 24"/>
                    <a:gd name="T13" fmla="*/ 4 h 24"/>
                    <a:gd name="T14" fmla="*/ 12 w 24"/>
                    <a:gd name="T15" fmla="*/ 4 h 24"/>
                    <a:gd name="T16" fmla="*/ 16 w 24"/>
                    <a:gd name="T17" fmla="*/ 8 h 24"/>
                    <a:gd name="T18" fmla="*/ 18 w 24"/>
                    <a:gd name="T19" fmla="*/ 12 h 24"/>
                    <a:gd name="T20" fmla="*/ 20 w 24"/>
                    <a:gd name="T21" fmla="*/ 16 h 24"/>
                    <a:gd name="T22" fmla="*/ 18 w 24"/>
                    <a:gd name="T23" fmla="*/ 24 h 24"/>
                    <a:gd name="T24" fmla="*/ 18 w 24"/>
                    <a:gd name="T25" fmla="*/ 24 h 24"/>
                    <a:gd name="T26" fmla="*/ 20 w 24"/>
                    <a:gd name="T27" fmla="*/ 24 h 24"/>
                    <a:gd name="T28" fmla="*/ 22 w 24"/>
                    <a:gd name="T29" fmla="*/ 24 h 24"/>
                    <a:gd name="T30" fmla="*/ 22 w 24"/>
                    <a:gd name="T31" fmla="*/ 22 h 24"/>
                    <a:gd name="T32" fmla="*/ 22 w 24"/>
                    <a:gd name="T33" fmla="*/ 22 h 24"/>
                    <a:gd name="T34" fmla="*/ 24 w 24"/>
                    <a:gd name="T35" fmla="*/ 16 h 24"/>
                    <a:gd name="T36" fmla="*/ 22 w 24"/>
                    <a:gd name="T37" fmla="*/ 10 h 24"/>
                    <a:gd name="T38" fmla="*/ 18 w 24"/>
                    <a:gd name="T39" fmla="*/ 4 h 24"/>
                    <a:gd name="T40" fmla="*/ 16 w 24"/>
                    <a:gd name="T41" fmla="*/ 2 h 24"/>
                    <a:gd name="T42" fmla="*/ 12 w 24"/>
                    <a:gd name="T43" fmla="*/ 0 h 24"/>
                    <a:gd name="T44" fmla="*/ 12 w 24"/>
                    <a:gd name="T45" fmla="*/ 0 h 24"/>
                    <a:gd name="T46" fmla="*/ 8 w 24"/>
                    <a:gd name="T47" fmla="*/ 0 h 24"/>
                    <a:gd name="T48" fmla="*/ 4 w 24"/>
                    <a:gd name="T49" fmla="*/ 0 h 24"/>
                    <a:gd name="T50" fmla="*/ 0 w 24"/>
                    <a:gd name="T51" fmla="*/ 4 h 24"/>
                    <a:gd name="T52" fmla="*/ 0 w 24"/>
                    <a:gd name="T53" fmla="*/ 10 h 24"/>
                    <a:gd name="T54" fmla="*/ 0 w 24"/>
                    <a:gd name="T55" fmla="*/ 10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24" h="24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2" y="8"/>
                      </a:lnTo>
                      <a:lnTo>
                        <a:pt x="2" y="8"/>
                      </a:lnTo>
                      <a:lnTo>
                        <a:pt x="6" y="4"/>
                      </a:lnTo>
                      <a:lnTo>
                        <a:pt x="8" y="4"/>
                      </a:lnTo>
                      <a:lnTo>
                        <a:pt x="12" y="4"/>
                      </a:lnTo>
                      <a:lnTo>
                        <a:pt x="12" y="4"/>
                      </a:lnTo>
                      <a:lnTo>
                        <a:pt x="16" y="8"/>
                      </a:lnTo>
                      <a:lnTo>
                        <a:pt x="18" y="12"/>
                      </a:lnTo>
                      <a:lnTo>
                        <a:pt x="20" y="16"/>
                      </a:lnTo>
                      <a:lnTo>
                        <a:pt x="18" y="24"/>
                      </a:lnTo>
                      <a:lnTo>
                        <a:pt x="18" y="24"/>
                      </a:lnTo>
                      <a:lnTo>
                        <a:pt x="20" y="24"/>
                      </a:lnTo>
                      <a:lnTo>
                        <a:pt x="22" y="24"/>
                      </a:lnTo>
                      <a:lnTo>
                        <a:pt x="22" y="22"/>
                      </a:lnTo>
                      <a:lnTo>
                        <a:pt x="22" y="22"/>
                      </a:lnTo>
                      <a:lnTo>
                        <a:pt x="24" y="16"/>
                      </a:lnTo>
                      <a:lnTo>
                        <a:pt x="22" y="10"/>
                      </a:lnTo>
                      <a:lnTo>
                        <a:pt x="18" y="4"/>
                      </a:lnTo>
                      <a:lnTo>
                        <a:pt x="16" y="2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0" y="4"/>
                      </a:lnTo>
                      <a:lnTo>
                        <a:pt x="0" y="1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1" name="Freeform 996"/>
                <p:cNvSpPr>
                  <a:spLocks/>
                </p:cNvSpPr>
                <p:nvPr/>
              </p:nvSpPr>
              <p:spPr bwMode="auto">
                <a:xfrm flipH="1">
                  <a:off x="2268513" y="2658026"/>
                  <a:ext cx="18884" cy="26977"/>
                </a:xfrm>
                <a:custGeom>
                  <a:avLst/>
                  <a:gdLst>
                    <a:gd name="T0" fmla="*/ 14 w 14"/>
                    <a:gd name="T1" fmla="*/ 2 h 20"/>
                    <a:gd name="T2" fmla="*/ 14 w 14"/>
                    <a:gd name="T3" fmla="*/ 2 h 20"/>
                    <a:gd name="T4" fmla="*/ 10 w 14"/>
                    <a:gd name="T5" fmla="*/ 0 h 20"/>
                    <a:gd name="T6" fmla="*/ 6 w 14"/>
                    <a:gd name="T7" fmla="*/ 2 h 20"/>
                    <a:gd name="T8" fmla="*/ 2 w 14"/>
                    <a:gd name="T9" fmla="*/ 6 h 20"/>
                    <a:gd name="T10" fmla="*/ 2 w 14"/>
                    <a:gd name="T11" fmla="*/ 6 h 20"/>
                    <a:gd name="T12" fmla="*/ 0 w 14"/>
                    <a:gd name="T13" fmla="*/ 10 h 20"/>
                    <a:gd name="T14" fmla="*/ 2 w 14"/>
                    <a:gd name="T15" fmla="*/ 14 h 20"/>
                    <a:gd name="T16" fmla="*/ 8 w 14"/>
                    <a:gd name="T17" fmla="*/ 16 h 20"/>
                    <a:gd name="T18" fmla="*/ 8 w 14"/>
                    <a:gd name="T19" fmla="*/ 16 h 20"/>
                    <a:gd name="T20" fmla="*/ 10 w 14"/>
                    <a:gd name="T21" fmla="*/ 18 h 20"/>
                    <a:gd name="T22" fmla="*/ 10 w 14"/>
                    <a:gd name="T23" fmla="*/ 20 h 20"/>
                    <a:gd name="T24" fmla="*/ 10 w 14"/>
                    <a:gd name="T25" fmla="*/ 20 h 20"/>
                    <a:gd name="T26" fmla="*/ 12 w 14"/>
                    <a:gd name="T27" fmla="*/ 18 h 20"/>
                    <a:gd name="T28" fmla="*/ 10 w 14"/>
                    <a:gd name="T29" fmla="*/ 16 h 20"/>
                    <a:gd name="T30" fmla="*/ 8 w 14"/>
                    <a:gd name="T31" fmla="*/ 14 h 20"/>
                    <a:gd name="T32" fmla="*/ 8 w 14"/>
                    <a:gd name="T33" fmla="*/ 14 h 20"/>
                    <a:gd name="T34" fmla="*/ 4 w 14"/>
                    <a:gd name="T35" fmla="*/ 12 h 20"/>
                    <a:gd name="T36" fmla="*/ 4 w 14"/>
                    <a:gd name="T37" fmla="*/ 10 h 20"/>
                    <a:gd name="T38" fmla="*/ 4 w 14"/>
                    <a:gd name="T39" fmla="*/ 10 h 20"/>
                    <a:gd name="T40" fmla="*/ 4 w 14"/>
                    <a:gd name="T41" fmla="*/ 8 h 20"/>
                    <a:gd name="T42" fmla="*/ 6 w 14"/>
                    <a:gd name="T43" fmla="*/ 4 h 20"/>
                    <a:gd name="T44" fmla="*/ 10 w 14"/>
                    <a:gd name="T45" fmla="*/ 4 h 20"/>
                    <a:gd name="T46" fmla="*/ 14 w 14"/>
                    <a:gd name="T47" fmla="*/ 4 h 20"/>
                    <a:gd name="T48" fmla="*/ 14 w 14"/>
                    <a:gd name="T49" fmla="*/ 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4" h="20">
                      <a:moveTo>
                        <a:pt x="14" y="2"/>
                      </a:moveTo>
                      <a:lnTo>
                        <a:pt x="14" y="2"/>
                      </a:lnTo>
                      <a:lnTo>
                        <a:pt x="10" y="0"/>
                      </a:lnTo>
                      <a:lnTo>
                        <a:pt x="6" y="2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0" y="10"/>
                      </a:lnTo>
                      <a:lnTo>
                        <a:pt x="2" y="14"/>
                      </a:lnTo>
                      <a:lnTo>
                        <a:pt x="8" y="16"/>
                      </a:lnTo>
                      <a:lnTo>
                        <a:pt x="8" y="16"/>
                      </a:lnTo>
                      <a:lnTo>
                        <a:pt x="10" y="18"/>
                      </a:lnTo>
                      <a:lnTo>
                        <a:pt x="10" y="20"/>
                      </a:lnTo>
                      <a:lnTo>
                        <a:pt x="10" y="20"/>
                      </a:lnTo>
                      <a:lnTo>
                        <a:pt x="12" y="18"/>
                      </a:lnTo>
                      <a:lnTo>
                        <a:pt x="10" y="16"/>
                      </a:lnTo>
                      <a:lnTo>
                        <a:pt x="8" y="14"/>
                      </a:lnTo>
                      <a:lnTo>
                        <a:pt x="8" y="14"/>
                      </a:lnTo>
                      <a:lnTo>
                        <a:pt x="4" y="12"/>
                      </a:lnTo>
                      <a:lnTo>
                        <a:pt x="4" y="10"/>
                      </a:lnTo>
                      <a:lnTo>
                        <a:pt x="4" y="10"/>
                      </a:lnTo>
                      <a:lnTo>
                        <a:pt x="4" y="8"/>
                      </a:lnTo>
                      <a:lnTo>
                        <a:pt x="6" y="4"/>
                      </a:lnTo>
                      <a:lnTo>
                        <a:pt x="10" y="4"/>
                      </a:lnTo>
                      <a:lnTo>
                        <a:pt x="14" y="4"/>
                      </a:lnTo>
                      <a:lnTo>
                        <a:pt x="14" y="2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2" name="Freeform 997"/>
                <p:cNvSpPr>
                  <a:spLocks/>
                </p:cNvSpPr>
                <p:nvPr/>
              </p:nvSpPr>
              <p:spPr bwMode="auto">
                <a:xfrm flipH="1">
                  <a:off x="2133628" y="2838771"/>
                  <a:ext cx="70140" cy="59349"/>
                </a:xfrm>
                <a:custGeom>
                  <a:avLst/>
                  <a:gdLst>
                    <a:gd name="T0" fmla="*/ 2 w 52"/>
                    <a:gd name="T1" fmla="*/ 0 h 44"/>
                    <a:gd name="T2" fmla="*/ 2 w 52"/>
                    <a:gd name="T3" fmla="*/ 0 h 44"/>
                    <a:gd name="T4" fmla="*/ 0 w 52"/>
                    <a:gd name="T5" fmla="*/ 2 h 44"/>
                    <a:gd name="T6" fmla="*/ 2 w 52"/>
                    <a:gd name="T7" fmla="*/ 4 h 44"/>
                    <a:gd name="T8" fmla="*/ 2 w 52"/>
                    <a:gd name="T9" fmla="*/ 4 h 44"/>
                    <a:gd name="T10" fmla="*/ 4 w 52"/>
                    <a:gd name="T11" fmla="*/ 10 h 44"/>
                    <a:gd name="T12" fmla="*/ 10 w 52"/>
                    <a:gd name="T13" fmla="*/ 20 h 44"/>
                    <a:gd name="T14" fmla="*/ 16 w 52"/>
                    <a:gd name="T15" fmla="*/ 28 h 44"/>
                    <a:gd name="T16" fmla="*/ 24 w 52"/>
                    <a:gd name="T17" fmla="*/ 34 h 44"/>
                    <a:gd name="T18" fmla="*/ 34 w 52"/>
                    <a:gd name="T19" fmla="*/ 40 h 44"/>
                    <a:gd name="T20" fmla="*/ 46 w 52"/>
                    <a:gd name="T21" fmla="*/ 44 h 44"/>
                    <a:gd name="T22" fmla="*/ 46 w 52"/>
                    <a:gd name="T23" fmla="*/ 44 h 44"/>
                    <a:gd name="T24" fmla="*/ 48 w 52"/>
                    <a:gd name="T25" fmla="*/ 42 h 44"/>
                    <a:gd name="T26" fmla="*/ 50 w 52"/>
                    <a:gd name="T27" fmla="*/ 40 h 44"/>
                    <a:gd name="T28" fmla="*/ 50 w 52"/>
                    <a:gd name="T29" fmla="*/ 40 h 44"/>
                    <a:gd name="T30" fmla="*/ 52 w 52"/>
                    <a:gd name="T31" fmla="*/ 38 h 44"/>
                    <a:gd name="T32" fmla="*/ 52 w 52"/>
                    <a:gd name="T33" fmla="*/ 36 h 44"/>
                    <a:gd name="T34" fmla="*/ 52 w 52"/>
                    <a:gd name="T35" fmla="*/ 36 h 44"/>
                    <a:gd name="T36" fmla="*/ 40 w 52"/>
                    <a:gd name="T37" fmla="*/ 32 h 44"/>
                    <a:gd name="T38" fmla="*/ 30 w 52"/>
                    <a:gd name="T39" fmla="*/ 28 h 44"/>
                    <a:gd name="T40" fmla="*/ 22 w 52"/>
                    <a:gd name="T41" fmla="*/ 22 h 44"/>
                    <a:gd name="T42" fmla="*/ 16 w 52"/>
                    <a:gd name="T43" fmla="*/ 16 h 44"/>
                    <a:gd name="T44" fmla="*/ 8 w 52"/>
                    <a:gd name="T45" fmla="*/ 6 h 44"/>
                    <a:gd name="T46" fmla="*/ 4 w 52"/>
                    <a:gd name="T47" fmla="*/ 2 h 44"/>
                    <a:gd name="T48" fmla="*/ 4 w 52"/>
                    <a:gd name="T49" fmla="*/ 2 h 44"/>
                    <a:gd name="T50" fmla="*/ 4 w 52"/>
                    <a:gd name="T51" fmla="*/ 0 h 44"/>
                    <a:gd name="T52" fmla="*/ 2 w 52"/>
                    <a:gd name="T53" fmla="*/ 0 h 44"/>
                    <a:gd name="T54" fmla="*/ 2 w 52"/>
                    <a:gd name="T55" fmla="*/ 0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52" h="44">
                      <a:moveTo>
                        <a:pt x="2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10"/>
                      </a:lnTo>
                      <a:lnTo>
                        <a:pt x="10" y="20"/>
                      </a:lnTo>
                      <a:lnTo>
                        <a:pt x="16" y="28"/>
                      </a:lnTo>
                      <a:lnTo>
                        <a:pt x="24" y="34"/>
                      </a:lnTo>
                      <a:lnTo>
                        <a:pt x="34" y="40"/>
                      </a:lnTo>
                      <a:lnTo>
                        <a:pt x="46" y="44"/>
                      </a:lnTo>
                      <a:lnTo>
                        <a:pt x="46" y="44"/>
                      </a:lnTo>
                      <a:lnTo>
                        <a:pt x="48" y="42"/>
                      </a:lnTo>
                      <a:lnTo>
                        <a:pt x="50" y="40"/>
                      </a:lnTo>
                      <a:lnTo>
                        <a:pt x="50" y="40"/>
                      </a:lnTo>
                      <a:lnTo>
                        <a:pt x="52" y="38"/>
                      </a:lnTo>
                      <a:lnTo>
                        <a:pt x="52" y="36"/>
                      </a:lnTo>
                      <a:lnTo>
                        <a:pt x="52" y="36"/>
                      </a:lnTo>
                      <a:lnTo>
                        <a:pt x="40" y="32"/>
                      </a:lnTo>
                      <a:lnTo>
                        <a:pt x="30" y="28"/>
                      </a:lnTo>
                      <a:lnTo>
                        <a:pt x="22" y="22"/>
                      </a:lnTo>
                      <a:lnTo>
                        <a:pt x="16" y="16"/>
                      </a:lnTo>
                      <a:lnTo>
                        <a:pt x="8" y="6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3" name="Freeform 998"/>
                <p:cNvSpPr>
                  <a:spLocks/>
                </p:cNvSpPr>
                <p:nvPr/>
              </p:nvSpPr>
              <p:spPr bwMode="auto">
                <a:xfrm flipH="1">
                  <a:off x="2195675" y="3138215"/>
                  <a:ext cx="29675" cy="80931"/>
                </a:xfrm>
                <a:custGeom>
                  <a:avLst/>
                  <a:gdLst>
                    <a:gd name="T0" fmla="*/ 20 w 22"/>
                    <a:gd name="T1" fmla="*/ 0 h 60"/>
                    <a:gd name="T2" fmla="*/ 20 w 22"/>
                    <a:gd name="T3" fmla="*/ 0 h 60"/>
                    <a:gd name="T4" fmla="*/ 18 w 22"/>
                    <a:gd name="T5" fmla="*/ 0 h 60"/>
                    <a:gd name="T6" fmla="*/ 18 w 22"/>
                    <a:gd name="T7" fmla="*/ 0 h 60"/>
                    <a:gd name="T8" fmla="*/ 0 w 22"/>
                    <a:gd name="T9" fmla="*/ 56 h 60"/>
                    <a:gd name="T10" fmla="*/ 0 w 22"/>
                    <a:gd name="T11" fmla="*/ 56 h 60"/>
                    <a:gd name="T12" fmla="*/ 4 w 22"/>
                    <a:gd name="T13" fmla="*/ 60 h 60"/>
                    <a:gd name="T14" fmla="*/ 22 w 22"/>
                    <a:gd name="T15" fmla="*/ 2 h 60"/>
                    <a:gd name="T16" fmla="*/ 22 w 22"/>
                    <a:gd name="T17" fmla="*/ 2 h 60"/>
                    <a:gd name="T18" fmla="*/ 22 w 22"/>
                    <a:gd name="T19" fmla="*/ 0 h 60"/>
                    <a:gd name="T20" fmla="*/ 20 w 22"/>
                    <a:gd name="T21" fmla="*/ 0 h 60"/>
                    <a:gd name="T22" fmla="*/ 20 w 22"/>
                    <a:gd name="T23" fmla="*/ 0 h 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2" h="60">
                      <a:moveTo>
                        <a:pt x="20" y="0"/>
                      </a:moveTo>
                      <a:lnTo>
                        <a:pt x="20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lnTo>
                        <a:pt x="0" y="56"/>
                      </a:lnTo>
                      <a:lnTo>
                        <a:pt x="0" y="56"/>
                      </a:lnTo>
                      <a:lnTo>
                        <a:pt x="4" y="60"/>
                      </a:lnTo>
                      <a:lnTo>
                        <a:pt x="22" y="2"/>
                      </a:lnTo>
                      <a:lnTo>
                        <a:pt x="22" y="2"/>
                      </a:lnTo>
                      <a:lnTo>
                        <a:pt x="22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solidFill>
                  <a:srgbClr val="4545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4" name="Freeform 999"/>
                <p:cNvSpPr>
                  <a:spLocks/>
                </p:cNvSpPr>
                <p:nvPr/>
              </p:nvSpPr>
              <p:spPr bwMode="auto">
                <a:xfrm flipH="1">
                  <a:off x="1691206" y="3418776"/>
                  <a:ext cx="242792" cy="121396"/>
                </a:xfrm>
                <a:custGeom>
                  <a:avLst/>
                  <a:gdLst>
                    <a:gd name="T0" fmla="*/ 24 w 180"/>
                    <a:gd name="T1" fmla="*/ 84 h 90"/>
                    <a:gd name="T2" fmla="*/ 24 w 180"/>
                    <a:gd name="T3" fmla="*/ 84 h 90"/>
                    <a:gd name="T4" fmla="*/ 48 w 180"/>
                    <a:gd name="T5" fmla="*/ 88 h 90"/>
                    <a:gd name="T6" fmla="*/ 74 w 180"/>
                    <a:gd name="T7" fmla="*/ 90 h 90"/>
                    <a:gd name="T8" fmla="*/ 106 w 180"/>
                    <a:gd name="T9" fmla="*/ 90 h 90"/>
                    <a:gd name="T10" fmla="*/ 106 w 180"/>
                    <a:gd name="T11" fmla="*/ 90 h 90"/>
                    <a:gd name="T12" fmla="*/ 110 w 180"/>
                    <a:gd name="T13" fmla="*/ 90 h 90"/>
                    <a:gd name="T14" fmla="*/ 110 w 180"/>
                    <a:gd name="T15" fmla="*/ 90 h 90"/>
                    <a:gd name="T16" fmla="*/ 126 w 180"/>
                    <a:gd name="T17" fmla="*/ 84 h 90"/>
                    <a:gd name="T18" fmla="*/ 150 w 180"/>
                    <a:gd name="T19" fmla="*/ 76 h 90"/>
                    <a:gd name="T20" fmla="*/ 170 w 180"/>
                    <a:gd name="T21" fmla="*/ 64 h 90"/>
                    <a:gd name="T22" fmla="*/ 176 w 180"/>
                    <a:gd name="T23" fmla="*/ 60 h 90"/>
                    <a:gd name="T24" fmla="*/ 180 w 180"/>
                    <a:gd name="T25" fmla="*/ 54 h 90"/>
                    <a:gd name="T26" fmla="*/ 180 w 180"/>
                    <a:gd name="T27" fmla="*/ 54 h 90"/>
                    <a:gd name="T28" fmla="*/ 180 w 180"/>
                    <a:gd name="T29" fmla="*/ 48 h 90"/>
                    <a:gd name="T30" fmla="*/ 176 w 180"/>
                    <a:gd name="T31" fmla="*/ 38 h 90"/>
                    <a:gd name="T32" fmla="*/ 166 w 180"/>
                    <a:gd name="T33" fmla="*/ 22 h 90"/>
                    <a:gd name="T34" fmla="*/ 148 w 180"/>
                    <a:gd name="T35" fmla="*/ 0 h 90"/>
                    <a:gd name="T36" fmla="*/ 148 w 180"/>
                    <a:gd name="T37" fmla="*/ 0 h 90"/>
                    <a:gd name="T38" fmla="*/ 142 w 180"/>
                    <a:gd name="T39" fmla="*/ 0 h 90"/>
                    <a:gd name="T40" fmla="*/ 122 w 180"/>
                    <a:gd name="T41" fmla="*/ 0 h 90"/>
                    <a:gd name="T42" fmla="*/ 98 w 180"/>
                    <a:gd name="T43" fmla="*/ 4 h 90"/>
                    <a:gd name="T44" fmla="*/ 84 w 180"/>
                    <a:gd name="T45" fmla="*/ 8 h 90"/>
                    <a:gd name="T46" fmla="*/ 70 w 180"/>
                    <a:gd name="T47" fmla="*/ 14 h 90"/>
                    <a:gd name="T48" fmla="*/ 70 w 180"/>
                    <a:gd name="T49" fmla="*/ 14 h 90"/>
                    <a:gd name="T50" fmla="*/ 50 w 180"/>
                    <a:gd name="T51" fmla="*/ 22 h 90"/>
                    <a:gd name="T52" fmla="*/ 32 w 180"/>
                    <a:gd name="T53" fmla="*/ 30 h 90"/>
                    <a:gd name="T54" fmla="*/ 16 w 180"/>
                    <a:gd name="T55" fmla="*/ 36 h 90"/>
                    <a:gd name="T56" fmla="*/ 6 w 180"/>
                    <a:gd name="T57" fmla="*/ 42 h 90"/>
                    <a:gd name="T58" fmla="*/ 2 w 180"/>
                    <a:gd name="T59" fmla="*/ 44 h 90"/>
                    <a:gd name="T60" fmla="*/ 0 w 180"/>
                    <a:gd name="T61" fmla="*/ 48 h 90"/>
                    <a:gd name="T62" fmla="*/ 0 w 180"/>
                    <a:gd name="T63" fmla="*/ 52 h 90"/>
                    <a:gd name="T64" fmla="*/ 0 w 180"/>
                    <a:gd name="T65" fmla="*/ 56 h 90"/>
                    <a:gd name="T66" fmla="*/ 4 w 180"/>
                    <a:gd name="T67" fmla="*/ 62 h 90"/>
                    <a:gd name="T68" fmla="*/ 8 w 180"/>
                    <a:gd name="T69" fmla="*/ 68 h 90"/>
                    <a:gd name="T70" fmla="*/ 24 w 180"/>
                    <a:gd name="T71" fmla="*/ 84 h 90"/>
                    <a:gd name="T72" fmla="*/ 24 w 180"/>
                    <a:gd name="T73" fmla="*/ 84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80" h="90">
                      <a:moveTo>
                        <a:pt x="24" y="84"/>
                      </a:moveTo>
                      <a:lnTo>
                        <a:pt x="24" y="84"/>
                      </a:lnTo>
                      <a:lnTo>
                        <a:pt x="48" y="88"/>
                      </a:lnTo>
                      <a:lnTo>
                        <a:pt x="74" y="90"/>
                      </a:lnTo>
                      <a:lnTo>
                        <a:pt x="106" y="90"/>
                      </a:lnTo>
                      <a:lnTo>
                        <a:pt x="106" y="90"/>
                      </a:lnTo>
                      <a:lnTo>
                        <a:pt x="110" y="90"/>
                      </a:lnTo>
                      <a:lnTo>
                        <a:pt x="110" y="90"/>
                      </a:lnTo>
                      <a:lnTo>
                        <a:pt x="126" y="84"/>
                      </a:lnTo>
                      <a:lnTo>
                        <a:pt x="150" y="76"/>
                      </a:lnTo>
                      <a:lnTo>
                        <a:pt x="170" y="64"/>
                      </a:lnTo>
                      <a:lnTo>
                        <a:pt x="176" y="60"/>
                      </a:lnTo>
                      <a:lnTo>
                        <a:pt x="180" y="54"/>
                      </a:lnTo>
                      <a:lnTo>
                        <a:pt x="180" y="54"/>
                      </a:lnTo>
                      <a:lnTo>
                        <a:pt x="180" y="48"/>
                      </a:lnTo>
                      <a:lnTo>
                        <a:pt x="176" y="38"/>
                      </a:lnTo>
                      <a:lnTo>
                        <a:pt x="166" y="22"/>
                      </a:lnTo>
                      <a:lnTo>
                        <a:pt x="148" y="0"/>
                      </a:lnTo>
                      <a:lnTo>
                        <a:pt x="148" y="0"/>
                      </a:lnTo>
                      <a:lnTo>
                        <a:pt x="142" y="0"/>
                      </a:lnTo>
                      <a:lnTo>
                        <a:pt x="122" y="0"/>
                      </a:lnTo>
                      <a:lnTo>
                        <a:pt x="98" y="4"/>
                      </a:lnTo>
                      <a:lnTo>
                        <a:pt x="84" y="8"/>
                      </a:lnTo>
                      <a:lnTo>
                        <a:pt x="70" y="14"/>
                      </a:lnTo>
                      <a:lnTo>
                        <a:pt x="70" y="14"/>
                      </a:lnTo>
                      <a:lnTo>
                        <a:pt x="50" y="22"/>
                      </a:lnTo>
                      <a:lnTo>
                        <a:pt x="32" y="30"/>
                      </a:lnTo>
                      <a:lnTo>
                        <a:pt x="16" y="36"/>
                      </a:lnTo>
                      <a:lnTo>
                        <a:pt x="6" y="42"/>
                      </a:lnTo>
                      <a:lnTo>
                        <a:pt x="2" y="44"/>
                      </a:lnTo>
                      <a:lnTo>
                        <a:pt x="0" y="48"/>
                      </a:lnTo>
                      <a:lnTo>
                        <a:pt x="0" y="52"/>
                      </a:lnTo>
                      <a:lnTo>
                        <a:pt x="0" y="56"/>
                      </a:lnTo>
                      <a:lnTo>
                        <a:pt x="4" y="62"/>
                      </a:lnTo>
                      <a:lnTo>
                        <a:pt x="8" y="68"/>
                      </a:lnTo>
                      <a:lnTo>
                        <a:pt x="24" y="84"/>
                      </a:lnTo>
                      <a:lnTo>
                        <a:pt x="24" y="84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5" name="Freeform 1000"/>
                <p:cNvSpPr>
                  <a:spLocks/>
                </p:cNvSpPr>
                <p:nvPr/>
              </p:nvSpPr>
              <p:spPr bwMode="auto">
                <a:xfrm flipH="1">
                  <a:off x="1880045" y="3432264"/>
                  <a:ext cx="99815" cy="124094"/>
                </a:xfrm>
                <a:custGeom>
                  <a:avLst/>
                  <a:gdLst>
                    <a:gd name="T0" fmla="*/ 74 w 74"/>
                    <a:gd name="T1" fmla="*/ 86 h 92"/>
                    <a:gd name="T2" fmla="*/ 68 w 74"/>
                    <a:gd name="T3" fmla="*/ 10 h 92"/>
                    <a:gd name="T4" fmla="*/ 4 w 74"/>
                    <a:gd name="T5" fmla="*/ 0 h 92"/>
                    <a:gd name="T6" fmla="*/ 0 w 74"/>
                    <a:gd name="T7" fmla="*/ 92 h 92"/>
                    <a:gd name="T8" fmla="*/ 74 w 74"/>
                    <a:gd name="T9" fmla="*/ 86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4" h="92">
                      <a:moveTo>
                        <a:pt x="74" y="86"/>
                      </a:moveTo>
                      <a:lnTo>
                        <a:pt x="68" y="10"/>
                      </a:lnTo>
                      <a:lnTo>
                        <a:pt x="4" y="0"/>
                      </a:lnTo>
                      <a:lnTo>
                        <a:pt x="0" y="92"/>
                      </a:lnTo>
                      <a:lnTo>
                        <a:pt x="74" y="8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6" name="Freeform 1001"/>
                <p:cNvSpPr>
                  <a:spLocks/>
                </p:cNvSpPr>
                <p:nvPr/>
              </p:nvSpPr>
              <p:spPr bwMode="auto">
                <a:xfrm flipH="1">
                  <a:off x="1893533" y="3529381"/>
                  <a:ext cx="13488" cy="13488"/>
                </a:xfrm>
                <a:custGeom>
                  <a:avLst/>
                  <a:gdLst>
                    <a:gd name="T0" fmla="*/ 2 w 10"/>
                    <a:gd name="T1" fmla="*/ 0 h 10"/>
                    <a:gd name="T2" fmla="*/ 2 w 10"/>
                    <a:gd name="T3" fmla="*/ 0 h 10"/>
                    <a:gd name="T4" fmla="*/ 6 w 10"/>
                    <a:gd name="T5" fmla="*/ 0 h 10"/>
                    <a:gd name="T6" fmla="*/ 10 w 10"/>
                    <a:gd name="T7" fmla="*/ 2 h 10"/>
                    <a:gd name="T8" fmla="*/ 10 w 10"/>
                    <a:gd name="T9" fmla="*/ 2 h 10"/>
                    <a:gd name="T10" fmla="*/ 10 w 10"/>
                    <a:gd name="T11" fmla="*/ 6 h 10"/>
                    <a:gd name="T12" fmla="*/ 8 w 10"/>
                    <a:gd name="T13" fmla="*/ 8 h 10"/>
                    <a:gd name="T14" fmla="*/ 8 w 10"/>
                    <a:gd name="T15" fmla="*/ 8 h 10"/>
                    <a:gd name="T16" fmla="*/ 4 w 10"/>
                    <a:gd name="T17" fmla="*/ 10 h 10"/>
                    <a:gd name="T18" fmla="*/ 0 w 10"/>
                    <a:gd name="T19" fmla="*/ 6 h 10"/>
                    <a:gd name="T20" fmla="*/ 0 w 10"/>
                    <a:gd name="T21" fmla="*/ 6 h 10"/>
                    <a:gd name="T22" fmla="*/ 0 w 10"/>
                    <a:gd name="T23" fmla="*/ 4 h 10"/>
                    <a:gd name="T24" fmla="*/ 2 w 10"/>
                    <a:gd name="T25" fmla="*/ 0 h 10"/>
                    <a:gd name="T26" fmla="*/ 2 w 10"/>
                    <a:gd name="T27" fmla="*/ 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0" h="10">
                      <a:moveTo>
                        <a:pt x="2" y="0"/>
                      </a:moveTo>
                      <a:lnTo>
                        <a:pt x="2" y="0"/>
                      </a:lnTo>
                      <a:lnTo>
                        <a:pt x="6" y="0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10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4" y="10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4"/>
                      </a:lnTo>
                      <a:lnTo>
                        <a:pt x="2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7" name="Freeform 1002"/>
                <p:cNvSpPr>
                  <a:spLocks/>
                </p:cNvSpPr>
                <p:nvPr/>
              </p:nvSpPr>
              <p:spPr bwMode="auto">
                <a:xfrm flipH="1">
                  <a:off x="1704695" y="3405287"/>
                  <a:ext cx="70140" cy="35070"/>
                </a:xfrm>
                <a:custGeom>
                  <a:avLst/>
                  <a:gdLst>
                    <a:gd name="T0" fmla="*/ 0 w 52"/>
                    <a:gd name="T1" fmla="*/ 12 h 26"/>
                    <a:gd name="T2" fmla="*/ 0 w 52"/>
                    <a:gd name="T3" fmla="*/ 12 h 26"/>
                    <a:gd name="T4" fmla="*/ 16 w 52"/>
                    <a:gd name="T5" fmla="*/ 10 h 26"/>
                    <a:gd name="T6" fmla="*/ 30 w 52"/>
                    <a:gd name="T7" fmla="*/ 8 h 26"/>
                    <a:gd name="T8" fmla="*/ 44 w 52"/>
                    <a:gd name="T9" fmla="*/ 2 h 26"/>
                    <a:gd name="T10" fmla="*/ 44 w 52"/>
                    <a:gd name="T11" fmla="*/ 2 h 26"/>
                    <a:gd name="T12" fmla="*/ 48 w 52"/>
                    <a:gd name="T13" fmla="*/ 0 h 26"/>
                    <a:gd name="T14" fmla="*/ 50 w 52"/>
                    <a:gd name="T15" fmla="*/ 0 h 26"/>
                    <a:gd name="T16" fmla="*/ 52 w 52"/>
                    <a:gd name="T17" fmla="*/ 4 h 26"/>
                    <a:gd name="T18" fmla="*/ 52 w 52"/>
                    <a:gd name="T19" fmla="*/ 8 h 26"/>
                    <a:gd name="T20" fmla="*/ 50 w 52"/>
                    <a:gd name="T21" fmla="*/ 14 h 26"/>
                    <a:gd name="T22" fmla="*/ 46 w 52"/>
                    <a:gd name="T23" fmla="*/ 20 h 26"/>
                    <a:gd name="T24" fmla="*/ 44 w 52"/>
                    <a:gd name="T25" fmla="*/ 24 h 26"/>
                    <a:gd name="T26" fmla="*/ 38 w 52"/>
                    <a:gd name="T27" fmla="*/ 26 h 26"/>
                    <a:gd name="T28" fmla="*/ 38 w 52"/>
                    <a:gd name="T29" fmla="*/ 26 h 26"/>
                    <a:gd name="T30" fmla="*/ 32 w 52"/>
                    <a:gd name="T31" fmla="*/ 26 h 26"/>
                    <a:gd name="T32" fmla="*/ 26 w 52"/>
                    <a:gd name="T33" fmla="*/ 24 h 26"/>
                    <a:gd name="T34" fmla="*/ 14 w 52"/>
                    <a:gd name="T35" fmla="*/ 20 h 26"/>
                    <a:gd name="T36" fmla="*/ 0 w 52"/>
                    <a:gd name="T37" fmla="*/ 12 h 26"/>
                    <a:gd name="T38" fmla="*/ 0 w 52"/>
                    <a:gd name="T39" fmla="*/ 12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52" h="26">
                      <a:moveTo>
                        <a:pt x="0" y="12"/>
                      </a:moveTo>
                      <a:lnTo>
                        <a:pt x="0" y="12"/>
                      </a:lnTo>
                      <a:lnTo>
                        <a:pt x="16" y="10"/>
                      </a:lnTo>
                      <a:lnTo>
                        <a:pt x="30" y="8"/>
                      </a:lnTo>
                      <a:lnTo>
                        <a:pt x="44" y="2"/>
                      </a:lnTo>
                      <a:lnTo>
                        <a:pt x="44" y="2"/>
                      </a:lnTo>
                      <a:lnTo>
                        <a:pt x="48" y="0"/>
                      </a:lnTo>
                      <a:lnTo>
                        <a:pt x="50" y="0"/>
                      </a:lnTo>
                      <a:lnTo>
                        <a:pt x="52" y="4"/>
                      </a:lnTo>
                      <a:lnTo>
                        <a:pt x="52" y="8"/>
                      </a:lnTo>
                      <a:lnTo>
                        <a:pt x="50" y="14"/>
                      </a:lnTo>
                      <a:lnTo>
                        <a:pt x="46" y="20"/>
                      </a:lnTo>
                      <a:lnTo>
                        <a:pt x="44" y="24"/>
                      </a:lnTo>
                      <a:lnTo>
                        <a:pt x="38" y="26"/>
                      </a:lnTo>
                      <a:lnTo>
                        <a:pt x="38" y="26"/>
                      </a:lnTo>
                      <a:lnTo>
                        <a:pt x="32" y="26"/>
                      </a:lnTo>
                      <a:lnTo>
                        <a:pt x="26" y="24"/>
                      </a:lnTo>
                      <a:lnTo>
                        <a:pt x="14" y="20"/>
                      </a:lnTo>
                      <a:lnTo>
                        <a:pt x="0" y="1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8" name="Freeform 1003"/>
                <p:cNvSpPr>
                  <a:spLocks/>
                </p:cNvSpPr>
                <p:nvPr/>
              </p:nvSpPr>
              <p:spPr bwMode="auto">
                <a:xfrm flipH="1">
                  <a:off x="1920510" y="2854957"/>
                  <a:ext cx="690610" cy="714889"/>
                </a:xfrm>
                <a:custGeom>
                  <a:avLst/>
                  <a:gdLst>
                    <a:gd name="T0" fmla="*/ 2 w 512"/>
                    <a:gd name="T1" fmla="*/ 114 h 530"/>
                    <a:gd name="T2" fmla="*/ 2 w 512"/>
                    <a:gd name="T3" fmla="*/ 114 h 530"/>
                    <a:gd name="T4" fmla="*/ 26 w 512"/>
                    <a:gd name="T5" fmla="*/ 178 h 530"/>
                    <a:gd name="T6" fmla="*/ 84 w 512"/>
                    <a:gd name="T7" fmla="*/ 320 h 530"/>
                    <a:gd name="T8" fmla="*/ 116 w 512"/>
                    <a:gd name="T9" fmla="*/ 394 h 530"/>
                    <a:gd name="T10" fmla="*/ 146 w 512"/>
                    <a:gd name="T11" fmla="*/ 460 h 530"/>
                    <a:gd name="T12" fmla="*/ 158 w 512"/>
                    <a:gd name="T13" fmla="*/ 488 h 530"/>
                    <a:gd name="T14" fmla="*/ 170 w 512"/>
                    <a:gd name="T15" fmla="*/ 508 h 530"/>
                    <a:gd name="T16" fmla="*/ 180 w 512"/>
                    <a:gd name="T17" fmla="*/ 522 h 530"/>
                    <a:gd name="T18" fmla="*/ 184 w 512"/>
                    <a:gd name="T19" fmla="*/ 524 h 530"/>
                    <a:gd name="T20" fmla="*/ 186 w 512"/>
                    <a:gd name="T21" fmla="*/ 526 h 530"/>
                    <a:gd name="T22" fmla="*/ 186 w 512"/>
                    <a:gd name="T23" fmla="*/ 526 h 530"/>
                    <a:gd name="T24" fmla="*/ 240 w 512"/>
                    <a:gd name="T25" fmla="*/ 528 h 530"/>
                    <a:gd name="T26" fmla="*/ 338 w 512"/>
                    <a:gd name="T27" fmla="*/ 530 h 530"/>
                    <a:gd name="T28" fmla="*/ 504 w 512"/>
                    <a:gd name="T29" fmla="*/ 530 h 530"/>
                    <a:gd name="T30" fmla="*/ 504 w 512"/>
                    <a:gd name="T31" fmla="*/ 530 h 530"/>
                    <a:gd name="T32" fmla="*/ 506 w 512"/>
                    <a:gd name="T33" fmla="*/ 528 h 530"/>
                    <a:gd name="T34" fmla="*/ 508 w 512"/>
                    <a:gd name="T35" fmla="*/ 524 h 530"/>
                    <a:gd name="T36" fmla="*/ 510 w 512"/>
                    <a:gd name="T37" fmla="*/ 518 h 530"/>
                    <a:gd name="T38" fmla="*/ 512 w 512"/>
                    <a:gd name="T39" fmla="*/ 420 h 530"/>
                    <a:gd name="T40" fmla="*/ 274 w 512"/>
                    <a:gd name="T41" fmla="*/ 410 h 530"/>
                    <a:gd name="T42" fmla="*/ 274 w 512"/>
                    <a:gd name="T43" fmla="*/ 410 h 530"/>
                    <a:gd name="T44" fmla="*/ 230 w 512"/>
                    <a:gd name="T45" fmla="*/ 290 h 530"/>
                    <a:gd name="T46" fmla="*/ 216 w 512"/>
                    <a:gd name="T47" fmla="*/ 250 h 530"/>
                    <a:gd name="T48" fmla="*/ 192 w 512"/>
                    <a:gd name="T49" fmla="*/ 198 h 530"/>
                    <a:gd name="T50" fmla="*/ 192 w 512"/>
                    <a:gd name="T51" fmla="*/ 198 h 530"/>
                    <a:gd name="T52" fmla="*/ 182 w 512"/>
                    <a:gd name="T53" fmla="*/ 174 h 530"/>
                    <a:gd name="T54" fmla="*/ 174 w 512"/>
                    <a:gd name="T55" fmla="*/ 154 h 530"/>
                    <a:gd name="T56" fmla="*/ 164 w 512"/>
                    <a:gd name="T57" fmla="*/ 116 h 530"/>
                    <a:gd name="T58" fmla="*/ 158 w 512"/>
                    <a:gd name="T59" fmla="*/ 84 h 530"/>
                    <a:gd name="T60" fmla="*/ 154 w 512"/>
                    <a:gd name="T61" fmla="*/ 72 h 530"/>
                    <a:gd name="T62" fmla="*/ 150 w 512"/>
                    <a:gd name="T63" fmla="*/ 60 h 530"/>
                    <a:gd name="T64" fmla="*/ 150 w 512"/>
                    <a:gd name="T65" fmla="*/ 60 h 530"/>
                    <a:gd name="T66" fmla="*/ 138 w 512"/>
                    <a:gd name="T67" fmla="*/ 42 h 530"/>
                    <a:gd name="T68" fmla="*/ 124 w 512"/>
                    <a:gd name="T69" fmla="*/ 26 h 530"/>
                    <a:gd name="T70" fmla="*/ 112 w 512"/>
                    <a:gd name="T71" fmla="*/ 14 h 530"/>
                    <a:gd name="T72" fmla="*/ 98 w 512"/>
                    <a:gd name="T73" fmla="*/ 6 h 530"/>
                    <a:gd name="T74" fmla="*/ 84 w 512"/>
                    <a:gd name="T75" fmla="*/ 2 h 530"/>
                    <a:gd name="T76" fmla="*/ 70 w 512"/>
                    <a:gd name="T77" fmla="*/ 0 h 530"/>
                    <a:gd name="T78" fmla="*/ 58 w 512"/>
                    <a:gd name="T79" fmla="*/ 2 h 530"/>
                    <a:gd name="T80" fmla="*/ 44 w 512"/>
                    <a:gd name="T81" fmla="*/ 6 h 530"/>
                    <a:gd name="T82" fmla="*/ 34 w 512"/>
                    <a:gd name="T83" fmla="*/ 14 h 530"/>
                    <a:gd name="T84" fmla="*/ 24 w 512"/>
                    <a:gd name="T85" fmla="*/ 22 h 530"/>
                    <a:gd name="T86" fmla="*/ 14 w 512"/>
                    <a:gd name="T87" fmla="*/ 34 h 530"/>
                    <a:gd name="T88" fmla="*/ 8 w 512"/>
                    <a:gd name="T89" fmla="*/ 48 h 530"/>
                    <a:gd name="T90" fmla="*/ 2 w 512"/>
                    <a:gd name="T91" fmla="*/ 62 h 530"/>
                    <a:gd name="T92" fmla="*/ 0 w 512"/>
                    <a:gd name="T93" fmla="*/ 78 h 530"/>
                    <a:gd name="T94" fmla="*/ 0 w 512"/>
                    <a:gd name="T95" fmla="*/ 96 h 530"/>
                    <a:gd name="T96" fmla="*/ 2 w 512"/>
                    <a:gd name="T97" fmla="*/ 114 h 530"/>
                    <a:gd name="T98" fmla="*/ 2 w 512"/>
                    <a:gd name="T99" fmla="*/ 114 h 5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512" h="530">
                      <a:moveTo>
                        <a:pt x="2" y="114"/>
                      </a:moveTo>
                      <a:lnTo>
                        <a:pt x="2" y="114"/>
                      </a:lnTo>
                      <a:lnTo>
                        <a:pt x="26" y="178"/>
                      </a:lnTo>
                      <a:lnTo>
                        <a:pt x="84" y="320"/>
                      </a:lnTo>
                      <a:lnTo>
                        <a:pt x="116" y="394"/>
                      </a:lnTo>
                      <a:lnTo>
                        <a:pt x="146" y="460"/>
                      </a:lnTo>
                      <a:lnTo>
                        <a:pt x="158" y="488"/>
                      </a:lnTo>
                      <a:lnTo>
                        <a:pt x="170" y="508"/>
                      </a:lnTo>
                      <a:lnTo>
                        <a:pt x="180" y="522"/>
                      </a:lnTo>
                      <a:lnTo>
                        <a:pt x="184" y="524"/>
                      </a:lnTo>
                      <a:lnTo>
                        <a:pt x="186" y="526"/>
                      </a:lnTo>
                      <a:lnTo>
                        <a:pt x="186" y="526"/>
                      </a:lnTo>
                      <a:lnTo>
                        <a:pt x="240" y="528"/>
                      </a:lnTo>
                      <a:lnTo>
                        <a:pt x="338" y="530"/>
                      </a:lnTo>
                      <a:lnTo>
                        <a:pt x="504" y="530"/>
                      </a:lnTo>
                      <a:lnTo>
                        <a:pt x="504" y="530"/>
                      </a:lnTo>
                      <a:lnTo>
                        <a:pt x="506" y="528"/>
                      </a:lnTo>
                      <a:lnTo>
                        <a:pt x="508" y="524"/>
                      </a:lnTo>
                      <a:lnTo>
                        <a:pt x="510" y="518"/>
                      </a:lnTo>
                      <a:lnTo>
                        <a:pt x="512" y="420"/>
                      </a:lnTo>
                      <a:lnTo>
                        <a:pt x="274" y="410"/>
                      </a:lnTo>
                      <a:lnTo>
                        <a:pt x="274" y="410"/>
                      </a:lnTo>
                      <a:lnTo>
                        <a:pt x="230" y="290"/>
                      </a:lnTo>
                      <a:lnTo>
                        <a:pt x="216" y="250"/>
                      </a:lnTo>
                      <a:lnTo>
                        <a:pt x="192" y="198"/>
                      </a:lnTo>
                      <a:lnTo>
                        <a:pt x="192" y="198"/>
                      </a:lnTo>
                      <a:lnTo>
                        <a:pt x="182" y="174"/>
                      </a:lnTo>
                      <a:lnTo>
                        <a:pt x="174" y="154"/>
                      </a:lnTo>
                      <a:lnTo>
                        <a:pt x="164" y="116"/>
                      </a:lnTo>
                      <a:lnTo>
                        <a:pt x="158" y="84"/>
                      </a:lnTo>
                      <a:lnTo>
                        <a:pt x="154" y="72"/>
                      </a:lnTo>
                      <a:lnTo>
                        <a:pt x="150" y="60"/>
                      </a:lnTo>
                      <a:lnTo>
                        <a:pt x="150" y="60"/>
                      </a:lnTo>
                      <a:lnTo>
                        <a:pt x="138" y="42"/>
                      </a:lnTo>
                      <a:lnTo>
                        <a:pt x="124" y="26"/>
                      </a:lnTo>
                      <a:lnTo>
                        <a:pt x="112" y="14"/>
                      </a:lnTo>
                      <a:lnTo>
                        <a:pt x="98" y="6"/>
                      </a:lnTo>
                      <a:lnTo>
                        <a:pt x="84" y="2"/>
                      </a:lnTo>
                      <a:lnTo>
                        <a:pt x="70" y="0"/>
                      </a:lnTo>
                      <a:lnTo>
                        <a:pt x="58" y="2"/>
                      </a:lnTo>
                      <a:lnTo>
                        <a:pt x="44" y="6"/>
                      </a:lnTo>
                      <a:lnTo>
                        <a:pt x="34" y="14"/>
                      </a:lnTo>
                      <a:lnTo>
                        <a:pt x="24" y="22"/>
                      </a:lnTo>
                      <a:lnTo>
                        <a:pt x="14" y="34"/>
                      </a:lnTo>
                      <a:lnTo>
                        <a:pt x="8" y="48"/>
                      </a:lnTo>
                      <a:lnTo>
                        <a:pt x="2" y="62"/>
                      </a:lnTo>
                      <a:lnTo>
                        <a:pt x="0" y="78"/>
                      </a:lnTo>
                      <a:lnTo>
                        <a:pt x="0" y="96"/>
                      </a:lnTo>
                      <a:lnTo>
                        <a:pt x="2" y="114"/>
                      </a:lnTo>
                      <a:lnTo>
                        <a:pt x="2" y="114"/>
                      </a:lnTo>
                      <a:close/>
                    </a:path>
                  </a:pathLst>
                </a:custGeom>
                <a:solidFill>
                  <a:srgbClr val="1414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9" name="Freeform 1004"/>
                <p:cNvSpPr>
                  <a:spLocks/>
                </p:cNvSpPr>
                <p:nvPr/>
              </p:nvSpPr>
              <p:spPr bwMode="auto">
                <a:xfrm flipH="1">
                  <a:off x="2411491" y="2968261"/>
                  <a:ext cx="202327" cy="507167"/>
                </a:xfrm>
                <a:custGeom>
                  <a:avLst/>
                  <a:gdLst>
                    <a:gd name="T0" fmla="*/ 110 w 150"/>
                    <a:gd name="T1" fmla="*/ 284 h 376"/>
                    <a:gd name="T2" fmla="*/ 110 w 150"/>
                    <a:gd name="T3" fmla="*/ 284 h 376"/>
                    <a:gd name="T4" fmla="*/ 60 w 150"/>
                    <a:gd name="T5" fmla="*/ 168 h 376"/>
                    <a:gd name="T6" fmla="*/ 22 w 150"/>
                    <a:gd name="T7" fmla="*/ 88 h 376"/>
                    <a:gd name="T8" fmla="*/ 22 w 150"/>
                    <a:gd name="T9" fmla="*/ 88 h 376"/>
                    <a:gd name="T10" fmla="*/ 16 w 150"/>
                    <a:gd name="T11" fmla="*/ 70 h 376"/>
                    <a:gd name="T12" fmla="*/ 10 w 150"/>
                    <a:gd name="T13" fmla="*/ 54 h 376"/>
                    <a:gd name="T14" fmla="*/ 6 w 150"/>
                    <a:gd name="T15" fmla="*/ 40 h 376"/>
                    <a:gd name="T16" fmla="*/ 4 w 150"/>
                    <a:gd name="T17" fmla="*/ 28 h 376"/>
                    <a:gd name="T18" fmla="*/ 4 w 150"/>
                    <a:gd name="T19" fmla="*/ 10 h 376"/>
                    <a:gd name="T20" fmla="*/ 4 w 150"/>
                    <a:gd name="T21" fmla="*/ 2 h 376"/>
                    <a:gd name="T22" fmla="*/ 4 w 150"/>
                    <a:gd name="T23" fmla="*/ 2 h 376"/>
                    <a:gd name="T24" fmla="*/ 4 w 150"/>
                    <a:gd name="T25" fmla="*/ 2 h 376"/>
                    <a:gd name="T26" fmla="*/ 4 w 150"/>
                    <a:gd name="T27" fmla="*/ 0 h 376"/>
                    <a:gd name="T28" fmla="*/ 4 w 150"/>
                    <a:gd name="T29" fmla="*/ 0 h 376"/>
                    <a:gd name="T30" fmla="*/ 2 w 150"/>
                    <a:gd name="T31" fmla="*/ 0 h 376"/>
                    <a:gd name="T32" fmla="*/ 0 w 150"/>
                    <a:gd name="T33" fmla="*/ 2 h 376"/>
                    <a:gd name="T34" fmla="*/ 0 w 150"/>
                    <a:gd name="T35" fmla="*/ 2 h 376"/>
                    <a:gd name="T36" fmla="*/ 0 w 150"/>
                    <a:gd name="T37" fmla="*/ 10 h 376"/>
                    <a:gd name="T38" fmla="*/ 0 w 150"/>
                    <a:gd name="T39" fmla="*/ 28 h 376"/>
                    <a:gd name="T40" fmla="*/ 2 w 150"/>
                    <a:gd name="T41" fmla="*/ 40 h 376"/>
                    <a:gd name="T42" fmla="*/ 6 w 150"/>
                    <a:gd name="T43" fmla="*/ 56 h 376"/>
                    <a:gd name="T44" fmla="*/ 12 w 150"/>
                    <a:gd name="T45" fmla="*/ 72 h 376"/>
                    <a:gd name="T46" fmla="*/ 20 w 150"/>
                    <a:gd name="T47" fmla="*/ 88 h 376"/>
                    <a:gd name="T48" fmla="*/ 20 w 150"/>
                    <a:gd name="T49" fmla="*/ 88 h 376"/>
                    <a:gd name="T50" fmla="*/ 56 w 150"/>
                    <a:gd name="T51" fmla="*/ 170 h 376"/>
                    <a:gd name="T52" fmla="*/ 106 w 150"/>
                    <a:gd name="T53" fmla="*/ 286 h 376"/>
                    <a:gd name="T54" fmla="*/ 106 w 150"/>
                    <a:gd name="T55" fmla="*/ 286 h 376"/>
                    <a:gd name="T56" fmla="*/ 146 w 150"/>
                    <a:gd name="T57" fmla="*/ 376 h 376"/>
                    <a:gd name="T58" fmla="*/ 146 w 150"/>
                    <a:gd name="T59" fmla="*/ 376 h 376"/>
                    <a:gd name="T60" fmla="*/ 150 w 150"/>
                    <a:gd name="T61" fmla="*/ 376 h 376"/>
                    <a:gd name="T62" fmla="*/ 150 w 150"/>
                    <a:gd name="T63" fmla="*/ 376 h 376"/>
                    <a:gd name="T64" fmla="*/ 110 w 150"/>
                    <a:gd name="T65" fmla="*/ 284 h 376"/>
                    <a:gd name="T66" fmla="*/ 110 w 150"/>
                    <a:gd name="T67" fmla="*/ 284 h 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50" h="376">
                      <a:moveTo>
                        <a:pt x="110" y="284"/>
                      </a:moveTo>
                      <a:lnTo>
                        <a:pt x="110" y="284"/>
                      </a:lnTo>
                      <a:lnTo>
                        <a:pt x="60" y="168"/>
                      </a:lnTo>
                      <a:lnTo>
                        <a:pt x="22" y="88"/>
                      </a:lnTo>
                      <a:lnTo>
                        <a:pt x="22" y="88"/>
                      </a:lnTo>
                      <a:lnTo>
                        <a:pt x="16" y="70"/>
                      </a:lnTo>
                      <a:lnTo>
                        <a:pt x="10" y="54"/>
                      </a:lnTo>
                      <a:lnTo>
                        <a:pt x="6" y="40"/>
                      </a:lnTo>
                      <a:lnTo>
                        <a:pt x="4" y="28"/>
                      </a:lnTo>
                      <a:lnTo>
                        <a:pt x="4" y="10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28"/>
                      </a:lnTo>
                      <a:lnTo>
                        <a:pt x="2" y="40"/>
                      </a:lnTo>
                      <a:lnTo>
                        <a:pt x="6" y="56"/>
                      </a:lnTo>
                      <a:lnTo>
                        <a:pt x="12" y="72"/>
                      </a:lnTo>
                      <a:lnTo>
                        <a:pt x="20" y="88"/>
                      </a:lnTo>
                      <a:lnTo>
                        <a:pt x="20" y="88"/>
                      </a:lnTo>
                      <a:lnTo>
                        <a:pt x="56" y="170"/>
                      </a:lnTo>
                      <a:lnTo>
                        <a:pt x="106" y="286"/>
                      </a:lnTo>
                      <a:lnTo>
                        <a:pt x="106" y="286"/>
                      </a:lnTo>
                      <a:lnTo>
                        <a:pt x="146" y="376"/>
                      </a:lnTo>
                      <a:lnTo>
                        <a:pt x="146" y="376"/>
                      </a:lnTo>
                      <a:lnTo>
                        <a:pt x="150" y="376"/>
                      </a:lnTo>
                      <a:lnTo>
                        <a:pt x="150" y="376"/>
                      </a:lnTo>
                      <a:lnTo>
                        <a:pt x="110" y="284"/>
                      </a:lnTo>
                      <a:lnTo>
                        <a:pt x="110" y="284"/>
                      </a:lnTo>
                      <a:close/>
                    </a:path>
                  </a:pathLst>
                </a:custGeom>
                <a:solidFill>
                  <a:srgbClr val="4545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0" name="Freeform 1005"/>
                <p:cNvSpPr>
                  <a:spLocks/>
                </p:cNvSpPr>
                <p:nvPr/>
              </p:nvSpPr>
              <p:spPr bwMode="auto">
                <a:xfrm flipH="1">
                  <a:off x="2581445" y="3038401"/>
                  <a:ext cx="48559" cy="56652"/>
                </a:xfrm>
                <a:custGeom>
                  <a:avLst/>
                  <a:gdLst>
                    <a:gd name="T0" fmla="*/ 0 w 36"/>
                    <a:gd name="T1" fmla="*/ 2 h 42"/>
                    <a:gd name="T2" fmla="*/ 0 w 36"/>
                    <a:gd name="T3" fmla="*/ 2 h 42"/>
                    <a:gd name="T4" fmla="*/ 0 w 36"/>
                    <a:gd name="T5" fmla="*/ 2 h 42"/>
                    <a:gd name="T6" fmla="*/ 0 w 36"/>
                    <a:gd name="T7" fmla="*/ 4 h 42"/>
                    <a:gd name="T8" fmla="*/ 32 w 36"/>
                    <a:gd name="T9" fmla="*/ 42 h 42"/>
                    <a:gd name="T10" fmla="*/ 32 w 36"/>
                    <a:gd name="T11" fmla="*/ 42 h 42"/>
                    <a:gd name="T12" fmla="*/ 34 w 36"/>
                    <a:gd name="T13" fmla="*/ 42 h 42"/>
                    <a:gd name="T14" fmla="*/ 36 w 36"/>
                    <a:gd name="T15" fmla="*/ 42 h 42"/>
                    <a:gd name="T16" fmla="*/ 36 w 36"/>
                    <a:gd name="T17" fmla="*/ 42 h 42"/>
                    <a:gd name="T18" fmla="*/ 36 w 36"/>
                    <a:gd name="T19" fmla="*/ 40 h 42"/>
                    <a:gd name="T20" fmla="*/ 36 w 36"/>
                    <a:gd name="T21" fmla="*/ 38 h 42"/>
                    <a:gd name="T22" fmla="*/ 4 w 36"/>
                    <a:gd name="T23" fmla="*/ 2 h 42"/>
                    <a:gd name="T24" fmla="*/ 4 w 36"/>
                    <a:gd name="T25" fmla="*/ 2 h 42"/>
                    <a:gd name="T26" fmla="*/ 2 w 36"/>
                    <a:gd name="T27" fmla="*/ 0 h 42"/>
                    <a:gd name="T28" fmla="*/ 0 w 36"/>
                    <a:gd name="T29" fmla="*/ 2 h 42"/>
                    <a:gd name="T30" fmla="*/ 0 w 36"/>
                    <a:gd name="T31" fmla="*/ 2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6" h="4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32" y="42"/>
                      </a:lnTo>
                      <a:lnTo>
                        <a:pt x="32" y="42"/>
                      </a:lnTo>
                      <a:lnTo>
                        <a:pt x="34" y="42"/>
                      </a:lnTo>
                      <a:lnTo>
                        <a:pt x="36" y="42"/>
                      </a:lnTo>
                      <a:lnTo>
                        <a:pt x="36" y="42"/>
                      </a:lnTo>
                      <a:lnTo>
                        <a:pt x="36" y="40"/>
                      </a:lnTo>
                      <a:lnTo>
                        <a:pt x="36" y="38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4545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1" name="Freeform 1006"/>
                <p:cNvSpPr>
                  <a:spLocks/>
                </p:cNvSpPr>
                <p:nvPr/>
              </p:nvSpPr>
              <p:spPr bwMode="auto">
                <a:xfrm flipH="1">
                  <a:off x="2257722" y="2857655"/>
                  <a:ext cx="250886" cy="501771"/>
                </a:xfrm>
                <a:custGeom>
                  <a:avLst/>
                  <a:gdLst>
                    <a:gd name="T0" fmla="*/ 76 w 186"/>
                    <a:gd name="T1" fmla="*/ 58 h 372"/>
                    <a:gd name="T2" fmla="*/ 76 w 186"/>
                    <a:gd name="T3" fmla="*/ 58 h 372"/>
                    <a:gd name="T4" fmla="*/ 68 w 186"/>
                    <a:gd name="T5" fmla="*/ 40 h 372"/>
                    <a:gd name="T6" fmla="*/ 58 w 186"/>
                    <a:gd name="T7" fmla="*/ 28 h 372"/>
                    <a:gd name="T8" fmla="*/ 46 w 186"/>
                    <a:gd name="T9" fmla="*/ 16 h 372"/>
                    <a:gd name="T10" fmla="*/ 34 w 186"/>
                    <a:gd name="T11" fmla="*/ 10 h 372"/>
                    <a:gd name="T12" fmla="*/ 22 w 186"/>
                    <a:gd name="T13" fmla="*/ 4 h 372"/>
                    <a:gd name="T14" fmla="*/ 12 w 186"/>
                    <a:gd name="T15" fmla="*/ 2 h 372"/>
                    <a:gd name="T16" fmla="*/ 4 w 186"/>
                    <a:gd name="T17" fmla="*/ 0 h 372"/>
                    <a:gd name="T18" fmla="*/ 4 w 186"/>
                    <a:gd name="T19" fmla="*/ 0 h 372"/>
                    <a:gd name="T20" fmla="*/ 2 w 186"/>
                    <a:gd name="T21" fmla="*/ 0 h 372"/>
                    <a:gd name="T22" fmla="*/ 0 w 186"/>
                    <a:gd name="T23" fmla="*/ 2 h 372"/>
                    <a:gd name="T24" fmla="*/ 0 w 186"/>
                    <a:gd name="T25" fmla="*/ 2 h 372"/>
                    <a:gd name="T26" fmla="*/ 2 w 186"/>
                    <a:gd name="T27" fmla="*/ 2 h 372"/>
                    <a:gd name="T28" fmla="*/ 2 w 186"/>
                    <a:gd name="T29" fmla="*/ 4 h 372"/>
                    <a:gd name="T30" fmla="*/ 2 w 186"/>
                    <a:gd name="T31" fmla="*/ 4 h 372"/>
                    <a:gd name="T32" fmla="*/ 12 w 186"/>
                    <a:gd name="T33" fmla="*/ 6 h 372"/>
                    <a:gd name="T34" fmla="*/ 20 w 186"/>
                    <a:gd name="T35" fmla="*/ 8 h 372"/>
                    <a:gd name="T36" fmla="*/ 32 w 186"/>
                    <a:gd name="T37" fmla="*/ 14 h 372"/>
                    <a:gd name="T38" fmla="*/ 44 w 186"/>
                    <a:gd name="T39" fmla="*/ 20 h 372"/>
                    <a:gd name="T40" fmla="*/ 54 w 186"/>
                    <a:gd name="T41" fmla="*/ 30 h 372"/>
                    <a:gd name="T42" fmla="*/ 64 w 186"/>
                    <a:gd name="T43" fmla="*/ 44 h 372"/>
                    <a:gd name="T44" fmla="*/ 72 w 186"/>
                    <a:gd name="T45" fmla="*/ 60 h 372"/>
                    <a:gd name="T46" fmla="*/ 72 w 186"/>
                    <a:gd name="T47" fmla="*/ 60 h 372"/>
                    <a:gd name="T48" fmla="*/ 120 w 186"/>
                    <a:gd name="T49" fmla="*/ 198 h 372"/>
                    <a:gd name="T50" fmla="*/ 184 w 186"/>
                    <a:gd name="T51" fmla="*/ 372 h 372"/>
                    <a:gd name="T52" fmla="*/ 184 w 186"/>
                    <a:gd name="T53" fmla="*/ 372 h 372"/>
                    <a:gd name="T54" fmla="*/ 186 w 186"/>
                    <a:gd name="T55" fmla="*/ 362 h 372"/>
                    <a:gd name="T56" fmla="*/ 186 w 186"/>
                    <a:gd name="T57" fmla="*/ 362 h 372"/>
                    <a:gd name="T58" fmla="*/ 124 w 186"/>
                    <a:gd name="T59" fmla="*/ 192 h 372"/>
                    <a:gd name="T60" fmla="*/ 76 w 186"/>
                    <a:gd name="T61" fmla="*/ 58 h 372"/>
                    <a:gd name="T62" fmla="*/ 76 w 186"/>
                    <a:gd name="T63" fmla="*/ 58 h 37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86" h="372">
                      <a:moveTo>
                        <a:pt x="76" y="58"/>
                      </a:moveTo>
                      <a:lnTo>
                        <a:pt x="76" y="58"/>
                      </a:lnTo>
                      <a:lnTo>
                        <a:pt x="68" y="40"/>
                      </a:lnTo>
                      <a:lnTo>
                        <a:pt x="58" y="28"/>
                      </a:lnTo>
                      <a:lnTo>
                        <a:pt x="46" y="16"/>
                      </a:lnTo>
                      <a:lnTo>
                        <a:pt x="34" y="10"/>
                      </a:lnTo>
                      <a:lnTo>
                        <a:pt x="22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12" y="6"/>
                      </a:lnTo>
                      <a:lnTo>
                        <a:pt x="20" y="8"/>
                      </a:lnTo>
                      <a:lnTo>
                        <a:pt x="32" y="14"/>
                      </a:lnTo>
                      <a:lnTo>
                        <a:pt x="44" y="20"/>
                      </a:lnTo>
                      <a:lnTo>
                        <a:pt x="54" y="30"/>
                      </a:lnTo>
                      <a:lnTo>
                        <a:pt x="64" y="44"/>
                      </a:lnTo>
                      <a:lnTo>
                        <a:pt x="72" y="60"/>
                      </a:lnTo>
                      <a:lnTo>
                        <a:pt x="72" y="60"/>
                      </a:lnTo>
                      <a:lnTo>
                        <a:pt x="120" y="198"/>
                      </a:lnTo>
                      <a:lnTo>
                        <a:pt x="184" y="372"/>
                      </a:lnTo>
                      <a:lnTo>
                        <a:pt x="184" y="372"/>
                      </a:lnTo>
                      <a:lnTo>
                        <a:pt x="186" y="362"/>
                      </a:lnTo>
                      <a:lnTo>
                        <a:pt x="186" y="362"/>
                      </a:lnTo>
                      <a:lnTo>
                        <a:pt x="124" y="192"/>
                      </a:lnTo>
                      <a:lnTo>
                        <a:pt x="76" y="58"/>
                      </a:lnTo>
                      <a:lnTo>
                        <a:pt x="76" y="58"/>
                      </a:lnTo>
                      <a:close/>
                    </a:path>
                  </a:pathLst>
                </a:custGeom>
                <a:solidFill>
                  <a:srgbClr val="4545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2" name="Freeform 1007"/>
                <p:cNvSpPr>
                  <a:spLocks/>
                </p:cNvSpPr>
                <p:nvPr/>
              </p:nvSpPr>
              <p:spPr bwMode="auto">
                <a:xfrm flipH="1">
                  <a:off x="1917813" y="3410682"/>
                  <a:ext cx="105210" cy="21582"/>
                </a:xfrm>
                <a:custGeom>
                  <a:avLst/>
                  <a:gdLst>
                    <a:gd name="T0" fmla="*/ 76 w 78"/>
                    <a:gd name="T1" fmla="*/ 12 h 16"/>
                    <a:gd name="T2" fmla="*/ 76 w 78"/>
                    <a:gd name="T3" fmla="*/ 12 h 16"/>
                    <a:gd name="T4" fmla="*/ 50 w 78"/>
                    <a:gd name="T5" fmla="*/ 6 h 16"/>
                    <a:gd name="T6" fmla="*/ 26 w 78"/>
                    <a:gd name="T7" fmla="*/ 2 h 16"/>
                    <a:gd name="T8" fmla="*/ 0 w 78"/>
                    <a:gd name="T9" fmla="*/ 0 h 16"/>
                    <a:gd name="T10" fmla="*/ 0 w 78"/>
                    <a:gd name="T11" fmla="*/ 0 h 16"/>
                    <a:gd name="T12" fmla="*/ 6 w 78"/>
                    <a:gd name="T13" fmla="*/ 4 h 16"/>
                    <a:gd name="T14" fmla="*/ 6 w 78"/>
                    <a:gd name="T15" fmla="*/ 4 h 16"/>
                    <a:gd name="T16" fmla="*/ 30 w 78"/>
                    <a:gd name="T17" fmla="*/ 6 h 16"/>
                    <a:gd name="T18" fmla="*/ 50 w 78"/>
                    <a:gd name="T19" fmla="*/ 10 h 16"/>
                    <a:gd name="T20" fmla="*/ 74 w 78"/>
                    <a:gd name="T21" fmla="*/ 16 h 16"/>
                    <a:gd name="T22" fmla="*/ 74 w 78"/>
                    <a:gd name="T23" fmla="*/ 16 h 16"/>
                    <a:gd name="T24" fmla="*/ 76 w 78"/>
                    <a:gd name="T25" fmla="*/ 16 h 16"/>
                    <a:gd name="T26" fmla="*/ 78 w 78"/>
                    <a:gd name="T27" fmla="*/ 14 h 16"/>
                    <a:gd name="T28" fmla="*/ 78 w 78"/>
                    <a:gd name="T29" fmla="*/ 14 h 16"/>
                    <a:gd name="T30" fmla="*/ 76 w 78"/>
                    <a:gd name="T31" fmla="*/ 12 h 16"/>
                    <a:gd name="T32" fmla="*/ 76 w 78"/>
                    <a:gd name="T33" fmla="*/ 12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78" h="16">
                      <a:moveTo>
                        <a:pt x="76" y="12"/>
                      </a:moveTo>
                      <a:lnTo>
                        <a:pt x="76" y="12"/>
                      </a:lnTo>
                      <a:lnTo>
                        <a:pt x="50" y="6"/>
                      </a:lnTo>
                      <a:lnTo>
                        <a:pt x="26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30" y="6"/>
                      </a:lnTo>
                      <a:lnTo>
                        <a:pt x="50" y="10"/>
                      </a:lnTo>
                      <a:lnTo>
                        <a:pt x="74" y="16"/>
                      </a:lnTo>
                      <a:lnTo>
                        <a:pt x="74" y="16"/>
                      </a:lnTo>
                      <a:lnTo>
                        <a:pt x="76" y="16"/>
                      </a:lnTo>
                      <a:lnTo>
                        <a:pt x="78" y="14"/>
                      </a:lnTo>
                      <a:lnTo>
                        <a:pt x="78" y="14"/>
                      </a:lnTo>
                      <a:lnTo>
                        <a:pt x="76" y="12"/>
                      </a:lnTo>
                      <a:lnTo>
                        <a:pt x="76" y="12"/>
                      </a:lnTo>
                      <a:close/>
                    </a:path>
                  </a:pathLst>
                </a:custGeom>
                <a:solidFill>
                  <a:srgbClr val="45454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3" name="Freeform 1008"/>
                <p:cNvSpPr>
                  <a:spLocks/>
                </p:cNvSpPr>
                <p:nvPr/>
              </p:nvSpPr>
              <p:spPr bwMode="auto">
                <a:xfrm flipH="1">
                  <a:off x="1623764" y="3426869"/>
                  <a:ext cx="151071" cy="121396"/>
                </a:xfrm>
                <a:custGeom>
                  <a:avLst/>
                  <a:gdLst>
                    <a:gd name="T0" fmla="*/ 28 w 112"/>
                    <a:gd name="T1" fmla="*/ 0 h 90"/>
                    <a:gd name="T2" fmla="*/ 28 w 112"/>
                    <a:gd name="T3" fmla="*/ 0 h 90"/>
                    <a:gd name="T4" fmla="*/ 60 w 112"/>
                    <a:gd name="T5" fmla="*/ 22 h 90"/>
                    <a:gd name="T6" fmla="*/ 86 w 112"/>
                    <a:gd name="T7" fmla="*/ 40 h 90"/>
                    <a:gd name="T8" fmla="*/ 96 w 112"/>
                    <a:gd name="T9" fmla="*/ 50 h 90"/>
                    <a:gd name="T10" fmla="*/ 102 w 112"/>
                    <a:gd name="T11" fmla="*/ 58 h 90"/>
                    <a:gd name="T12" fmla="*/ 102 w 112"/>
                    <a:gd name="T13" fmla="*/ 58 h 90"/>
                    <a:gd name="T14" fmla="*/ 104 w 112"/>
                    <a:gd name="T15" fmla="*/ 62 h 90"/>
                    <a:gd name="T16" fmla="*/ 102 w 112"/>
                    <a:gd name="T17" fmla="*/ 64 h 90"/>
                    <a:gd name="T18" fmla="*/ 98 w 112"/>
                    <a:gd name="T19" fmla="*/ 66 h 90"/>
                    <a:gd name="T20" fmla="*/ 98 w 112"/>
                    <a:gd name="T21" fmla="*/ 66 h 90"/>
                    <a:gd name="T22" fmla="*/ 106 w 112"/>
                    <a:gd name="T23" fmla="*/ 70 h 90"/>
                    <a:gd name="T24" fmla="*/ 110 w 112"/>
                    <a:gd name="T25" fmla="*/ 74 h 90"/>
                    <a:gd name="T26" fmla="*/ 112 w 112"/>
                    <a:gd name="T27" fmla="*/ 78 h 90"/>
                    <a:gd name="T28" fmla="*/ 112 w 112"/>
                    <a:gd name="T29" fmla="*/ 78 h 90"/>
                    <a:gd name="T30" fmla="*/ 110 w 112"/>
                    <a:gd name="T31" fmla="*/ 80 h 90"/>
                    <a:gd name="T32" fmla="*/ 106 w 112"/>
                    <a:gd name="T33" fmla="*/ 84 h 90"/>
                    <a:gd name="T34" fmla="*/ 98 w 112"/>
                    <a:gd name="T35" fmla="*/ 84 h 90"/>
                    <a:gd name="T36" fmla="*/ 96 w 112"/>
                    <a:gd name="T37" fmla="*/ 84 h 90"/>
                    <a:gd name="T38" fmla="*/ 92 w 112"/>
                    <a:gd name="T39" fmla="*/ 82 h 90"/>
                    <a:gd name="T40" fmla="*/ 92 w 112"/>
                    <a:gd name="T41" fmla="*/ 82 h 90"/>
                    <a:gd name="T42" fmla="*/ 94 w 112"/>
                    <a:gd name="T43" fmla="*/ 82 h 90"/>
                    <a:gd name="T44" fmla="*/ 94 w 112"/>
                    <a:gd name="T45" fmla="*/ 86 h 90"/>
                    <a:gd name="T46" fmla="*/ 92 w 112"/>
                    <a:gd name="T47" fmla="*/ 88 h 90"/>
                    <a:gd name="T48" fmla="*/ 90 w 112"/>
                    <a:gd name="T49" fmla="*/ 90 h 90"/>
                    <a:gd name="T50" fmla="*/ 80 w 112"/>
                    <a:gd name="T51" fmla="*/ 90 h 90"/>
                    <a:gd name="T52" fmla="*/ 80 w 112"/>
                    <a:gd name="T53" fmla="*/ 90 h 90"/>
                    <a:gd name="T54" fmla="*/ 66 w 112"/>
                    <a:gd name="T55" fmla="*/ 84 h 90"/>
                    <a:gd name="T56" fmla="*/ 54 w 112"/>
                    <a:gd name="T57" fmla="*/ 78 h 90"/>
                    <a:gd name="T58" fmla="*/ 40 w 112"/>
                    <a:gd name="T59" fmla="*/ 66 h 90"/>
                    <a:gd name="T60" fmla="*/ 40 w 112"/>
                    <a:gd name="T61" fmla="*/ 66 h 90"/>
                    <a:gd name="T62" fmla="*/ 38 w 112"/>
                    <a:gd name="T63" fmla="*/ 64 h 90"/>
                    <a:gd name="T64" fmla="*/ 36 w 112"/>
                    <a:gd name="T65" fmla="*/ 60 h 90"/>
                    <a:gd name="T66" fmla="*/ 32 w 112"/>
                    <a:gd name="T67" fmla="*/ 58 h 90"/>
                    <a:gd name="T68" fmla="*/ 26 w 112"/>
                    <a:gd name="T69" fmla="*/ 58 h 90"/>
                    <a:gd name="T70" fmla="*/ 20 w 112"/>
                    <a:gd name="T71" fmla="*/ 60 h 90"/>
                    <a:gd name="T72" fmla="*/ 10 w 112"/>
                    <a:gd name="T73" fmla="*/ 64 h 90"/>
                    <a:gd name="T74" fmla="*/ 10 w 112"/>
                    <a:gd name="T75" fmla="*/ 64 h 90"/>
                    <a:gd name="T76" fmla="*/ 6 w 112"/>
                    <a:gd name="T77" fmla="*/ 66 h 90"/>
                    <a:gd name="T78" fmla="*/ 2 w 112"/>
                    <a:gd name="T79" fmla="*/ 66 h 90"/>
                    <a:gd name="T80" fmla="*/ 0 w 112"/>
                    <a:gd name="T81" fmla="*/ 64 h 90"/>
                    <a:gd name="T82" fmla="*/ 0 w 112"/>
                    <a:gd name="T83" fmla="*/ 60 h 90"/>
                    <a:gd name="T84" fmla="*/ 2 w 112"/>
                    <a:gd name="T85" fmla="*/ 52 h 90"/>
                    <a:gd name="T86" fmla="*/ 8 w 112"/>
                    <a:gd name="T87" fmla="*/ 38 h 90"/>
                    <a:gd name="T88" fmla="*/ 20 w 112"/>
                    <a:gd name="T89" fmla="*/ 12 h 90"/>
                    <a:gd name="T90" fmla="*/ 28 w 112"/>
                    <a:gd name="T91" fmla="*/ 0 h 90"/>
                    <a:gd name="T92" fmla="*/ 28 w 112"/>
                    <a:gd name="T93" fmla="*/ 0 h 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12" h="90">
                      <a:moveTo>
                        <a:pt x="28" y="0"/>
                      </a:moveTo>
                      <a:lnTo>
                        <a:pt x="28" y="0"/>
                      </a:lnTo>
                      <a:lnTo>
                        <a:pt x="60" y="22"/>
                      </a:lnTo>
                      <a:lnTo>
                        <a:pt x="86" y="40"/>
                      </a:lnTo>
                      <a:lnTo>
                        <a:pt x="96" y="50"/>
                      </a:lnTo>
                      <a:lnTo>
                        <a:pt x="102" y="58"/>
                      </a:lnTo>
                      <a:lnTo>
                        <a:pt x="102" y="58"/>
                      </a:lnTo>
                      <a:lnTo>
                        <a:pt x="104" y="62"/>
                      </a:lnTo>
                      <a:lnTo>
                        <a:pt x="102" y="64"/>
                      </a:lnTo>
                      <a:lnTo>
                        <a:pt x="98" y="66"/>
                      </a:lnTo>
                      <a:lnTo>
                        <a:pt x="98" y="66"/>
                      </a:lnTo>
                      <a:lnTo>
                        <a:pt x="106" y="70"/>
                      </a:lnTo>
                      <a:lnTo>
                        <a:pt x="110" y="74"/>
                      </a:lnTo>
                      <a:lnTo>
                        <a:pt x="112" y="78"/>
                      </a:lnTo>
                      <a:lnTo>
                        <a:pt x="112" y="78"/>
                      </a:lnTo>
                      <a:lnTo>
                        <a:pt x="110" y="80"/>
                      </a:lnTo>
                      <a:lnTo>
                        <a:pt x="106" y="84"/>
                      </a:lnTo>
                      <a:lnTo>
                        <a:pt x="98" y="84"/>
                      </a:lnTo>
                      <a:lnTo>
                        <a:pt x="96" y="84"/>
                      </a:lnTo>
                      <a:lnTo>
                        <a:pt x="92" y="82"/>
                      </a:lnTo>
                      <a:lnTo>
                        <a:pt x="92" y="82"/>
                      </a:lnTo>
                      <a:lnTo>
                        <a:pt x="94" y="82"/>
                      </a:lnTo>
                      <a:lnTo>
                        <a:pt x="94" y="86"/>
                      </a:lnTo>
                      <a:lnTo>
                        <a:pt x="92" y="88"/>
                      </a:lnTo>
                      <a:lnTo>
                        <a:pt x="90" y="90"/>
                      </a:lnTo>
                      <a:lnTo>
                        <a:pt x="80" y="90"/>
                      </a:lnTo>
                      <a:lnTo>
                        <a:pt x="80" y="90"/>
                      </a:lnTo>
                      <a:lnTo>
                        <a:pt x="66" y="84"/>
                      </a:lnTo>
                      <a:lnTo>
                        <a:pt x="54" y="78"/>
                      </a:lnTo>
                      <a:lnTo>
                        <a:pt x="40" y="66"/>
                      </a:lnTo>
                      <a:lnTo>
                        <a:pt x="40" y="66"/>
                      </a:lnTo>
                      <a:lnTo>
                        <a:pt x="38" y="64"/>
                      </a:lnTo>
                      <a:lnTo>
                        <a:pt x="36" y="60"/>
                      </a:lnTo>
                      <a:lnTo>
                        <a:pt x="32" y="58"/>
                      </a:lnTo>
                      <a:lnTo>
                        <a:pt x="26" y="58"/>
                      </a:lnTo>
                      <a:lnTo>
                        <a:pt x="20" y="60"/>
                      </a:lnTo>
                      <a:lnTo>
                        <a:pt x="10" y="64"/>
                      </a:lnTo>
                      <a:lnTo>
                        <a:pt x="10" y="64"/>
                      </a:lnTo>
                      <a:lnTo>
                        <a:pt x="6" y="66"/>
                      </a:lnTo>
                      <a:lnTo>
                        <a:pt x="2" y="66"/>
                      </a:lnTo>
                      <a:lnTo>
                        <a:pt x="0" y="64"/>
                      </a:lnTo>
                      <a:lnTo>
                        <a:pt x="0" y="60"/>
                      </a:lnTo>
                      <a:lnTo>
                        <a:pt x="2" y="52"/>
                      </a:lnTo>
                      <a:lnTo>
                        <a:pt x="8" y="38"/>
                      </a:lnTo>
                      <a:lnTo>
                        <a:pt x="20" y="12"/>
                      </a:lnTo>
                      <a:lnTo>
                        <a:pt x="28" y="0"/>
                      </a:lnTo>
                      <a:lnTo>
                        <a:pt x="28" y="0"/>
                      </a:lnTo>
                      <a:close/>
                    </a:path>
                  </a:pathLst>
                </a:custGeom>
                <a:solidFill>
                  <a:srgbClr val="C091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4" name="Freeform 1009"/>
                <p:cNvSpPr>
                  <a:spLocks/>
                </p:cNvSpPr>
                <p:nvPr/>
              </p:nvSpPr>
              <p:spPr bwMode="auto">
                <a:xfrm flipH="1">
                  <a:off x="1772137" y="3586033"/>
                  <a:ext cx="690610" cy="213118"/>
                </a:xfrm>
                <a:custGeom>
                  <a:avLst/>
                  <a:gdLst>
                    <a:gd name="T0" fmla="*/ 410 w 512"/>
                    <a:gd name="T1" fmla="*/ 158 h 158"/>
                    <a:gd name="T2" fmla="*/ 0 w 512"/>
                    <a:gd name="T3" fmla="*/ 126 h 158"/>
                    <a:gd name="T4" fmla="*/ 102 w 512"/>
                    <a:gd name="T5" fmla="*/ 0 h 158"/>
                    <a:gd name="T6" fmla="*/ 512 w 512"/>
                    <a:gd name="T7" fmla="*/ 32 h 158"/>
                    <a:gd name="T8" fmla="*/ 410 w 512"/>
                    <a:gd name="T9" fmla="*/ 158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12" h="158">
                      <a:moveTo>
                        <a:pt x="410" y="158"/>
                      </a:moveTo>
                      <a:lnTo>
                        <a:pt x="0" y="126"/>
                      </a:lnTo>
                      <a:lnTo>
                        <a:pt x="102" y="0"/>
                      </a:lnTo>
                      <a:lnTo>
                        <a:pt x="512" y="32"/>
                      </a:lnTo>
                      <a:lnTo>
                        <a:pt x="410" y="158"/>
                      </a:lnTo>
                      <a:close/>
                    </a:path>
                  </a:pathLst>
                </a:custGeom>
                <a:solidFill>
                  <a:srgbClr val="C6DEE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5" name="Freeform 1010"/>
                <p:cNvSpPr>
                  <a:spLocks/>
                </p:cNvSpPr>
                <p:nvPr/>
              </p:nvSpPr>
              <p:spPr bwMode="auto">
                <a:xfrm flipH="1">
                  <a:off x="1782928" y="3575242"/>
                  <a:ext cx="701401" cy="245490"/>
                </a:xfrm>
                <a:custGeom>
                  <a:avLst/>
                  <a:gdLst>
                    <a:gd name="T0" fmla="*/ 126 w 520"/>
                    <a:gd name="T1" fmla="*/ 0 h 182"/>
                    <a:gd name="T2" fmla="*/ 0 w 520"/>
                    <a:gd name="T3" fmla="*/ 104 h 182"/>
                    <a:gd name="T4" fmla="*/ 264 w 520"/>
                    <a:gd name="T5" fmla="*/ 182 h 182"/>
                    <a:gd name="T6" fmla="*/ 442 w 520"/>
                    <a:gd name="T7" fmla="*/ 182 h 182"/>
                    <a:gd name="T8" fmla="*/ 520 w 520"/>
                    <a:gd name="T9" fmla="*/ 118 h 182"/>
                    <a:gd name="T10" fmla="*/ 126 w 520"/>
                    <a:gd name="T11" fmla="*/ 0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520" h="182">
                      <a:moveTo>
                        <a:pt x="126" y="0"/>
                      </a:moveTo>
                      <a:lnTo>
                        <a:pt x="0" y="104"/>
                      </a:lnTo>
                      <a:lnTo>
                        <a:pt x="264" y="182"/>
                      </a:lnTo>
                      <a:lnTo>
                        <a:pt x="442" y="182"/>
                      </a:lnTo>
                      <a:lnTo>
                        <a:pt x="520" y="118"/>
                      </a:lnTo>
                      <a:lnTo>
                        <a:pt x="126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12"/>
              <p:cNvGrpSpPr/>
              <p:nvPr/>
            </p:nvGrpSpPr>
            <p:grpSpPr>
              <a:xfrm>
                <a:off x="857961" y="1944637"/>
                <a:ext cx="1259757" cy="897987"/>
                <a:chOff x="6684963" y="403225"/>
                <a:chExt cx="1930400" cy="1317625"/>
              </a:xfrm>
            </p:grpSpPr>
            <p:sp>
              <p:nvSpPr>
                <p:cNvPr id="14" name="AutoShape 864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6684963" y="403225"/>
                  <a:ext cx="1930400" cy="131762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" name="Rectangle 868"/>
                <p:cNvSpPr>
                  <a:spLocks noChangeArrowheads="1"/>
                </p:cNvSpPr>
                <p:nvPr/>
              </p:nvSpPr>
              <p:spPr bwMode="auto">
                <a:xfrm>
                  <a:off x="6684963" y="1444625"/>
                  <a:ext cx="1930400" cy="276225"/>
                </a:xfrm>
                <a:prstGeom prst="rect">
                  <a:avLst/>
                </a:prstGeom>
                <a:solidFill>
                  <a:srgbClr val="606C9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Freeform 869"/>
                <p:cNvSpPr>
                  <a:spLocks/>
                </p:cNvSpPr>
                <p:nvPr/>
              </p:nvSpPr>
              <p:spPr bwMode="auto">
                <a:xfrm>
                  <a:off x="7634288" y="739775"/>
                  <a:ext cx="765175" cy="806450"/>
                </a:xfrm>
                <a:custGeom>
                  <a:avLst/>
                  <a:gdLst>
                    <a:gd name="T0" fmla="*/ 242 w 482"/>
                    <a:gd name="T1" fmla="*/ 12 h 508"/>
                    <a:gd name="T2" fmla="*/ 254 w 482"/>
                    <a:gd name="T3" fmla="*/ 24 h 508"/>
                    <a:gd name="T4" fmla="*/ 274 w 482"/>
                    <a:gd name="T5" fmla="*/ 34 h 508"/>
                    <a:gd name="T6" fmla="*/ 306 w 482"/>
                    <a:gd name="T7" fmla="*/ 40 h 508"/>
                    <a:gd name="T8" fmla="*/ 346 w 482"/>
                    <a:gd name="T9" fmla="*/ 50 h 508"/>
                    <a:gd name="T10" fmla="*/ 428 w 482"/>
                    <a:gd name="T11" fmla="*/ 76 h 508"/>
                    <a:gd name="T12" fmla="*/ 458 w 482"/>
                    <a:gd name="T13" fmla="*/ 90 h 508"/>
                    <a:gd name="T14" fmla="*/ 464 w 482"/>
                    <a:gd name="T15" fmla="*/ 114 h 508"/>
                    <a:gd name="T16" fmla="*/ 478 w 482"/>
                    <a:gd name="T17" fmla="*/ 212 h 508"/>
                    <a:gd name="T18" fmla="*/ 482 w 482"/>
                    <a:gd name="T19" fmla="*/ 296 h 508"/>
                    <a:gd name="T20" fmla="*/ 480 w 482"/>
                    <a:gd name="T21" fmla="*/ 338 h 508"/>
                    <a:gd name="T22" fmla="*/ 460 w 482"/>
                    <a:gd name="T23" fmla="*/ 462 h 508"/>
                    <a:gd name="T24" fmla="*/ 452 w 482"/>
                    <a:gd name="T25" fmla="*/ 502 h 508"/>
                    <a:gd name="T26" fmla="*/ 452 w 482"/>
                    <a:gd name="T27" fmla="*/ 508 h 508"/>
                    <a:gd name="T28" fmla="*/ 434 w 482"/>
                    <a:gd name="T29" fmla="*/ 508 h 508"/>
                    <a:gd name="T30" fmla="*/ 250 w 482"/>
                    <a:gd name="T31" fmla="*/ 496 h 508"/>
                    <a:gd name="T32" fmla="*/ 46 w 482"/>
                    <a:gd name="T33" fmla="*/ 480 h 508"/>
                    <a:gd name="T34" fmla="*/ 38 w 482"/>
                    <a:gd name="T35" fmla="*/ 374 h 508"/>
                    <a:gd name="T36" fmla="*/ 30 w 482"/>
                    <a:gd name="T37" fmla="*/ 320 h 508"/>
                    <a:gd name="T38" fmla="*/ 2 w 482"/>
                    <a:gd name="T39" fmla="*/ 172 h 508"/>
                    <a:gd name="T40" fmla="*/ 0 w 482"/>
                    <a:gd name="T41" fmla="*/ 140 h 508"/>
                    <a:gd name="T42" fmla="*/ 4 w 482"/>
                    <a:gd name="T43" fmla="*/ 98 h 508"/>
                    <a:gd name="T44" fmla="*/ 10 w 482"/>
                    <a:gd name="T45" fmla="*/ 78 h 508"/>
                    <a:gd name="T46" fmla="*/ 22 w 482"/>
                    <a:gd name="T47" fmla="*/ 60 h 508"/>
                    <a:gd name="T48" fmla="*/ 30 w 482"/>
                    <a:gd name="T49" fmla="*/ 52 h 508"/>
                    <a:gd name="T50" fmla="*/ 48 w 482"/>
                    <a:gd name="T51" fmla="*/ 42 h 508"/>
                    <a:gd name="T52" fmla="*/ 78 w 482"/>
                    <a:gd name="T53" fmla="*/ 38 h 508"/>
                    <a:gd name="T54" fmla="*/ 102 w 482"/>
                    <a:gd name="T55" fmla="*/ 36 h 508"/>
                    <a:gd name="T56" fmla="*/ 132 w 482"/>
                    <a:gd name="T57" fmla="*/ 26 h 508"/>
                    <a:gd name="T58" fmla="*/ 186 w 482"/>
                    <a:gd name="T59" fmla="*/ 2 h 508"/>
                    <a:gd name="T60" fmla="*/ 214 w 482"/>
                    <a:gd name="T61" fmla="*/ 0 h 508"/>
                    <a:gd name="T62" fmla="*/ 232 w 482"/>
                    <a:gd name="T63" fmla="*/ 6 h 508"/>
                    <a:gd name="T64" fmla="*/ 242 w 482"/>
                    <a:gd name="T65" fmla="*/ 12 h 5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82" h="508">
                      <a:moveTo>
                        <a:pt x="242" y="12"/>
                      </a:moveTo>
                      <a:lnTo>
                        <a:pt x="242" y="12"/>
                      </a:lnTo>
                      <a:lnTo>
                        <a:pt x="244" y="16"/>
                      </a:lnTo>
                      <a:lnTo>
                        <a:pt x="254" y="24"/>
                      </a:lnTo>
                      <a:lnTo>
                        <a:pt x="264" y="28"/>
                      </a:lnTo>
                      <a:lnTo>
                        <a:pt x="274" y="34"/>
                      </a:lnTo>
                      <a:lnTo>
                        <a:pt x="290" y="38"/>
                      </a:lnTo>
                      <a:lnTo>
                        <a:pt x="306" y="40"/>
                      </a:lnTo>
                      <a:lnTo>
                        <a:pt x="306" y="40"/>
                      </a:lnTo>
                      <a:lnTo>
                        <a:pt x="346" y="50"/>
                      </a:lnTo>
                      <a:lnTo>
                        <a:pt x="390" y="62"/>
                      </a:lnTo>
                      <a:lnTo>
                        <a:pt x="428" y="76"/>
                      </a:lnTo>
                      <a:lnTo>
                        <a:pt x="444" y="82"/>
                      </a:lnTo>
                      <a:lnTo>
                        <a:pt x="458" y="90"/>
                      </a:lnTo>
                      <a:lnTo>
                        <a:pt x="458" y="90"/>
                      </a:lnTo>
                      <a:lnTo>
                        <a:pt x="464" y="114"/>
                      </a:lnTo>
                      <a:lnTo>
                        <a:pt x="474" y="172"/>
                      </a:lnTo>
                      <a:lnTo>
                        <a:pt x="478" y="212"/>
                      </a:lnTo>
                      <a:lnTo>
                        <a:pt x="482" y="252"/>
                      </a:lnTo>
                      <a:lnTo>
                        <a:pt x="482" y="296"/>
                      </a:lnTo>
                      <a:lnTo>
                        <a:pt x="480" y="338"/>
                      </a:lnTo>
                      <a:lnTo>
                        <a:pt x="480" y="338"/>
                      </a:lnTo>
                      <a:lnTo>
                        <a:pt x="470" y="410"/>
                      </a:lnTo>
                      <a:lnTo>
                        <a:pt x="460" y="462"/>
                      </a:lnTo>
                      <a:lnTo>
                        <a:pt x="454" y="494"/>
                      </a:lnTo>
                      <a:lnTo>
                        <a:pt x="452" y="502"/>
                      </a:lnTo>
                      <a:lnTo>
                        <a:pt x="452" y="508"/>
                      </a:lnTo>
                      <a:lnTo>
                        <a:pt x="452" y="508"/>
                      </a:lnTo>
                      <a:lnTo>
                        <a:pt x="448" y="508"/>
                      </a:lnTo>
                      <a:lnTo>
                        <a:pt x="434" y="508"/>
                      </a:lnTo>
                      <a:lnTo>
                        <a:pt x="390" y="506"/>
                      </a:lnTo>
                      <a:lnTo>
                        <a:pt x="250" y="496"/>
                      </a:lnTo>
                      <a:lnTo>
                        <a:pt x="46" y="480"/>
                      </a:lnTo>
                      <a:lnTo>
                        <a:pt x="46" y="480"/>
                      </a:lnTo>
                      <a:lnTo>
                        <a:pt x="42" y="426"/>
                      </a:lnTo>
                      <a:lnTo>
                        <a:pt x="38" y="374"/>
                      </a:lnTo>
                      <a:lnTo>
                        <a:pt x="30" y="320"/>
                      </a:lnTo>
                      <a:lnTo>
                        <a:pt x="30" y="320"/>
                      </a:lnTo>
                      <a:lnTo>
                        <a:pt x="10" y="216"/>
                      </a:lnTo>
                      <a:lnTo>
                        <a:pt x="2" y="17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18"/>
                      </a:lnTo>
                      <a:lnTo>
                        <a:pt x="4" y="98"/>
                      </a:lnTo>
                      <a:lnTo>
                        <a:pt x="6" y="88"/>
                      </a:lnTo>
                      <a:lnTo>
                        <a:pt x="10" y="78"/>
                      </a:lnTo>
                      <a:lnTo>
                        <a:pt x="16" y="68"/>
                      </a:lnTo>
                      <a:lnTo>
                        <a:pt x="22" y="60"/>
                      </a:lnTo>
                      <a:lnTo>
                        <a:pt x="22" y="60"/>
                      </a:lnTo>
                      <a:lnTo>
                        <a:pt x="30" y="52"/>
                      </a:lnTo>
                      <a:lnTo>
                        <a:pt x="40" y="46"/>
                      </a:lnTo>
                      <a:lnTo>
                        <a:pt x="48" y="42"/>
                      </a:lnTo>
                      <a:lnTo>
                        <a:pt x="58" y="40"/>
                      </a:lnTo>
                      <a:lnTo>
                        <a:pt x="78" y="38"/>
                      </a:lnTo>
                      <a:lnTo>
                        <a:pt x="102" y="36"/>
                      </a:lnTo>
                      <a:lnTo>
                        <a:pt x="102" y="36"/>
                      </a:lnTo>
                      <a:lnTo>
                        <a:pt x="116" y="32"/>
                      </a:lnTo>
                      <a:lnTo>
                        <a:pt x="132" y="26"/>
                      </a:lnTo>
                      <a:lnTo>
                        <a:pt x="166" y="8"/>
                      </a:lnTo>
                      <a:lnTo>
                        <a:pt x="186" y="2"/>
                      </a:lnTo>
                      <a:lnTo>
                        <a:pt x="204" y="0"/>
                      </a:lnTo>
                      <a:lnTo>
                        <a:pt x="214" y="0"/>
                      </a:lnTo>
                      <a:lnTo>
                        <a:pt x="222" y="4"/>
                      </a:lnTo>
                      <a:lnTo>
                        <a:pt x="232" y="6"/>
                      </a:lnTo>
                      <a:lnTo>
                        <a:pt x="242" y="12"/>
                      </a:lnTo>
                      <a:lnTo>
                        <a:pt x="242" y="12"/>
                      </a:lnTo>
                      <a:close/>
                    </a:path>
                  </a:pathLst>
                </a:custGeom>
                <a:solidFill>
                  <a:srgbClr val="D9D7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Freeform 870"/>
                <p:cNvSpPr>
                  <a:spLocks/>
                </p:cNvSpPr>
                <p:nvPr/>
              </p:nvSpPr>
              <p:spPr bwMode="auto">
                <a:xfrm>
                  <a:off x="7656513" y="974725"/>
                  <a:ext cx="165100" cy="571500"/>
                </a:xfrm>
                <a:custGeom>
                  <a:avLst/>
                  <a:gdLst>
                    <a:gd name="T0" fmla="*/ 22 w 104"/>
                    <a:gd name="T1" fmla="*/ 0 h 360"/>
                    <a:gd name="T2" fmla="*/ 22 w 104"/>
                    <a:gd name="T3" fmla="*/ 0 h 360"/>
                    <a:gd name="T4" fmla="*/ 22 w 104"/>
                    <a:gd name="T5" fmla="*/ 18 h 360"/>
                    <a:gd name="T6" fmla="*/ 28 w 104"/>
                    <a:gd name="T7" fmla="*/ 60 h 360"/>
                    <a:gd name="T8" fmla="*/ 32 w 104"/>
                    <a:gd name="T9" fmla="*/ 88 h 360"/>
                    <a:gd name="T10" fmla="*/ 38 w 104"/>
                    <a:gd name="T11" fmla="*/ 120 h 360"/>
                    <a:gd name="T12" fmla="*/ 46 w 104"/>
                    <a:gd name="T13" fmla="*/ 150 h 360"/>
                    <a:gd name="T14" fmla="*/ 58 w 104"/>
                    <a:gd name="T15" fmla="*/ 182 h 360"/>
                    <a:gd name="T16" fmla="*/ 58 w 104"/>
                    <a:gd name="T17" fmla="*/ 182 h 360"/>
                    <a:gd name="T18" fmla="*/ 68 w 104"/>
                    <a:gd name="T19" fmla="*/ 212 h 360"/>
                    <a:gd name="T20" fmla="*/ 78 w 104"/>
                    <a:gd name="T21" fmla="*/ 242 h 360"/>
                    <a:gd name="T22" fmla="*/ 92 w 104"/>
                    <a:gd name="T23" fmla="*/ 292 h 360"/>
                    <a:gd name="T24" fmla="*/ 100 w 104"/>
                    <a:gd name="T25" fmla="*/ 334 h 360"/>
                    <a:gd name="T26" fmla="*/ 104 w 104"/>
                    <a:gd name="T27" fmla="*/ 360 h 360"/>
                    <a:gd name="T28" fmla="*/ 2 w 104"/>
                    <a:gd name="T29" fmla="*/ 356 h 360"/>
                    <a:gd name="T30" fmla="*/ 2 w 104"/>
                    <a:gd name="T31" fmla="*/ 356 h 360"/>
                    <a:gd name="T32" fmla="*/ 4 w 104"/>
                    <a:gd name="T33" fmla="*/ 296 h 360"/>
                    <a:gd name="T34" fmla="*/ 6 w 104"/>
                    <a:gd name="T35" fmla="*/ 244 h 360"/>
                    <a:gd name="T36" fmla="*/ 4 w 104"/>
                    <a:gd name="T37" fmla="*/ 196 h 360"/>
                    <a:gd name="T38" fmla="*/ 4 w 104"/>
                    <a:gd name="T39" fmla="*/ 196 h 360"/>
                    <a:gd name="T40" fmla="*/ 2 w 104"/>
                    <a:gd name="T41" fmla="*/ 152 h 360"/>
                    <a:gd name="T42" fmla="*/ 0 w 104"/>
                    <a:gd name="T43" fmla="*/ 130 h 360"/>
                    <a:gd name="T44" fmla="*/ 0 w 104"/>
                    <a:gd name="T45" fmla="*/ 106 h 360"/>
                    <a:gd name="T46" fmla="*/ 2 w 104"/>
                    <a:gd name="T47" fmla="*/ 80 h 360"/>
                    <a:gd name="T48" fmla="*/ 6 w 104"/>
                    <a:gd name="T49" fmla="*/ 54 h 360"/>
                    <a:gd name="T50" fmla="*/ 12 w 104"/>
                    <a:gd name="T51" fmla="*/ 28 h 360"/>
                    <a:gd name="T52" fmla="*/ 22 w 104"/>
                    <a:gd name="T53" fmla="*/ 0 h 360"/>
                    <a:gd name="T54" fmla="*/ 22 w 104"/>
                    <a:gd name="T55" fmla="*/ 0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04" h="360">
                      <a:moveTo>
                        <a:pt x="22" y="0"/>
                      </a:moveTo>
                      <a:lnTo>
                        <a:pt x="22" y="0"/>
                      </a:lnTo>
                      <a:lnTo>
                        <a:pt x="22" y="18"/>
                      </a:lnTo>
                      <a:lnTo>
                        <a:pt x="28" y="60"/>
                      </a:lnTo>
                      <a:lnTo>
                        <a:pt x="32" y="88"/>
                      </a:lnTo>
                      <a:lnTo>
                        <a:pt x="38" y="120"/>
                      </a:lnTo>
                      <a:lnTo>
                        <a:pt x="46" y="150"/>
                      </a:lnTo>
                      <a:lnTo>
                        <a:pt x="58" y="182"/>
                      </a:lnTo>
                      <a:lnTo>
                        <a:pt x="58" y="182"/>
                      </a:lnTo>
                      <a:lnTo>
                        <a:pt x="68" y="212"/>
                      </a:lnTo>
                      <a:lnTo>
                        <a:pt x="78" y="242"/>
                      </a:lnTo>
                      <a:lnTo>
                        <a:pt x="92" y="292"/>
                      </a:lnTo>
                      <a:lnTo>
                        <a:pt x="100" y="334"/>
                      </a:lnTo>
                      <a:lnTo>
                        <a:pt x="104" y="360"/>
                      </a:lnTo>
                      <a:lnTo>
                        <a:pt x="2" y="356"/>
                      </a:lnTo>
                      <a:lnTo>
                        <a:pt x="2" y="356"/>
                      </a:lnTo>
                      <a:lnTo>
                        <a:pt x="4" y="296"/>
                      </a:lnTo>
                      <a:lnTo>
                        <a:pt x="6" y="244"/>
                      </a:lnTo>
                      <a:lnTo>
                        <a:pt x="4" y="196"/>
                      </a:lnTo>
                      <a:lnTo>
                        <a:pt x="4" y="196"/>
                      </a:lnTo>
                      <a:lnTo>
                        <a:pt x="2" y="152"/>
                      </a:lnTo>
                      <a:lnTo>
                        <a:pt x="0" y="130"/>
                      </a:lnTo>
                      <a:lnTo>
                        <a:pt x="0" y="106"/>
                      </a:lnTo>
                      <a:lnTo>
                        <a:pt x="2" y="80"/>
                      </a:lnTo>
                      <a:lnTo>
                        <a:pt x="6" y="54"/>
                      </a:lnTo>
                      <a:lnTo>
                        <a:pt x="12" y="28"/>
                      </a:lnTo>
                      <a:lnTo>
                        <a:pt x="22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rgbClr val="CDCB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Freeform 871"/>
                <p:cNvSpPr>
                  <a:spLocks/>
                </p:cNvSpPr>
                <p:nvPr/>
              </p:nvSpPr>
              <p:spPr bwMode="auto">
                <a:xfrm>
                  <a:off x="7729538" y="847725"/>
                  <a:ext cx="139700" cy="193675"/>
                </a:xfrm>
                <a:custGeom>
                  <a:avLst/>
                  <a:gdLst>
                    <a:gd name="T0" fmla="*/ 22 w 88"/>
                    <a:gd name="T1" fmla="*/ 2 h 122"/>
                    <a:gd name="T2" fmla="*/ 22 w 88"/>
                    <a:gd name="T3" fmla="*/ 2 h 122"/>
                    <a:gd name="T4" fmla="*/ 10 w 88"/>
                    <a:gd name="T5" fmla="*/ 36 h 122"/>
                    <a:gd name="T6" fmla="*/ 4 w 88"/>
                    <a:gd name="T7" fmla="*/ 66 h 122"/>
                    <a:gd name="T8" fmla="*/ 2 w 88"/>
                    <a:gd name="T9" fmla="*/ 82 h 122"/>
                    <a:gd name="T10" fmla="*/ 0 w 88"/>
                    <a:gd name="T11" fmla="*/ 96 h 122"/>
                    <a:gd name="T12" fmla="*/ 0 w 88"/>
                    <a:gd name="T13" fmla="*/ 96 h 122"/>
                    <a:gd name="T14" fmla="*/ 8 w 88"/>
                    <a:gd name="T15" fmla="*/ 94 h 122"/>
                    <a:gd name="T16" fmla="*/ 30 w 88"/>
                    <a:gd name="T17" fmla="*/ 90 h 122"/>
                    <a:gd name="T18" fmla="*/ 30 w 88"/>
                    <a:gd name="T19" fmla="*/ 90 h 122"/>
                    <a:gd name="T20" fmla="*/ 36 w 88"/>
                    <a:gd name="T21" fmla="*/ 92 h 122"/>
                    <a:gd name="T22" fmla="*/ 44 w 88"/>
                    <a:gd name="T23" fmla="*/ 94 h 122"/>
                    <a:gd name="T24" fmla="*/ 64 w 88"/>
                    <a:gd name="T25" fmla="*/ 106 h 122"/>
                    <a:gd name="T26" fmla="*/ 88 w 88"/>
                    <a:gd name="T27" fmla="*/ 122 h 122"/>
                    <a:gd name="T28" fmla="*/ 88 w 88"/>
                    <a:gd name="T29" fmla="*/ 122 h 122"/>
                    <a:gd name="T30" fmla="*/ 84 w 88"/>
                    <a:gd name="T31" fmla="*/ 110 h 122"/>
                    <a:gd name="T32" fmla="*/ 78 w 88"/>
                    <a:gd name="T33" fmla="*/ 98 h 122"/>
                    <a:gd name="T34" fmla="*/ 68 w 88"/>
                    <a:gd name="T35" fmla="*/ 84 h 122"/>
                    <a:gd name="T36" fmla="*/ 68 w 88"/>
                    <a:gd name="T37" fmla="*/ 84 h 122"/>
                    <a:gd name="T38" fmla="*/ 58 w 88"/>
                    <a:gd name="T39" fmla="*/ 68 h 122"/>
                    <a:gd name="T40" fmla="*/ 50 w 88"/>
                    <a:gd name="T41" fmla="*/ 56 h 122"/>
                    <a:gd name="T42" fmla="*/ 46 w 88"/>
                    <a:gd name="T43" fmla="*/ 44 h 122"/>
                    <a:gd name="T44" fmla="*/ 44 w 88"/>
                    <a:gd name="T45" fmla="*/ 32 h 122"/>
                    <a:gd name="T46" fmla="*/ 44 w 88"/>
                    <a:gd name="T47" fmla="*/ 32 h 122"/>
                    <a:gd name="T48" fmla="*/ 40 w 88"/>
                    <a:gd name="T49" fmla="*/ 20 h 122"/>
                    <a:gd name="T50" fmla="*/ 34 w 88"/>
                    <a:gd name="T51" fmla="*/ 8 h 122"/>
                    <a:gd name="T52" fmla="*/ 26 w 88"/>
                    <a:gd name="T53" fmla="*/ 2 h 122"/>
                    <a:gd name="T54" fmla="*/ 24 w 88"/>
                    <a:gd name="T55" fmla="*/ 0 h 122"/>
                    <a:gd name="T56" fmla="*/ 22 w 88"/>
                    <a:gd name="T57" fmla="*/ 2 h 122"/>
                    <a:gd name="T58" fmla="*/ 22 w 88"/>
                    <a:gd name="T59" fmla="*/ 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88" h="122">
                      <a:moveTo>
                        <a:pt x="22" y="2"/>
                      </a:moveTo>
                      <a:lnTo>
                        <a:pt x="22" y="2"/>
                      </a:lnTo>
                      <a:lnTo>
                        <a:pt x="10" y="36"/>
                      </a:lnTo>
                      <a:lnTo>
                        <a:pt x="4" y="66"/>
                      </a:lnTo>
                      <a:lnTo>
                        <a:pt x="2" y="82"/>
                      </a:lnTo>
                      <a:lnTo>
                        <a:pt x="0" y="96"/>
                      </a:lnTo>
                      <a:lnTo>
                        <a:pt x="0" y="96"/>
                      </a:lnTo>
                      <a:lnTo>
                        <a:pt x="8" y="94"/>
                      </a:lnTo>
                      <a:lnTo>
                        <a:pt x="30" y="90"/>
                      </a:lnTo>
                      <a:lnTo>
                        <a:pt x="30" y="90"/>
                      </a:lnTo>
                      <a:lnTo>
                        <a:pt x="36" y="92"/>
                      </a:lnTo>
                      <a:lnTo>
                        <a:pt x="44" y="94"/>
                      </a:lnTo>
                      <a:lnTo>
                        <a:pt x="64" y="106"/>
                      </a:lnTo>
                      <a:lnTo>
                        <a:pt x="88" y="122"/>
                      </a:lnTo>
                      <a:lnTo>
                        <a:pt x="88" y="122"/>
                      </a:lnTo>
                      <a:lnTo>
                        <a:pt x="84" y="110"/>
                      </a:lnTo>
                      <a:lnTo>
                        <a:pt x="78" y="98"/>
                      </a:lnTo>
                      <a:lnTo>
                        <a:pt x="68" y="84"/>
                      </a:lnTo>
                      <a:lnTo>
                        <a:pt x="68" y="84"/>
                      </a:lnTo>
                      <a:lnTo>
                        <a:pt x="58" y="68"/>
                      </a:lnTo>
                      <a:lnTo>
                        <a:pt x="50" y="56"/>
                      </a:lnTo>
                      <a:lnTo>
                        <a:pt x="46" y="44"/>
                      </a:lnTo>
                      <a:lnTo>
                        <a:pt x="44" y="32"/>
                      </a:lnTo>
                      <a:lnTo>
                        <a:pt x="44" y="32"/>
                      </a:lnTo>
                      <a:lnTo>
                        <a:pt x="40" y="20"/>
                      </a:lnTo>
                      <a:lnTo>
                        <a:pt x="34" y="8"/>
                      </a:lnTo>
                      <a:lnTo>
                        <a:pt x="26" y="2"/>
                      </a:lnTo>
                      <a:lnTo>
                        <a:pt x="24" y="0"/>
                      </a:lnTo>
                      <a:lnTo>
                        <a:pt x="22" y="2"/>
                      </a:lnTo>
                      <a:lnTo>
                        <a:pt x="22" y="2"/>
                      </a:lnTo>
                      <a:close/>
                    </a:path>
                  </a:pathLst>
                </a:custGeom>
                <a:solidFill>
                  <a:srgbClr val="E9E5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" name="Freeform 872"/>
                <p:cNvSpPr>
                  <a:spLocks/>
                </p:cNvSpPr>
                <p:nvPr/>
              </p:nvSpPr>
              <p:spPr bwMode="auto">
                <a:xfrm>
                  <a:off x="7672388" y="415925"/>
                  <a:ext cx="146050" cy="339725"/>
                </a:xfrm>
                <a:custGeom>
                  <a:avLst/>
                  <a:gdLst>
                    <a:gd name="T0" fmla="*/ 90 w 92"/>
                    <a:gd name="T1" fmla="*/ 0 h 214"/>
                    <a:gd name="T2" fmla="*/ 90 w 92"/>
                    <a:gd name="T3" fmla="*/ 0 h 214"/>
                    <a:gd name="T4" fmla="*/ 82 w 92"/>
                    <a:gd name="T5" fmla="*/ 2 h 214"/>
                    <a:gd name="T6" fmla="*/ 62 w 92"/>
                    <a:gd name="T7" fmla="*/ 8 h 214"/>
                    <a:gd name="T8" fmla="*/ 48 w 92"/>
                    <a:gd name="T9" fmla="*/ 12 h 214"/>
                    <a:gd name="T10" fmla="*/ 36 w 92"/>
                    <a:gd name="T11" fmla="*/ 20 h 214"/>
                    <a:gd name="T12" fmla="*/ 24 w 92"/>
                    <a:gd name="T13" fmla="*/ 32 h 214"/>
                    <a:gd name="T14" fmla="*/ 14 w 92"/>
                    <a:gd name="T15" fmla="*/ 44 h 214"/>
                    <a:gd name="T16" fmla="*/ 14 w 92"/>
                    <a:gd name="T17" fmla="*/ 44 h 214"/>
                    <a:gd name="T18" fmla="*/ 6 w 92"/>
                    <a:gd name="T19" fmla="*/ 60 h 214"/>
                    <a:gd name="T20" fmla="*/ 2 w 92"/>
                    <a:gd name="T21" fmla="*/ 78 h 214"/>
                    <a:gd name="T22" fmla="*/ 0 w 92"/>
                    <a:gd name="T23" fmla="*/ 94 h 214"/>
                    <a:gd name="T24" fmla="*/ 2 w 92"/>
                    <a:gd name="T25" fmla="*/ 110 h 214"/>
                    <a:gd name="T26" fmla="*/ 4 w 92"/>
                    <a:gd name="T27" fmla="*/ 126 h 214"/>
                    <a:gd name="T28" fmla="*/ 8 w 92"/>
                    <a:gd name="T29" fmla="*/ 140 h 214"/>
                    <a:gd name="T30" fmla="*/ 16 w 92"/>
                    <a:gd name="T31" fmla="*/ 168 h 214"/>
                    <a:gd name="T32" fmla="*/ 16 w 92"/>
                    <a:gd name="T33" fmla="*/ 168 h 214"/>
                    <a:gd name="T34" fmla="*/ 28 w 92"/>
                    <a:gd name="T35" fmla="*/ 202 h 214"/>
                    <a:gd name="T36" fmla="*/ 34 w 92"/>
                    <a:gd name="T37" fmla="*/ 214 h 214"/>
                    <a:gd name="T38" fmla="*/ 34 w 92"/>
                    <a:gd name="T39" fmla="*/ 214 h 214"/>
                    <a:gd name="T40" fmla="*/ 44 w 92"/>
                    <a:gd name="T41" fmla="*/ 150 h 214"/>
                    <a:gd name="T42" fmla="*/ 52 w 92"/>
                    <a:gd name="T43" fmla="*/ 100 h 214"/>
                    <a:gd name="T44" fmla="*/ 56 w 92"/>
                    <a:gd name="T45" fmla="*/ 82 h 214"/>
                    <a:gd name="T46" fmla="*/ 62 w 92"/>
                    <a:gd name="T47" fmla="*/ 70 h 214"/>
                    <a:gd name="T48" fmla="*/ 62 w 92"/>
                    <a:gd name="T49" fmla="*/ 70 h 214"/>
                    <a:gd name="T50" fmla="*/ 74 w 92"/>
                    <a:gd name="T51" fmla="*/ 54 h 214"/>
                    <a:gd name="T52" fmla="*/ 86 w 92"/>
                    <a:gd name="T53" fmla="*/ 34 h 214"/>
                    <a:gd name="T54" fmla="*/ 90 w 92"/>
                    <a:gd name="T55" fmla="*/ 24 h 214"/>
                    <a:gd name="T56" fmla="*/ 92 w 92"/>
                    <a:gd name="T57" fmla="*/ 14 h 214"/>
                    <a:gd name="T58" fmla="*/ 92 w 92"/>
                    <a:gd name="T59" fmla="*/ 6 h 214"/>
                    <a:gd name="T60" fmla="*/ 90 w 92"/>
                    <a:gd name="T61" fmla="*/ 0 h 214"/>
                    <a:gd name="T62" fmla="*/ 90 w 92"/>
                    <a:gd name="T63" fmla="*/ 0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92" h="214">
                      <a:moveTo>
                        <a:pt x="90" y="0"/>
                      </a:moveTo>
                      <a:lnTo>
                        <a:pt x="90" y="0"/>
                      </a:lnTo>
                      <a:lnTo>
                        <a:pt x="82" y="2"/>
                      </a:lnTo>
                      <a:lnTo>
                        <a:pt x="62" y="8"/>
                      </a:lnTo>
                      <a:lnTo>
                        <a:pt x="48" y="12"/>
                      </a:lnTo>
                      <a:lnTo>
                        <a:pt x="36" y="20"/>
                      </a:lnTo>
                      <a:lnTo>
                        <a:pt x="24" y="32"/>
                      </a:lnTo>
                      <a:lnTo>
                        <a:pt x="14" y="44"/>
                      </a:lnTo>
                      <a:lnTo>
                        <a:pt x="14" y="44"/>
                      </a:lnTo>
                      <a:lnTo>
                        <a:pt x="6" y="60"/>
                      </a:lnTo>
                      <a:lnTo>
                        <a:pt x="2" y="78"/>
                      </a:lnTo>
                      <a:lnTo>
                        <a:pt x="0" y="94"/>
                      </a:lnTo>
                      <a:lnTo>
                        <a:pt x="2" y="110"/>
                      </a:lnTo>
                      <a:lnTo>
                        <a:pt x="4" y="126"/>
                      </a:lnTo>
                      <a:lnTo>
                        <a:pt x="8" y="140"/>
                      </a:lnTo>
                      <a:lnTo>
                        <a:pt x="16" y="168"/>
                      </a:lnTo>
                      <a:lnTo>
                        <a:pt x="16" y="168"/>
                      </a:lnTo>
                      <a:lnTo>
                        <a:pt x="28" y="202"/>
                      </a:lnTo>
                      <a:lnTo>
                        <a:pt x="34" y="214"/>
                      </a:lnTo>
                      <a:lnTo>
                        <a:pt x="34" y="214"/>
                      </a:lnTo>
                      <a:lnTo>
                        <a:pt x="44" y="150"/>
                      </a:lnTo>
                      <a:lnTo>
                        <a:pt x="52" y="100"/>
                      </a:lnTo>
                      <a:lnTo>
                        <a:pt x="56" y="82"/>
                      </a:lnTo>
                      <a:lnTo>
                        <a:pt x="62" y="70"/>
                      </a:lnTo>
                      <a:lnTo>
                        <a:pt x="62" y="70"/>
                      </a:lnTo>
                      <a:lnTo>
                        <a:pt x="74" y="54"/>
                      </a:lnTo>
                      <a:lnTo>
                        <a:pt x="86" y="34"/>
                      </a:lnTo>
                      <a:lnTo>
                        <a:pt x="90" y="24"/>
                      </a:lnTo>
                      <a:lnTo>
                        <a:pt x="92" y="14"/>
                      </a:lnTo>
                      <a:lnTo>
                        <a:pt x="92" y="6"/>
                      </a:lnTo>
                      <a:lnTo>
                        <a:pt x="90" y="0"/>
                      </a:lnTo>
                      <a:lnTo>
                        <a:pt x="90" y="0"/>
                      </a:lnTo>
                      <a:close/>
                    </a:path>
                  </a:pathLst>
                </a:custGeom>
                <a:solidFill>
                  <a:srgbClr val="C98D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" name="Freeform 873"/>
                <p:cNvSpPr>
                  <a:spLocks/>
                </p:cNvSpPr>
                <p:nvPr/>
              </p:nvSpPr>
              <p:spPr bwMode="auto">
                <a:xfrm>
                  <a:off x="7685088" y="546100"/>
                  <a:ext cx="25400" cy="133350"/>
                </a:xfrm>
                <a:custGeom>
                  <a:avLst/>
                  <a:gdLst>
                    <a:gd name="T0" fmla="*/ 12 w 16"/>
                    <a:gd name="T1" fmla="*/ 0 h 84"/>
                    <a:gd name="T2" fmla="*/ 12 w 16"/>
                    <a:gd name="T3" fmla="*/ 0 h 84"/>
                    <a:gd name="T4" fmla="*/ 6 w 16"/>
                    <a:gd name="T5" fmla="*/ 12 h 84"/>
                    <a:gd name="T6" fmla="*/ 2 w 16"/>
                    <a:gd name="T7" fmla="*/ 26 h 84"/>
                    <a:gd name="T8" fmla="*/ 0 w 16"/>
                    <a:gd name="T9" fmla="*/ 40 h 84"/>
                    <a:gd name="T10" fmla="*/ 0 w 16"/>
                    <a:gd name="T11" fmla="*/ 40 h 84"/>
                    <a:gd name="T12" fmla="*/ 2 w 16"/>
                    <a:gd name="T13" fmla="*/ 56 h 84"/>
                    <a:gd name="T14" fmla="*/ 8 w 16"/>
                    <a:gd name="T15" fmla="*/ 70 h 84"/>
                    <a:gd name="T16" fmla="*/ 14 w 16"/>
                    <a:gd name="T17" fmla="*/ 84 h 84"/>
                    <a:gd name="T18" fmla="*/ 14 w 16"/>
                    <a:gd name="T19" fmla="*/ 84 h 84"/>
                    <a:gd name="T20" fmla="*/ 16 w 16"/>
                    <a:gd name="T21" fmla="*/ 44 h 84"/>
                    <a:gd name="T22" fmla="*/ 16 w 16"/>
                    <a:gd name="T23" fmla="*/ 14 h 84"/>
                    <a:gd name="T24" fmla="*/ 14 w 16"/>
                    <a:gd name="T25" fmla="*/ 4 h 84"/>
                    <a:gd name="T26" fmla="*/ 12 w 16"/>
                    <a:gd name="T27" fmla="*/ 0 h 84"/>
                    <a:gd name="T28" fmla="*/ 12 w 16"/>
                    <a:gd name="T29" fmla="*/ 0 h 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16" h="84">
                      <a:moveTo>
                        <a:pt x="12" y="0"/>
                      </a:moveTo>
                      <a:lnTo>
                        <a:pt x="12" y="0"/>
                      </a:lnTo>
                      <a:lnTo>
                        <a:pt x="6" y="12"/>
                      </a:lnTo>
                      <a:lnTo>
                        <a:pt x="2" y="26"/>
                      </a:lnTo>
                      <a:lnTo>
                        <a:pt x="0" y="40"/>
                      </a:lnTo>
                      <a:lnTo>
                        <a:pt x="0" y="40"/>
                      </a:lnTo>
                      <a:lnTo>
                        <a:pt x="2" y="56"/>
                      </a:lnTo>
                      <a:lnTo>
                        <a:pt x="8" y="70"/>
                      </a:lnTo>
                      <a:lnTo>
                        <a:pt x="14" y="84"/>
                      </a:lnTo>
                      <a:lnTo>
                        <a:pt x="14" y="84"/>
                      </a:lnTo>
                      <a:lnTo>
                        <a:pt x="16" y="44"/>
                      </a:lnTo>
                      <a:lnTo>
                        <a:pt x="16" y="14"/>
                      </a:lnTo>
                      <a:lnTo>
                        <a:pt x="14" y="4"/>
                      </a:lnTo>
                      <a:lnTo>
                        <a:pt x="12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B978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874"/>
                <p:cNvSpPr>
                  <a:spLocks/>
                </p:cNvSpPr>
                <p:nvPr/>
              </p:nvSpPr>
              <p:spPr bwMode="auto">
                <a:xfrm>
                  <a:off x="7789863" y="669925"/>
                  <a:ext cx="244475" cy="384175"/>
                </a:xfrm>
                <a:custGeom>
                  <a:avLst/>
                  <a:gdLst>
                    <a:gd name="T0" fmla="*/ 2 w 154"/>
                    <a:gd name="T1" fmla="*/ 134 h 242"/>
                    <a:gd name="T2" fmla="*/ 2 w 154"/>
                    <a:gd name="T3" fmla="*/ 134 h 242"/>
                    <a:gd name="T4" fmla="*/ 6 w 154"/>
                    <a:gd name="T5" fmla="*/ 152 h 242"/>
                    <a:gd name="T6" fmla="*/ 14 w 154"/>
                    <a:gd name="T7" fmla="*/ 168 h 242"/>
                    <a:gd name="T8" fmla="*/ 24 w 154"/>
                    <a:gd name="T9" fmla="*/ 186 h 242"/>
                    <a:gd name="T10" fmla="*/ 24 w 154"/>
                    <a:gd name="T11" fmla="*/ 186 h 242"/>
                    <a:gd name="T12" fmla="*/ 36 w 154"/>
                    <a:gd name="T13" fmla="*/ 204 h 242"/>
                    <a:gd name="T14" fmla="*/ 46 w 154"/>
                    <a:gd name="T15" fmla="*/ 224 h 242"/>
                    <a:gd name="T16" fmla="*/ 54 w 154"/>
                    <a:gd name="T17" fmla="*/ 242 h 242"/>
                    <a:gd name="T18" fmla="*/ 54 w 154"/>
                    <a:gd name="T19" fmla="*/ 242 h 242"/>
                    <a:gd name="T20" fmla="*/ 78 w 154"/>
                    <a:gd name="T21" fmla="*/ 224 h 242"/>
                    <a:gd name="T22" fmla="*/ 100 w 154"/>
                    <a:gd name="T23" fmla="*/ 206 h 242"/>
                    <a:gd name="T24" fmla="*/ 120 w 154"/>
                    <a:gd name="T25" fmla="*/ 188 h 242"/>
                    <a:gd name="T26" fmla="*/ 120 w 154"/>
                    <a:gd name="T27" fmla="*/ 188 h 242"/>
                    <a:gd name="T28" fmla="*/ 128 w 154"/>
                    <a:gd name="T29" fmla="*/ 176 h 242"/>
                    <a:gd name="T30" fmla="*/ 136 w 154"/>
                    <a:gd name="T31" fmla="*/ 164 h 242"/>
                    <a:gd name="T32" fmla="*/ 146 w 154"/>
                    <a:gd name="T33" fmla="*/ 136 h 242"/>
                    <a:gd name="T34" fmla="*/ 154 w 154"/>
                    <a:gd name="T35" fmla="*/ 110 h 242"/>
                    <a:gd name="T36" fmla="*/ 154 w 154"/>
                    <a:gd name="T37" fmla="*/ 100 h 242"/>
                    <a:gd name="T38" fmla="*/ 154 w 154"/>
                    <a:gd name="T39" fmla="*/ 92 h 242"/>
                    <a:gd name="T40" fmla="*/ 154 w 154"/>
                    <a:gd name="T41" fmla="*/ 92 h 242"/>
                    <a:gd name="T42" fmla="*/ 150 w 154"/>
                    <a:gd name="T43" fmla="*/ 80 h 242"/>
                    <a:gd name="T44" fmla="*/ 142 w 154"/>
                    <a:gd name="T45" fmla="*/ 64 h 242"/>
                    <a:gd name="T46" fmla="*/ 134 w 154"/>
                    <a:gd name="T47" fmla="*/ 46 h 242"/>
                    <a:gd name="T48" fmla="*/ 132 w 154"/>
                    <a:gd name="T49" fmla="*/ 36 h 242"/>
                    <a:gd name="T50" fmla="*/ 130 w 154"/>
                    <a:gd name="T51" fmla="*/ 28 h 242"/>
                    <a:gd name="T52" fmla="*/ 130 w 154"/>
                    <a:gd name="T53" fmla="*/ 28 h 242"/>
                    <a:gd name="T54" fmla="*/ 128 w 154"/>
                    <a:gd name="T55" fmla="*/ 20 h 242"/>
                    <a:gd name="T56" fmla="*/ 124 w 154"/>
                    <a:gd name="T57" fmla="*/ 12 h 242"/>
                    <a:gd name="T58" fmla="*/ 116 w 154"/>
                    <a:gd name="T59" fmla="*/ 8 h 242"/>
                    <a:gd name="T60" fmla="*/ 108 w 154"/>
                    <a:gd name="T61" fmla="*/ 4 h 242"/>
                    <a:gd name="T62" fmla="*/ 100 w 154"/>
                    <a:gd name="T63" fmla="*/ 0 h 242"/>
                    <a:gd name="T64" fmla="*/ 92 w 154"/>
                    <a:gd name="T65" fmla="*/ 0 h 242"/>
                    <a:gd name="T66" fmla="*/ 84 w 154"/>
                    <a:gd name="T67" fmla="*/ 0 h 242"/>
                    <a:gd name="T68" fmla="*/ 80 w 154"/>
                    <a:gd name="T69" fmla="*/ 2 h 242"/>
                    <a:gd name="T70" fmla="*/ 80 w 154"/>
                    <a:gd name="T71" fmla="*/ 2 h 242"/>
                    <a:gd name="T72" fmla="*/ 72 w 154"/>
                    <a:gd name="T73" fmla="*/ 8 h 242"/>
                    <a:gd name="T74" fmla="*/ 62 w 154"/>
                    <a:gd name="T75" fmla="*/ 20 h 242"/>
                    <a:gd name="T76" fmla="*/ 48 w 154"/>
                    <a:gd name="T77" fmla="*/ 38 h 242"/>
                    <a:gd name="T78" fmla="*/ 32 w 154"/>
                    <a:gd name="T79" fmla="*/ 58 h 242"/>
                    <a:gd name="T80" fmla="*/ 18 w 154"/>
                    <a:gd name="T81" fmla="*/ 80 h 242"/>
                    <a:gd name="T82" fmla="*/ 8 w 154"/>
                    <a:gd name="T83" fmla="*/ 102 h 242"/>
                    <a:gd name="T84" fmla="*/ 4 w 154"/>
                    <a:gd name="T85" fmla="*/ 110 h 242"/>
                    <a:gd name="T86" fmla="*/ 2 w 154"/>
                    <a:gd name="T87" fmla="*/ 120 h 242"/>
                    <a:gd name="T88" fmla="*/ 0 w 154"/>
                    <a:gd name="T89" fmla="*/ 128 h 242"/>
                    <a:gd name="T90" fmla="*/ 2 w 154"/>
                    <a:gd name="T91" fmla="*/ 134 h 242"/>
                    <a:gd name="T92" fmla="*/ 2 w 154"/>
                    <a:gd name="T93" fmla="*/ 134 h 2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</a:cxnLst>
                  <a:rect l="0" t="0" r="r" b="b"/>
                  <a:pathLst>
                    <a:path w="154" h="242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6" y="152"/>
                      </a:lnTo>
                      <a:lnTo>
                        <a:pt x="14" y="168"/>
                      </a:lnTo>
                      <a:lnTo>
                        <a:pt x="24" y="186"/>
                      </a:lnTo>
                      <a:lnTo>
                        <a:pt x="24" y="186"/>
                      </a:lnTo>
                      <a:lnTo>
                        <a:pt x="36" y="204"/>
                      </a:lnTo>
                      <a:lnTo>
                        <a:pt x="46" y="224"/>
                      </a:lnTo>
                      <a:lnTo>
                        <a:pt x="54" y="242"/>
                      </a:lnTo>
                      <a:lnTo>
                        <a:pt x="54" y="242"/>
                      </a:lnTo>
                      <a:lnTo>
                        <a:pt x="78" y="224"/>
                      </a:lnTo>
                      <a:lnTo>
                        <a:pt x="100" y="206"/>
                      </a:lnTo>
                      <a:lnTo>
                        <a:pt x="120" y="188"/>
                      </a:lnTo>
                      <a:lnTo>
                        <a:pt x="120" y="188"/>
                      </a:lnTo>
                      <a:lnTo>
                        <a:pt x="128" y="176"/>
                      </a:lnTo>
                      <a:lnTo>
                        <a:pt x="136" y="164"/>
                      </a:lnTo>
                      <a:lnTo>
                        <a:pt x="146" y="136"/>
                      </a:lnTo>
                      <a:lnTo>
                        <a:pt x="154" y="110"/>
                      </a:lnTo>
                      <a:lnTo>
                        <a:pt x="154" y="100"/>
                      </a:lnTo>
                      <a:lnTo>
                        <a:pt x="154" y="92"/>
                      </a:lnTo>
                      <a:lnTo>
                        <a:pt x="154" y="92"/>
                      </a:lnTo>
                      <a:lnTo>
                        <a:pt x="150" y="80"/>
                      </a:lnTo>
                      <a:lnTo>
                        <a:pt x="142" y="64"/>
                      </a:lnTo>
                      <a:lnTo>
                        <a:pt x="134" y="46"/>
                      </a:lnTo>
                      <a:lnTo>
                        <a:pt x="132" y="36"/>
                      </a:lnTo>
                      <a:lnTo>
                        <a:pt x="130" y="28"/>
                      </a:lnTo>
                      <a:lnTo>
                        <a:pt x="130" y="28"/>
                      </a:lnTo>
                      <a:lnTo>
                        <a:pt x="128" y="20"/>
                      </a:lnTo>
                      <a:lnTo>
                        <a:pt x="124" y="12"/>
                      </a:lnTo>
                      <a:lnTo>
                        <a:pt x="116" y="8"/>
                      </a:lnTo>
                      <a:lnTo>
                        <a:pt x="108" y="4"/>
                      </a:lnTo>
                      <a:lnTo>
                        <a:pt x="100" y="0"/>
                      </a:lnTo>
                      <a:lnTo>
                        <a:pt x="92" y="0"/>
                      </a:lnTo>
                      <a:lnTo>
                        <a:pt x="84" y="0"/>
                      </a:lnTo>
                      <a:lnTo>
                        <a:pt x="80" y="2"/>
                      </a:lnTo>
                      <a:lnTo>
                        <a:pt x="80" y="2"/>
                      </a:lnTo>
                      <a:lnTo>
                        <a:pt x="72" y="8"/>
                      </a:lnTo>
                      <a:lnTo>
                        <a:pt x="62" y="20"/>
                      </a:lnTo>
                      <a:lnTo>
                        <a:pt x="48" y="38"/>
                      </a:lnTo>
                      <a:lnTo>
                        <a:pt x="32" y="58"/>
                      </a:lnTo>
                      <a:lnTo>
                        <a:pt x="18" y="80"/>
                      </a:lnTo>
                      <a:lnTo>
                        <a:pt x="8" y="102"/>
                      </a:lnTo>
                      <a:lnTo>
                        <a:pt x="4" y="110"/>
                      </a:lnTo>
                      <a:lnTo>
                        <a:pt x="2" y="120"/>
                      </a:lnTo>
                      <a:lnTo>
                        <a:pt x="0" y="128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solidFill>
                  <a:srgbClr val="E5AE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" name="Freeform 875"/>
                <p:cNvSpPr>
                  <a:spLocks/>
                </p:cNvSpPr>
                <p:nvPr/>
              </p:nvSpPr>
              <p:spPr bwMode="auto">
                <a:xfrm>
                  <a:off x="7986713" y="625475"/>
                  <a:ext cx="47625" cy="123825"/>
                </a:xfrm>
                <a:custGeom>
                  <a:avLst/>
                  <a:gdLst>
                    <a:gd name="T0" fmla="*/ 0 w 30"/>
                    <a:gd name="T1" fmla="*/ 52 h 78"/>
                    <a:gd name="T2" fmla="*/ 0 w 30"/>
                    <a:gd name="T3" fmla="*/ 52 h 78"/>
                    <a:gd name="T4" fmla="*/ 4 w 30"/>
                    <a:gd name="T5" fmla="*/ 34 h 78"/>
                    <a:gd name="T6" fmla="*/ 8 w 30"/>
                    <a:gd name="T7" fmla="*/ 18 h 78"/>
                    <a:gd name="T8" fmla="*/ 12 w 30"/>
                    <a:gd name="T9" fmla="*/ 10 h 78"/>
                    <a:gd name="T10" fmla="*/ 16 w 30"/>
                    <a:gd name="T11" fmla="*/ 4 h 78"/>
                    <a:gd name="T12" fmla="*/ 16 w 30"/>
                    <a:gd name="T13" fmla="*/ 4 h 78"/>
                    <a:gd name="T14" fmla="*/ 20 w 30"/>
                    <a:gd name="T15" fmla="*/ 0 h 78"/>
                    <a:gd name="T16" fmla="*/ 24 w 30"/>
                    <a:gd name="T17" fmla="*/ 0 h 78"/>
                    <a:gd name="T18" fmla="*/ 28 w 30"/>
                    <a:gd name="T19" fmla="*/ 0 h 78"/>
                    <a:gd name="T20" fmla="*/ 30 w 30"/>
                    <a:gd name="T21" fmla="*/ 4 h 78"/>
                    <a:gd name="T22" fmla="*/ 30 w 30"/>
                    <a:gd name="T23" fmla="*/ 8 h 78"/>
                    <a:gd name="T24" fmla="*/ 30 w 30"/>
                    <a:gd name="T25" fmla="*/ 14 h 78"/>
                    <a:gd name="T26" fmla="*/ 28 w 30"/>
                    <a:gd name="T27" fmla="*/ 30 h 78"/>
                    <a:gd name="T28" fmla="*/ 28 w 30"/>
                    <a:gd name="T29" fmla="*/ 30 h 78"/>
                    <a:gd name="T30" fmla="*/ 20 w 30"/>
                    <a:gd name="T31" fmla="*/ 52 h 78"/>
                    <a:gd name="T32" fmla="*/ 18 w 30"/>
                    <a:gd name="T33" fmla="*/ 58 h 78"/>
                    <a:gd name="T34" fmla="*/ 18 w 30"/>
                    <a:gd name="T35" fmla="*/ 64 h 78"/>
                    <a:gd name="T36" fmla="*/ 18 w 30"/>
                    <a:gd name="T37" fmla="*/ 64 h 78"/>
                    <a:gd name="T38" fmla="*/ 14 w 30"/>
                    <a:gd name="T39" fmla="*/ 72 h 78"/>
                    <a:gd name="T40" fmla="*/ 12 w 30"/>
                    <a:gd name="T41" fmla="*/ 76 h 78"/>
                    <a:gd name="T42" fmla="*/ 8 w 30"/>
                    <a:gd name="T43" fmla="*/ 78 h 78"/>
                    <a:gd name="T44" fmla="*/ 6 w 30"/>
                    <a:gd name="T45" fmla="*/ 76 h 78"/>
                    <a:gd name="T46" fmla="*/ 4 w 30"/>
                    <a:gd name="T47" fmla="*/ 74 h 78"/>
                    <a:gd name="T48" fmla="*/ 2 w 30"/>
                    <a:gd name="T49" fmla="*/ 66 h 78"/>
                    <a:gd name="T50" fmla="*/ 0 w 30"/>
                    <a:gd name="T51" fmla="*/ 52 h 78"/>
                    <a:gd name="T52" fmla="*/ 0 w 30"/>
                    <a:gd name="T53" fmla="*/ 5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" h="78">
                      <a:moveTo>
                        <a:pt x="0" y="52"/>
                      </a:moveTo>
                      <a:lnTo>
                        <a:pt x="0" y="52"/>
                      </a:lnTo>
                      <a:lnTo>
                        <a:pt x="4" y="34"/>
                      </a:lnTo>
                      <a:lnTo>
                        <a:pt x="8" y="18"/>
                      </a:lnTo>
                      <a:lnTo>
                        <a:pt x="12" y="10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28" y="0"/>
                      </a:lnTo>
                      <a:lnTo>
                        <a:pt x="30" y="4"/>
                      </a:lnTo>
                      <a:lnTo>
                        <a:pt x="30" y="8"/>
                      </a:lnTo>
                      <a:lnTo>
                        <a:pt x="30" y="14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20" y="52"/>
                      </a:lnTo>
                      <a:lnTo>
                        <a:pt x="18" y="58"/>
                      </a:lnTo>
                      <a:lnTo>
                        <a:pt x="18" y="64"/>
                      </a:lnTo>
                      <a:lnTo>
                        <a:pt x="18" y="64"/>
                      </a:lnTo>
                      <a:lnTo>
                        <a:pt x="14" y="72"/>
                      </a:lnTo>
                      <a:lnTo>
                        <a:pt x="12" y="76"/>
                      </a:lnTo>
                      <a:lnTo>
                        <a:pt x="8" y="78"/>
                      </a:lnTo>
                      <a:lnTo>
                        <a:pt x="6" y="76"/>
                      </a:lnTo>
                      <a:lnTo>
                        <a:pt x="4" y="74"/>
                      </a:lnTo>
                      <a:lnTo>
                        <a:pt x="2" y="66"/>
                      </a:lnTo>
                      <a:lnTo>
                        <a:pt x="0" y="52"/>
                      </a:lnTo>
                      <a:lnTo>
                        <a:pt x="0" y="52"/>
                      </a:lnTo>
                      <a:close/>
                    </a:path>
                  </a:pathLst>
                </a:custGeom>
                <a:solidFill>
                  <a:srgbClr val="E5AE8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" name="Freeform 876"/>
                <p:cNvSpPr>
                  <a:spLocks/>
                </p:cNvSpPr>
                <p:nvPr/>
              </p:nvSpPr>
              <p:spPr bwMode="auto">
                <a:xfrm>
                  <a:off x="7786688" y="742950"/>
                  <a:ext cx="193675" cy="225425"/>
                </a:xfrm>
                <a:custGeom>
                  <a:avLst/>
                  <a:gdLst>
                    <a:gd name="T0" fmla="*/ 2 w 122"/>
                    <a:gd name="T1" fmla="*/ 94 h 142"/>
                    <a:gd name="T2" fmla="*/ 2 w 122"/>
                    <a:gd name="T3" fmla="*/ 94 h 142"/>
                    <a:gd name="T4" fmla="*/ 4 w 122"/>
                    <a:gd name="T5" fmla="*/ 102 h 142"/>
                    <a:gd name="T6" fmla="*/ 14 w 122"/>
                    <a:gd name="T7" fmla="*/ 116 h 142"/>
                    <a:gd name="T8" fmla="*/ 20 w 122"/>
                    <a:gd name="T9" fmla="*/ 124 h 142"/>
                    <a:gd name="T10" fmla="*/ 28 w 122"/>
                    <a:gd name="T11" fmla="*/ 132 h 142"/>
                    <a:gd name="T12" fmla="*/ 38 w 122"/>
                    <a:gd name="T13" fmla="*/ 138 h 142"/>
                    <a:gd name="T14" fmla="*/ 48 w 122"/>
                    <a:gd name="T15" fmla="*/ 142 h 142"/>
                    <a:gd name="T16" fmla="*/ 48 w 122"/>
                    <a:gd name="T17" fmla="*/ 142 h 142"/>
                    <a:gd name="T18" fmla="*/ 52 w 122"/>
                    <a:gd name="T19" fmla="*/ 142 h 142"/>
                    <a:gd name="T20" fmla="*/ 58 w 122"/>
                    <a:gd name="T21" fmla="*/ 142 h 142"/>
                    <a:gd name="T22" fmla="*/ 72 w 122"/>
                    <a:gd name="T23" fmla="*/ 134 h 142"/>
                    <a:gd name="T24" fmla="*/ 84 w 122"/>
                    <a:gd name="T25" fmla="*/ 122 h 142"/>
                    <a:gd name="T26" fmla="*/ 96 w 122"/>
                    <a:gd name="T27" fmla="*/ 106 h 142"/>
                    <a:gd name="T28" fmla="*/ 106 w 122"/>
                    <a:gd name="T29" fmla="*/ 88 h 142"/>
                    <a:gd name="T30" fmla="*/ 116 w 122"/>
                    <a:gd name="T31" fmla="*/ 66 h 142"/>
                    <a:gd name="T32" fmla="*/ 120 w 122"/>
                    <a:gd name="T33" fmla="*/ 44 h 142"/>
                    <a:gd name="T34" fmla="*/ 122 w 122"/>
                    <a:gd name="T35" fmla="*/ 22 h 142"/>
                    <a:gd name="T36" fmla="*/ 122 w 122"/>
                    <a:gd name="T37" fmla="*/ 22 h 142"/>
                    <a:gd name="T38" fmla="*/ 120 w 122"/>
                    <a:gd name="T39" fmla="*/ 12 h 142"/>
                    <a:gd name="T40" fmla="*/ 116 w 122"/>
                    <a:gd name="T41" fmla="*/ 6 h 142"/>
                    <a:gd name="T42" fmla="*/ 110 w 122"/>
                    <a:gd name="T43" fmla="*/ 2 h 142"/>
                    <a:gd name="T44" fmla="*/ 102 w 122"/>
                    <a:gd name="T45" fmla="*/ 0 h 142"/>
                    <a:gd name="T46" fmla="*/ 92 w 122"/>
                    <a:gd name="T47" fmla="*/ 0 h 142"/>
                    <a:gd name="T48" fmla="*/ 80 w 122"/>
                    <a:gd name="T49" fmla="*/ 4 h 142"/>
                    <a:gd name="T50" fmla="*/ 68 w 122"/>
                    <a:gd name="T51" fmla="*/ 8 h 142"/>
                    <a:gd name="T52" fmla="*/ 58 w 122"/>
                    <a:gd name="T53" fmla="*/ 14 h 142"/>
                    <a:gd name="T54" fmla="*/ 46 w 122"/>
                    <a:gd name="T55" fmla="*/ 22 h 142"/>
                    <a:gd name="T56" fmla="*/ 34 w 122"/>
                    <a:gd name="T57" fmla="*/ 30 h 142"/>
                    <a:gd name="T58" fmla="*/ 24 w 122"/>
                    <a:gd name="T59" fmla="*/ 40 h 142"/>
                    <a:gd name="T60" fmla="*/ 16 w 122"/>
                    <a:gd name="T61" fmla="*/ 50 h 142"/>
                    <a:gd name="T62" fmla="*/ 8 w 122"/>
                    <a:gd name="T63" fmla="*/ 62 h 142"/>
                    <a:gd name="T64" fmla="*/ 4 w 122"/>
                    <a:gd name="T65" fmla="*/ 72 h 142"/>
                    <a:gd name="T66" fmla="*/ 0 w 122"/>
                    <a:gd name="T67" fmla="*/ 84 h 142"/>
                    <a:gd name="T68" fmla="*/ 2 w 122"/>
                    <a:gd name="T69" fmla="*/ 94 h 142"/>
                    <a:gd name="T70" fmla="*/ 2 w 122"/>
                    <a:gd name="T71" fmla="*/ 94 h 1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122" h="142">
                      <a:moveTo>
                        <a:pt x="2" y="94"/>
                      </a:moveTo>
                      <a:lnTo>
                        <a:pt x="2" y="94"/>
                      </a:lnTo>
                      <a:lnTo>
                        <a:pt x="4" y="102"/>
                      </a:lnTo>
                      <a:lnTo>
                        <a:pt x="14" y="116"/>
                      </a:lnTo>
                      <a:lnTo>
                        <a:pt x="20" y="124"/>
                      </a:lnTo>
                      <a:lnTo>
                        <a:pt x="28" y="132"/>
                      </a:lnTo>
                      <a:lnTo>
                        <a:pt x="38" y="138"/>
                      </a:lnTo>
                      <a:lnTo>
                        <a:pt x="48" y="142"/>
                      </a:lnTo>
                      <a:lnTo>
                        <a:pt x="48" y="142"/>
                      </a:lnTo>
                      <a:lnTo>
                        <a:pt x="52" y="142"/>
                      </a:lnTo>
                      <a:lnTo>
                        <a:pt x="58" y="142"/>
                      </a:lnTo>
                      <a:lnTo>
                        <a:pt x="72" y="134"/>
                      </a:lnTo>
                      <a:lnTo>
                        <a:pt x="84" y="122"/>
                      </a:lnTo>
                      <a:lnTo>
                        <a:pt x="96" y="106"/>
                      </a:lnTo>
                      <a:lnTo>
                        <a:pt x="106" y="88"/>
                      </a:lnTo>
                      <a:lnTo>
                        <a:pt x="116" y="66"/>
                      </a:lnTo>
                      <a:lnTo>
                        <a:pt x="120" y="44"/>
                      </a:lnTo>
                      <a:lnTo>
                        <a:pt x="122" y="22"/>
                      </a:lnTo>
                      <a:lnTo>
                        <a:pt x="122" y="22"/>
                      </a:lnTo>
                      <a:lnTo>
                        <a:pt x="120" y="12"/>
                      </a:lnTo>
                      <a:lnTo>
                        <a:pt x="116" y="6"/>
                      </a:lnTo>
                      <a:lnTo>
                        <a:pt x="110" y="2"/>
                      </a:lnTo>
                      <a:lnTo>
                        <a:pt x="102" y="0"/>
                      </a:lnTo>
                      <a:lnTo>
                        <a:pt x="92" y="0"/>
                      </a:lnTo>
                      <a:lnTo>
                        <a:pt x="80" y="4"/>
                      </a:lnTo>
                      <a:lnTo>
                        <a:pt x="68" y="8"/>
                      </a:lnTo>
                      <a:lnTo>
                        <a:pt x="58" y="14"/>
                      </a:lnTo>
                      <a:lnTo>
                        <a:pt x="46" y="22"/>
                      </a:lnTo>
                      <a:lnTo>
                        <a:pt x="34" y="30"/>
                      </a:lnTo>
                      <a:lnTo>
                        <a:pt x="24" y="40"/>
                      </a:lnTo>
                      <a:lnTo>
                        <a:pt x="16" y="50"/>
                      </a:lnTo>
                      <a:lnTo>
                        <a:pt x="8" y="62"/>
                      </a:lnTo>
                      <a:lnTo>
                        <a:pt x="4" y="72"/>
                      </a:lnTo>
                      <a:lnTo>
                        <a:pt x="0" y="84"/>
                      </a:lnTo>
                      <a:lnTo>
                        <a:pt x="2" y="94"/>
                      </a:lnTo>
                      <a:lnTo>
                        <a:pt x="2" y="94"/>
                      </a:lnTo>
                      <a:close/>
                    </a:path>
                  </a:pathLst>
                </a:custGeom>
                <a:solidFill>
                  <a:srgbClr val="DE97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877"/>
                <p:cNvSpPr>
                  <a:spLocks/>
                </p:cNvSpPr>
                <p:nvPr/>
              </p:nvSpPr>
              <p:spPr bwMode="auto">
                <a:xfrm>
                  <a:off x="7697788" y="488950"/>
                  <a:ext cx="295275" cy="441325"/>
                </a:xfrm>
                <a:custGeom>
                  <a:avLst/>
                  <a:gdLst>
                    <a:gd name="T0" fmla="*/ 6 w 186"/>
                    <a:gd name="T1" fmla="*/ 40 h 278"/>
                    <a:gd name="T2" fmla="*/ 6 w 186"/>
                    <a:gd name="T3" fmla="*/ 40 h 278"/>
                    <a:gd name="T4" fmla="*/ 2 w 186"/>
                    <a:gd name="T5" fmla="*/ 70 h 278"/>
                    <a:gd name="T6" fmla="*/ 0 w 186"/>
                    <a:gd name="T7" fmla="*/ 100 h 278"/>
                    <a:gd name="T8" fmla="*/ 2 w 186"/>
                    <a:gd name="T9" fmla="*/ 114 h 278"/>
                    <a:gd name="T10" fmla="*/ 4 w 186"/>
                    <a:gd name="T11" fmla="*/ 128 h 278"/>
                    <a:gd name="T12" fmla="*/ 4 w 186"/>
                    <a:gd name="T13" fmla="*/ 128 h 278"/>
                    <a:gd name="T14" fmla="*/ 6 w 186"/>
                    <a:gd name="T15" fmla="*/ 156 h 278"/>
                    <a:gd name="T16" fmla="*/ 12 w 186"/>
                    <a:gd name="T17" fmla="*/ 182 h 278"/>
                    <a:gd name="T18" fmla="*/ 16 w 186"/>
                    <a:gd name="T19" fmla="*/ 196 h 278"/>
                    <a:gd name="T20" fmla="*/ 22 w 186"/>
                    <a:gd name="T21" fmla="*/ 210 h 278"/>
                    <a:gd name="T22" fmla="*/ 22 w 186"/>
                    <a:gd name="T23" fmla="*/ 210 h 278"/>
                    <a:gd name="T24" fmla="*/ 40 w 186"/>
                    <a:gd name="T25" fmla="*/ 252 h 278"/>
                    <a:gd name="T26" fmla="*/ 48 w 186"/>
                    <a:gd name="T27" fmla="*/ 270 h 278"/>
                    <a:gd name="T28" fmla="*/ 48 w 186"/>
                    <a:gd name="T29" fmla="*/ 270 h 278"/>
                    <a:gd name="T30" fmla="*/ 52 w 186"/>
                    <a:gd name="T31" fmla="*/ 272 h 278"/>
                    <a:gd name="T32" fmla="*/ 64 w 186"/>
                    <a:gd name="T33" fmla="*/ 276 h 278"/>
                    <a:gd name="T34" fmla="*/ 74 w 186"/>
                    <a:gd name="T35" fmla="*/ 278 h 278"/>
                    <a:gd name="T36" fmla="*/ 86 w 186"/>
                    <a:gd name="T37" fmla="*/ 278 h 278"/>
                    <a:gd name="T38" fmla="*/ 102 w 186"/>
                    <a:gd name="T39" fmla="*/ 278 h 278"/>
                    <a:gd name="T40" fmla="*/ 120 w 186"/>
                    <a:gd name="T41" fmla="*/ 274 h 278"/>
                    <a:gd name="T42" fmla="*/ 120 w 186"/>
                    <a:gd name="T43" fmla="*/ 274 h 278"/>
                    <a:gd name="T44" fmla="*/ 140 w 186"/>
                    <a:gd name="T45" fmla="*/ 256 h 278"/>
                    <a:gd name="T46" fmla="*/ 158 w 186"/>
                    <a:gd name="T47" fmla="*/ 240 h 278"/>
                    <a:gd name="T48" fmla="*/ 166 w 186"/>
                    <a:gd name="T49" fmla="*/ 230 h 278"/>
                    <a:gd name="T50" fmla="*/ 170 w 186"/>
                    <a:gd name="T51" fmla="*/ 220 h 278"/>
                    <a:gd name="T52" fmla="*/ 170 w 186"/>
                    <a:gd name="T53" fmla="*/ 220 h 278"/>
                    <a:gd name="T54" fmla="*/ 178 w 186"/>
                    <a:gd name="T55" fmla="*/ 202 h 278"/>
                    <a:gd name="T56" fmla="*/ 182 w 186"/>
                    <a:gd name="T57" fmla="*/ 182 h 278"/>
                    <a:gd name="T58" fmla="*/ 186 w 186"/>
                    <a:gd name="T59" fmla="*/ 166 h 278"/>
                    <a:gd name="T60" fmla="*/ 186 w 186"/>
                    <a:gd name="T61" fmla="*/ 152 h 278"/>
                    <a:gd name="T62" fmla="*/ 186 w 186"/>
                    <a:gd name="T63" fmla="*/ 152 h 278"/>
                    <a:gd name="T64" fmla="*/ 186 w 186"/>
                    <a:gd name="T65" fmla="*/ 110 h 278"/>
                    <a:gd name="T66" fmla="*/ 184 w 186"/>
                    <a:gd name="T67" fmla="*/ 86 h 278"/>
                    <a:gd name="T68" fmla="*/ 182 w 186"/>
                    <a:gd name="T69" fmla="*/ 70 h 278"/>
                    <a:gd name="T70" fmla="*/ 182 w 186"/>
                    <a:gd name="T71" fmla="*/ 70 h 278"/>
                    <a:gd name="T72" fmla="*/ 180 w 186"/>
                    <a:gd name="T73" fmla="*/ 60 h 278"/>
                    <a:gd name="T74" fmla="*/ 174 w 186"/>
                    <a:gd name="T75" fmla="*/ 48 h 278"/>
                    <a:gd name="T76" fmla="*/ 166 w 186"/>
                    <a:gd name="T77" fmla="*/ 36 h 278"/>
                    <a:gd name="T78" fmla="*/ 154 w 186"/>
                    <a:gd name="T79" fmla="*/ 24 h 278"/>
                    <a:gd name="T80" fmla="*/ 154 w 186"/>
                    <a:gd name="T81" fmla="*/ 24 h 278"/>
                    <a:gd name="T82" fmla="*/ 142 w 186"/>
                    <a:gd name="T83" fmla="*/ 14 h 278"/>
                    <a:gd name="T84" fmla="*/ 130 w 186"/>
                    <a:gd name="T85" fmla="*/ 10 h 278"/>
                    <a:gd name="T86" fmla="*/ 118 w 186"/>
                    <a:gd name="T87" fmla="*/ 6 h 278"/>
                    <a:gd name="T88" fmla="*/ 104 w 186"/>
                    <a:gd name="T89" fmla="*/ 4 h 278"/>
                    <a:gd name="T90" fmla="*/ 104 w 186"/>
                    <a:gd name="T91" fmla="*/ 4 h 278"/>
                    <a:gd name="T92" fmla="*/ 80 w 186"/>
                    <a:gd name="T93" fmla="*/ 0 h 278"/>
                    <a:gd name="T94" fmla="*/ 70 w 186"/>
                    <a:gd name="T95" fmla="*/ 0 h 278"/>
                    <a:gd name="T96" fmla="*/ 64 w 186"/>
                    <a:gd name="T97" fmla="*/ 0 h 278"/>
                    <a:gd name="T98" fmla="*/ 64 w 186"/>
                    <a:gd name="T99" fmla="*/ 0 h 278"/>
                    <a:gd name="T100" fmla="*/ 32 w 186"/>
                    <a:gd name="T101" fmla="*/ 16 h 278"/>
                    <a:gd name="T102" fmla="*/ 22 w 186"/>
                    <a:gd name="T103" fmla="*/ 20 h 278"/>
                    <a:gd name="T104" fmla="*/ 14 w 186"/>
                    <a:gd name="T105" fmla="*/ 28 h 278"/>
                    <a:gd name="T106" fmla="*/ 8 w 186"/>
                    <a:gd name="T107" fmla="*/ 34 h 278"/>
                    <a:gd name="T108" fmla="*/ 6 w 186"/>
                    <a:gd name="T109" fmla="*/ 40 h 278"/>
                    <a:gd name="T110" fmla="*/ 6 w 186"/>
                    <a:gd name="T111" fmla="*/ 40 h 2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86" h="278">
                      <a:moveTo>
                        <a:pt x="6" y="40"/>
                      </a:moveTo>
                      <a:lnTo>
                        <a:pt x="6" y="40"/>
                      </a:lnTo>
                      <a:lnTo>
                        <a:pt x="2" y="70"/>
                      </a:lnTo>
                      <a:lnTo>
                        <a:pt x="0" y="100"/>
                      </a:lnTo>
                      <a:lnTo>
                        <a:pt x="2" y="114"/>
                      </a:lnTo>
                      <a:lnTo>
                        <a:pt x="4" y="128"/>
                      </a:lnTo>
                      <a:lnTo>
                        <a:pt x="4" y="128"/>
                      </a:lnTo>
                      <a:lnTo>
                        <a:pt x="6" y="156"/>
                      </a:lnTo>
                      <a:lnTo>
                        <a:pt x="12" y="182"/>
                      </a:lnTo>
                      <a:lnTo>
                        <a:pt x="16" y="196"/>
                      </a:lnTo>
                      <a:lnTo>
                        <a:pt x="22" y="210"/>
                      </a:lnTo>
                      <a:lnTo>
                        <a:pt x="22" y="210"/>
                      </a:lnTo>
                      <a:lnTo>
                        <a:pt x="40" y="252"/>
                      </a:lnTo>
                      <a:lnTo>
                        <a:pt x="48" y="270"/>
                      </a:lnTo>
                      <a:lnTo>
                        <a:pt x="48" y="270"/>
                      </a:lnTo>
                      <a:lnTo>
                        <a:pt x="52" y="272"/>
                      </a:lnTo>
                      <a:lnTo>
                        <a:pt x="64" y="276"/>
                      </a:lnTo>
                      <a:lnTo>
                        <a:pt x="74" y="278"/>
                      </a:lnTo>
                      <a:lnTo>
                        <a:pt x="86" y="278"/>
                      </a:lnTo>
                      <a:lnTo>
                        <a:pt x="102" y="278"/>
                      </a:lnTo>
                      <a:lnTo>
                        <a:pt x="120" y="274"/>
                      </a:lnTo>
                      <a:lnTo>
                        <a:pt x="120" y="274"/>
                      </a:lnTo>
                      <a:lnTo>
                        <a:pt x="140" y="256"/>
                      </a:lnTo>
                      <a:lnTo>
                        <a:pt x="158" y="240"/>
                      </a:lnTo>
                      <a:lnTo>
                        <a:pt x="166" y="230"/>
                      </a:lnTo>
                      <a:lnTo>
                        <a:pt x="170" y="220"/>
                      </a:lnTo>
                      <a:lnTo>
                        <a:pt x="170" y="220"/>
                      </a:lnTo>
                      <a:lnTo>
                        <a:pt x="178" y="202"/>
                      </a:lnTo>
                      <a:lnTo>
                        <a:pt x="182" y="182"/>
                      </a:lnTo>
                      <a:lnTo>
                        <a:pt x="186" y="166"/>
                      </a:lnTo>
                      <a:lnTo>
                        <a:pt x="186" y="152"/>
                      </a:lnTo>
                      <a:lnTo>
                        <a:pt x="186" y="152"/>
                      </a:lnTo>
                      <a:lnTo>
                        <a:pt x="186" y="110"/>
                      </a:lnTo>
                      <a:lnTo>
                        <a:pt x="184" y="86"/>
                      </a:lnTo>
                      <a:lnTo>
                        <a:pt x="182" y="70"/>
                      </a:lnTo>
                      <a:lnTo>
                        <a:pt x="182" y="70"/>
                      </a:lnTo>
                      <a:lnTo>
                        <a:pt x="180" y="60"/>
                      </a:lnTo>
                      <a:lnTo>
                        <a:pt x="174" y="48"/>
                      </a:lnTo>
                      <a:lnTo>
                        <a:pt x="166" y="36"/>
                      </a:lnTo>
                      <a:lnTo>
                        <a:pt x="154" y="24"/>
                      </a:lnTo>
                      <a:lnTo>
                        <a:pt x="154" y="24"/>
                      </a:lnTo>
                      <a:lnTo>
                        <a:pt x="142" y="14"/>
                      </a:lnTo>
                      <a:lnTo>
                        <a:pt x="130" y="10"/>
                      </a:lnTo>
                      <a:lnTo>
                        <a:pt x="118" y="6"/>
                      </a:lnTo>
                      <a:lnTo>
                        <a:pt x="104" y="4"/>
                      </a:lnTo>
                      <a:lnTo>
                        <a:pt x="104" y="4"/>
                      </a:lnTo>
                      <a:lnTo>
                        <a:pt x="80" y="0"/>
                      </a:lnTo>
                      <a:lnTo>
                        <a:pt x="70" y="0"/>
                      </a:lnTo>
                      <a:lnTo>
                        <a:pt x="64" y="0"/>
                      </a:lnTo>
                      <a:lnTo>
                        <a:pt x="64" y="0"/>
                      </a:lnTo>
                      <a:lnTo>
                        <a:pt x="32" y="16"/>
                      </a:lnTo>
                      <a:lnTo>
                        <a:pt x="22" y="20"/>
                      </a:lnTo>
                      <a:lnTo>
                        <a:pt x="14" y="28"/>
                      </a:lnTo>
                      <a:lnTo>
                        <a:pt x="8" y="34"/>
                      </a:lnTo>
                      <a:lnTo>
                        <a:pt x="6" y="40"/>
                      </a:lnTo>
                      <a:lnTo>
                        <a:pt x="6" y="40"/>
                      </a:lnTo>
                      <a:close/>
                    </a:path>
                  </a:pathLst>
                </a:custGeom>
                <a:solidFill>
                  <a:srgbClr val="ECC2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Freeform 878"/>
                <p:cNvSpPr>
                  <a:spLocks/>
                </p:cNvSpPr>
                <p:nvPr/>
              </p:nvSpPr>
              <p:spPr bwMode="auto">
                <a:xfrm>
                  <a:off x="7767638" y="800100"/>
                  <a:ext cx="117475" cy="38100"/>
                </a:xfrm>
                <a:custGeom>
                  <a:avLst/>
                  <a:gdLst>
                    <a:gd name="T0" fmla="*/ 0 w 74"/>
                    <a:gd name="T1" fmla="*/ 2 h 24"/>
                    <a:gd name="T2" fmla="*/ 0 w 74"/>
                    <a:gd name="T3" fmla="*/ 2 h 24"/>
                    <a:gd name="T4" fmla="*/ 10 w 74"/>
                    <a:gd name="T5" fmla="*/ 4 h 24"/>
                    <a:gd name="T6" fmla="*/ 22 w 74"/>
                    <a:gd name="T7" fmla="*/ 6 h 24"/>
                    <a:gd name="T8" fmla="*/ 38 w 74"/>
                    <a:gd name="T9" fmla="*/ 6 h 24"/>
                    <a:gd name="T10" fmla="*/ 38 w 74"/>
                    <a:gd name="T11" fmla="*/ 6 h 24"/>
                    <a:gd name="T12" fmla="*/ 64 w 74"/>
                    <a:gd name="T13" fmla="*/ 2 h 24"/>
                    <a:gd name="T14" fmla="*/ 74 w 74"/>
                    <a:gd name="T15" fmla="*/ 0 h 24"/>
                    <a:gd name="T16" fmla="*/ 74 w 74"/>
                    <a:gd name="T17" fmla="*/ 0 h 24"/>
                    <a:gd name="T18" fmla="*/ 66 w 74"/>
                    <a:gd name="T19" fmla="*/ 8 h 24"/>
                    <a:gd name="T20" fmla="*/ 60 w 74"/>
                    <a:gd name="T21" fmla="*/ 14 h 24"/>
                    <a:gd name="T22" fmla="*/ 52 w 74"/>
                    <a:gd name="T23" fmla="*/ 20 h 24"/>
                    <a:gd name="T24" fmla="*/ 52 w 74"/>
                    <a:gd name="T25" fmla="*/ 20 h 24"/>
                    <a:gd name="T26" fmla="*/ 46 w 74"/>
                    <a:gd name="T27" fmla="*/ 22 h 24"/>
                    <a:gd name="T28" fmla="*/ 40 w 74"/>
                    <a:gd name="T29" fmla="*/ 24 h 24"/>
                    <a:gd name="T30" fmla="*/ 34 w 74"/>
                    <a:gd name="T31" fmla="*/ 24 h 24"/>
                    <a:gd name="T32" fmla="*/ 26 w 74"/>
                    <a:gd name="T33" fmla="*/ 22 h 24"/>
                    <a:gd name="T34" fmla="*/ 20 w 74"/>
                    <a:gd name="T35" fmla="*/ 20 h 24"/>
                    <a:gd name="T36" fmla="*/ 12 w 74"/>
                    <a:gd name="T37" fmla="*/ 16 h 24"/>
                    <a:gd name="T38" fmla="*/ 6 w 74"/>
                    <a:gd name="T39" fmla="*/ 10 h 24"/>
                    <a:gd name="T40" fmla="*/ 0 w 74"/>
                    <a:gd name="T41" fmla="*/ 2 h 24"/>
                    <a:gd name="T42" fmla="*/ 0 w 74"/>
                    <a:gd name="T43" fmla="*/ 2 h 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74" h="24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0" y="4"/>
                      </a:lnTo>
                      <a:lnTo>
                        <a:pt x="22" y="6"/>
                      </a:lnTo>
                      <a:lnTo>
                        <a:pt x="38" y="6"/>
                      </a:lnTo>
                      <a:lnTo>
                        <a:pt x="38" y="6"/>
                      </a:lnTo>
                      <a:lnTo>
                        <a:pt x="64" y="2"/>
                      </a:lnTo>
                      <a:lnTo>
                        <a:pt x="74" y="0"/>
                      </a:lnTo>
                      <a:lnTo>
                        <a:pt x="74" y="0"/>
                      </a:lnTo>
                      <a:lnTo>
                        <a:pt x="66" y="8"/>
                      </a:lnTo>
                      <a:lnTo>
                        <a:pt x="60" y="14"/>
                      </a:lnTo>
                      <a:lnTo>
                        <a:pt x="52" y="20"/>
                      </a:lnTo>
                      <a:lnTo>
                        <a:pt x="52" y="20"/>
                      </a:lnTo>
                      <a:lnTo>
                        <a:pt x="46" y="22"/>
                      </a:lnTo>
                      <a:lnTo>
                        <a:pt x="40" y="24"/>
                      </a:lnTo>
                      <a:lnTo>
                        <a:pt x="34" y="24"/>
                      </a:lnTo>
                      <a:lnTo>
                        <a:pt x="26" y="22"/>
                      </a:lnTo>
                      <a:lnTo>
                        <a:pt x="20" y="20"/>
                      </a:lnTo>
                      <a:lnTo>
                        <a:pt x="12" y="16"/>
                      </a:lnTo>
                      <a:lnTo>
                        <a:pt x="6" y="10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FEF7E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6" name="Freeform 879"/>
                <p:cNvSpPr>
                  <a:spLocks/>
                </p:cNvSpPr>
                <p:nvPr/>
              </p:nvSpPr>
              <p:spPr bwMode="auto">
                <a:xfrm>
                  <a:off x="7875588" y="790575"/>
                  <a:ext cx="15875" cy="22225"/>
                </a:xfrm>
                <a:custGeom>
                  <a:avLst/>
                  <a:gdLst>
                    <a:gd name="T0" fmla="*/ 0 w 10"/>
                    <a:gd name="T1" fmla="*/ 0 h 14"/>
                    <a:gd name="T2" fmla="*/ 0 w 10"/>
                    <a:gd name="T3" fmla="*/ 0 h 14"/>
                    <a:gd name="T4" fmla="*/ 4 w 10"/>
                    <a:gd name="T5" fmla="*/ 4 h 14"/>
                    <a:gd name="T6" fmla="*/ 6 w 10"/>
                    <a:gd name="T7" fmla="*/ 8 h 14"/>
                    <a:gd name="T8" fmla="*/ 6 w 10"/>
                    <a:gd name="T9" fmla="*/ 14 h 14"/>
                    <a:gd name="T10" fmla="*/ 6 w 10"/>
                    <a:gd name="T11" fmla="*/ 14 h 14"/>
                    <a:gd name="T12" fmla="*/ 8 w 10"/>
                    <a:gd name="T13" fmla="*/ 12 h 14"/>
                    <a:gd name="T14" fmla="*/ 10 w 10"/>
                    <a:gd name="T15" fmla="*/ 8 h 14"/>
                    <a:gd name="T16" fmla="*/ 10 w 10"/>
                    <a:gd name="T17" fmla="*/ 4 h 14"/>
                    <a:gd name="T18" fmla="*/ 8 w 10"/>
                    <a:gd name="T19" fmla="*/ 2 h 14"/>
                    <a:gd name="T20" fmla="*/ 6 w 10"/>
                    <a:gd name="T21" fmla="*/ 0 h 14"/>
                    <a:gd name="T22" fmla="*/ 0 w 10"/>
                    <a:gd name="T23" fmla="*/ 0 h 14"/>
                    <a:gd name="T24" fmla="*/ 0 w 10"/>
                    <a:gd name="T25" fmla="*/ 0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0" h="14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6" y="8"/>
                      </a:lnTo>
                      <a:lnTo>
                        <a:pt x="6" y="14"/>
                      </a:lnTo>
                      <a:lnTo>
                        <a:pt x="6" y="14"/>
                      </a:lnTo>
                      <a:lnTo>
                        <a:pt x="8" y="12"/>
                      </a:lnTo>
                      <a:lnTo>
                        <a:pt x="10" y="8"/>
                      </a:lnTo>
                      <a:lnTo>
                        <a:pt x="10" y="4"/>
                      </a:lnTo>
                      <a:lnTo>
                        <a:pt x="8" y="2"/>
                      </a:lnTo>
                      <a:lnTo>
                        <a:pt x="6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E97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7" name="Freeform 880"/>
                <p:cNvSpPr>
                  <a:spLocks/>
                </p:cNvSpPr>
                <p:nvPr/>
              </p:nvSpPr>
              <p:spPr bwMode="auto">
                <a:xfrm>
                  <a:off x="7805738" y="854075"/>
                  <a:ext cx="34925" cy="12700"/>
                </a:xfrm>
                <a:custGeom>
                  <a:avLst/>
                  <a:gdLst>
                    <a:gd name="T0" fmla="*/ 18 w 22"/>
                    <a:gd name="T1" fmla="*/ 0 h 8"/>
                    <a:gd name="T2" fmla="*/ 18 w 22"/>
                    <a:gd name="T3" fmla="*/ 0 h 8"/>
                    <a:gd name="T4" fmla="*/ 4 w 22"/>
                    <a:gd name="T5" fmla="*/ 0 h 8"/>
                    <a:gd name="T6" fmla="*/ 4 w 22"/>
                    <a:gd name="T7" fmla="*/ 0 h 8"/>
                    <a:gd name="T8" fmla="*/ 0 w 22"/>
                    <a:gd name="T9" fmla="*/ 2 h 8"/>
                    <a:gd name="T10" fmla="*/ 2 w 22"/>
                    <a:gd name="T11" fmla="*/ 4 h 8"/>
                    <a:gd name="T12" fmla="*/ 6 w 22"/>
                    <a:gd name="T13" fmla="*/ 6 h 8"/>
                    <a:gd name="T14" fmla="*/ 10 w 22"/>
                    <a:gd name="T15" fmla="*/ 8 h 8"/>
                    <a:gd name="T16" fmla="*/ 10 w 22"/>
                    <a:gd name="T17" fmla="*/ 8 h 8"/>
                    <a:gd name="T18" fmla="*/ 16 w 22"/>
                    <a:gd name="T19" fmla="*/ 8 h 8"/>
                    <a:gd name="T20" fmla="*/ 20 w 22"/>
                    <a:gd name="T21" fmla="*/ 6 h 8"/>
                    <a:gd name="T22" fmla="*/ 22 w 22"/>
                    <a:gd name="T23" fmla="*/ 4 h 8"/>
                    <a:gd name="T24" fmla="*/ 18 w 22"/>
                    <a:gd name="T25" fmla="*/ 0 h 8"/>
                    <a:gd name="T26" fmla="*/ 18 w 22"/>
                    <a:gd name="T27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2" h="8">
                      <a:moveTo>
                        <a:pt x="18" y="0"/>
                      </a:moveTo>
                      <a:lnTo>
                        <a:pt x="18" y="0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6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16" y="8"/>
                      </a:lnTo>
                      <a:lnTo>
                        <a:pt x="20" y="6"/>
                      </a:lnTo>
                      <a:lnTo>
                        <a:pt x="22" y="4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solidFill>
                  <a:srgbClr val="DE97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881"/>
                <p:cNvSpPr>
                  <a:spLocks/>
                </p:cNvSpPr>
                <p:nvPr/>
              </p:nvSpPr>
              <p:spPr bwMode="auto">
                <a:xfrm>
                  <a:off x="7758113" y="793750"/>
                  <a:ext cx="9525" cy="19050"/>
                </a:xfrm>
                <a:custGeom>
                  <a:avLst/>
                  <a:gdLst>
                    <a:gd name="T0" fmla="*/ 6 w 6"/>
                    <a:gd name="T1" fmla="*/ 0 h 12"/>
                    <a:gd name="T2" fmla="*/ 6 w 6"/>
                    <a:gd name="T3" fmla="*/ 0 h 12"/>
                    <a:gd name="T4" fmla="*/ 4 w 6"/>
                    <a:gd name="T5" fmla="*/ 4 h 12"/>
                    <a:gd name="T6" fmla="*/ 4 w 6"/>
                    <a:gd name="T7" fmla="*/ 8 h 12"/>
                    <a:gd name="T8" fmla="*/ 4 w 6"/>
                    <a:gd name="T9" fmla="*/ 12 h 12"/>
                    <a:gd name="T10" fmla="*/ 4 w 6"/>
                    <a:gd name="T11" fmla="*/ 12 h 12"/>
                    <a:gd name="T12" fmla="*/ 0 w 6"/>
                    <a:gd name="T13" fmla="*/ 6 h 12"/>
                    <a:gd name="T14" fmla="*/ 0 w 6"/>
                    <a:gd name="T15" fmla="*/ 2 h 12"/>
                    <a:gd name="T16" fmla="*/ 2 w 6"/>
                    <a:gd name="T17" fmla="*/ 2 h 12"/>
                    <a:gd name="T18" fmla="*/ 6 w 6"/>
                    <a:gd name="T19" fmla="*/ 0 h 12"/>
                    <a:gd name="T20" fmla="*/ 6 w 6"/>
                    <a:gd name="T21" fmla="*/ 0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" h="12">
                      <a:moveTo>
                        <a:pt x="6" y="0"/>
                      </a:moveTo>
                      <a:lnTo>
                        <a:pt x="6" y="0"/>
                      </a:lnTo>
                      <a:lnTo>
                        <a:pt x="4" y="4"/>
                      </a:lnTo>
                      <a:lnTo>
                        <a:pt x="4" y="8"/>
                      </a:lnTo>
                      <a:lnTo>
                        <a:pt x="4" y="12"/>
                      </a:lnTo>
                      <a:lnTo>
                        <a:pt x="4" y="12"/>
                      </a:ln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6" y="0"/>
                      </a:lnTo>
                      <a:close/>
                    </a:path>
                  </a:pathLst>
                </a:custGeom>
                <a:solidFill>
                  <a:srgbClr val="DE97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882"/>
                <p:cNvSpPr>
                  <a:spLocks/>
                </p:cNvSpPr>
                <p:nvPr/>
              </p:nvSpPr>
              <p:spPr bwMode="auto">
                <a:xfrm>
                  <a:off x="7716838" y="631825"/>
                  <a:ext cx="101600" cy="158750"/>
                </a:xfrm>
                <a:custGeom>
                  <a:avLst/>
                  <a:gdLst>
                    <a:gd name="T0" fmla="*/ 40 w 64"/>
                    <a:gd name="T1" fmla="*/ 90 h 100"/>
                    <a:gd name="T2" fmla="*/ 40 w 64"/>
                    <a:gd name="T3" fmla="*/ 90 h 100"/>
                    <a:gd name="T4" fmla="*/ 42 w 64"/>
                    <a:gd name="T5" fmla="*/ 82 h 100"/>
                    <a:gd name="T6" fmla="*/ 46 w 64"/>
                    <a:gd name="T7" fmla="*/ 62 h 100"/>
                    <a:gd name="T8" fmla="*/ 46 w 64"/>
                    <a:gd name="T9" fmla="*/ 38 h 100"/>
                    <a:gd name="T10" fmla="*/ 46 w 64"/>
                    <a:gd name="T11" fmla="*/ 28 h 100"/>
                    <a:gd name="T12" fmla="*/ 42 w 64"/>
                    <a:gd name="T13" fmla="*/ 20 h 100"/>
                    <a:gd name="T14" fmla="*/ 42 w 64"/>
                    <a:gd name="T15" fmla="*/ 20 h 100"/>
                    <a:gd name="T16" fmla="*/ 38 w 64"/>
                    <a:gd name="T17" fmla="*/ 14 h 100"/>
                    <a:gd name="T18" fmla="*/ 30 w 64"/>
                    <a:gd name="T19" fmla="*/ 10 h 100"/>
                    <a:gd name="T20" fmla="*/ 16 w 64"/>
                    <a:gd name="T21" fmla="*/ 4 h 100"/>
                    <a:gd name="T22" fmla="*/ 0 w 64"/>
                    <a:gd name="T23" fmla="*/ 0 h 100"/>
                    <a:gd name="T24" fmla="*/ 0 w 64"/>
                    <a:gd name="T25" fmla="*/ 0 h 100"/>
                    <a:gd name="T26" fmla="*/ 6 w 64"/>
                    <a:gd name="T27" fmla="*/ 0 h 100"/>
                    <a:gd name="T28" fmla="*/ 18 w 64"/>
                    <a:gd name="T29" fmla="*/ 2 h 100"/>
                    <a:gd name="T30" fmla="*/ 26 w 64"/>
                    <a:gd name="T31" fmla="*/ 4 h 100"/>
                    <a:gd name="T32" fmla="*/ 34 w 64"/>
                    <a:gd name="T33" fmla="*/ 8 h 100"/>
                    <a:gd name="T34" fmla="*/ 40 w 64"/>
                    <a:gd name="T35" fmla="*/ 14 h 100"/>
                    <a:gd name="T36" fmla="*/ 46 w 64"/>
                    <a:gd name="T37" fmla="*/ 22 h 100"/>
                    <a:gd name="T38" fmla="*/ 46 w 64"/>
                    <a:gd name="T39" fmla="*/ 22 h 100"/>
                    <a:gd name="T40" fmla="*/ 48 w 64"/>
                    <a:gd name="T41" fmla="*/ 40 h 100"/>
                    <a:gd name="T42" fmla="*/ 50 w 64"/>
                    <a:gd name="T43" fmla="*/ 60 h 100"/>
                    <a:gd name="T44" fmla="*/ 46 w 64"/>
                    <a:gd name="T45" fmla="*/ 86 h 100"/>
                    <a:gd name="T46" fmla="*/ 46 w 64"/>
                    <a:gd name="T47" fmla="*/ 86 h 100"/>
                    <a:gd name="T48" fmla="*/ 64 w 64"/>
                    <a:gd name="T49" fmla="*/ 90 h 100"/>
                    <a:gd name="T50" fmla="*/ 64 w 64"/>
                    <a:gd name="T51" fmla="*/ 90 h 100"/>
                    <a:gd name="T52" fmla="*/ 64 w 64"/>
                    <a:gd name="T53" fmla="*/ 94 h 100"/>
                    <a:gd name="T54" fmla="*/ 62 w 64"/>
                    <a:gd name="T55" fmla="*/ 98 h 100"/>
                    <a:gd name="T56" fmla="*/ 58 w 64"/>
                    <a:gd name="T57" fmla="*/ 100 h 100"/>
                    <a:gd name="T58" fmla="*/ 58 w 64"/>
                    <a:gd name="T59" fmla="*/ 100 h 100"/>
                    <a:gd name="T60" fmla="*/ 52 w 64"/>
                    <a:gd name="T61" fmla="*/ 98 h 100"/>
                    <a:gd name="T62" fmla="*/ 46 w 64"/>
                    <a:gd name="T63" fmla="*/ 96 h 100"/>
                    <a:gd name="T64" fmla="*/ 40 w 64"/>
                    <a:gd name="T65" fmla="*/ 90 h 100"/>
                    <a:gd name="T66" fmla="*/ 40 w 64"/>
                    <a:gd name="T67" fmla="*/ 9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64" h="100">
                      <a:moveTo>
                        <a:pt x="40" y="90"/>
                      </a:moveTo>
                      <a:lnTo>
                        <a:pt x="40" y="90"/>
                      </a:lnTo>
                      <a:lnTo>
                        <a:pt x="42" y="82"/>
                      </a:lnTo>
                      <a:lnTo>
                        <a:pt x="46" y="62"/>
                      </a:lnTo>
                      <a:lnTo>
                        <a:pt x="46" y="38"/>
                      </a:lnTo>
                      <a:lnTo>
                        <a:pt x="46" y="28"/>
                      </a:lnTo>
                      <a:lnTo>
                        <a:pt x="42" y="20"/>
                      </a:lnTo>
                      <a:lnTo>
                        <a:pt x="42" y="20"/>
                      </a:lnTo>
                      <a:lnTo>
                        <a:pt x="38" y="14"/>
                      </a:lnTo>
                      <a:lnTo>
                        <a:pt x="30" y="10"/>
                      </a:lnTo>
                      <a:lnTo>
                        <a:pt x="16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0"/>
                      </a:lnTo>
                      <a:lnTo>
                        <a:pt x="18" y="2"/>
                      </a:lnTo>
                      <a:lnTo>
                        <a:pt x="26" y="4"/>
                      </a:lnTo>
                      <a:lnTo>
                        <a:pt x="34" y="8"/>
                      </a:lnTo>
                      <a:lnTo>
                        <a:pt x="40" y="14"/>
                      </a:lnTo>
                      <a:lnTo>
                        <a:pt x="46" y="22"/>
                      </a:lnTo>
                      <a:lnTo>
                        <a:pt x="46" y="22"/>
                      </a:lnTo>
                      <a:lnTo>
                        <a:pt x="48" y="40"/>
                      </a:lnTo>
                      <a:lnTo>
                        <a:pt x="50" y="60"/>
                      </a:lnTo>
                      <a:lnTo>
                        <a:pt x="46" y="86"/>
                      </a:lnTo>
                      <a:lnTo>
                        <a:pt x="46" y="86"/>
                      </a:lnTo>
                      <a:lnTo>
                        <a:pt x="64" y="90"/>
                      </a:lnTo>
                      <a:lnTo>
                        <a:pt x="64" y="90"/>
                      </a:lnTo>
                      <a:lnTo>
                        <a:pt x="64" y="94"/>
                      </a:lnTo>
                      <a:lnTo>
                        <a:pt x="62" y="98"/>
                      </a:lnTo>
                      <a:lnTo>
                        <a:pt x="58" y="100"/>
                      </a:lnTo>
                      <a:lnTo>
                        <a:pt x="58" y="100"/>
                      </a:lnTo>
                      <a:lnTo>
                        <a:pt x="52" y="98"/>
                      </a:lnTo>
                      <a:lnTo>
                        <a:pt x="46" y="96"/>
                      </a:lnTo>
                      <a:lnTo>
                        <a:pt x="40" y="90"/>
                      </a:lnTo>
                      <a:lnTo>
                        <a:pt x="40" y="90"/>
                      </a:lnTo>
                      <a:close/>
                    </a:path>
                  </a:pathLst>
                </a:custGeom>
                <a:solidFill>
                  <a:srgbClr val="DE976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0" name="Freeform 883"/>
                <p:cNvSpPr>
                  <a:spLocks/>
                </p:cNvSpPr>
                <p:nvPr/>
              </p:nvSpPr>
              <p:spPr bwMode="auto">
                <a:xfrm>
                  <a:off x="7716838" y="676275"/>
                  <a:ext cx="63500" cy="22225"/>
                </a:xfrm>
                <a:custGeom>
                  <a:avLst/>
                  <a:gdLst>
                    <a:gd name="T0" fmla="*/ 40 w 40"/>
                    <a:gd name="T1" fmla="*/ 4 h 14"/>
                    <a:gd name="T2" fmla="*/ 40 w 40"/>
                    <a:gd name="T3" fmla="*/ 4 h 14"/>
                    <a:gd name="T4" fmla="*/ 38 w 40"/>
                    <a:gd name="T5" fmla="*/ 6 h 14"/>
                    <a:gd name="T6" fmla="*/ 30 w 40"/>
                    <a:gd name="T7" fmla="*/ 8 h 14"/>
                    <a:gd name="T8" fmla="*/ 24 w 40"/>
                    <a:gd name="T9" fmla="*/ 8 h 14"/>
                    <a:gd name="T10" fmla="*/ 16 w 40"/>
                    <a:gd name="T11" fmla="*/ 8 h 14"/>
                    <a:gd name="T12" fmla="*/ 10 w 40"/>
                    <a:gd name="T13" fmla="*/ 4 h 14"/>
                    <a:gd name="T14" fmla="*/ 0 w 40"/>
                    <a:gd name="T15" fmla="*/ 0 h 14"/>
                    <a:gd name="T16" fmla="*/ 0 w 40"/>
                    <a:gd name="T17" fmla="*/ 0 h 14"/>
                    <a:gd name="T18" fmla="*/ 4 w 40"/>
                    <a:gd name="T19" fmla="*/ 4 h 14"/>
                    <a:gd name="T20" fmla="*/ 14 w 40"/>
                    <a:gd name="T21" fmla="*/ 12 h 14"/>
                    <a:gd name="T22" fmla="*/ 20 w 40"/>
                    <a:gd name="T23" fmla="*/ 14 h 14"/>
                    <a:gd name="T24" fmla="*/ 26 w 40"/>
                    <a:gd name="T25" fmla="*/ 14 h 14"/>
                    <a:gd name="T26" fmla="*/ 32 w 40"/>
                    <a:gd name="T27" fmla="*/ 12 h 14"/>
                    <a:gd name="T28" fmla="*/ 40 w 40"/>
                    <a:gd name="T29" fmla="*/ 4 h 14"/>
                    <a:gd name="T30" fmla="*/ 40 w 40"/>
                    <a:gd name="T31" fmla="*/ 4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0" h="14">
                      <a:moveTo>
                        <a:pt x="40" y="4"/>
                      </a:moveTo>
                      <a:lnTo>
                        <a:pt x="40" y="4"/>
                      </a:lnTo>
                      <a:lnTo>
                        <a:pt x="38" y="6"/>
                      </a:lnTo>
                      <a:lnTo>
                        <a:pt x="30" y="8"/>
                      </a:lnTo>
                      <a:lnTo>
                        <a:pt x="24" y="8"/>
                      </a:lnTo>
                      <a:lnTo>
                        <a:pt x="16" y="8"/>
                      </a:lnTo>
                      <a:lnTo>
                        <a:pt x="10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4" y="4"/>
                      </a:lnTo>
                      <a:lnTo>
                        <a:pt x="14" y="12"/>
                      </a:lnTo>
                      <a:lnTo>
                        <a:pt x="20" y="14"/>
                      </a:lnTo>
                      <a:lnTo>
                        <a:pt x="26" y="14"/>
                      </a:lnTo>
                      <a:lnTo>
                        <a:pt x="32" y="12"/>
                      </a:lnTo>
                      <a:lnTo>
                        <a:pt x="40" y="4"/>
                      </a:lnTo>
                      <a:lnTo>
                        <a:pt x="4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1" name="Freeform 884"/>
                <p:cNvSpPr>
                  <a:spLocks/>
                </p:cNvSpPr>
                <p:nvPr/>
              </p:nvSpPr>
              <p:spPr bwMode="auto">
                <a:xfrm>
                  <a:off x="7850188" y="682625"/>
                  <a:ext cx="88900" cy="25400"/>
                </a:xfrm>
                <a:custGeom>
                  <a:avLst/>
                  <a:gdLst>
                    <a:gd name="T0" fmla="*/ 0 w 56"/>
                    <a:gd name="T1" fmla="*/ 0 h 16"/>
                    <a:gd name="T2" fmla="*/ 0 w 56"/>
                    <a:gd name="T3" fmla="*/ 0 h 16"/>
                    <a:gd name="T4" fmla="*/ 6 w 56"/>
                    <a:gd name="T5" fmla="*/ 4 h 16"/>
                    <a:gd name="T6" fmla="*/ 16 w 56"/>
                    <a:gd name="T7" fmla="*/ 8 h 16"/>
                    <a:gd name="T8" fmla="*/ 24 w 56"/>
                    <a:gd name="T9" fmla="*/ 10 h 16"/>
                    <a:gd name="T10" fmla="*/ 34 w 56"/>
                    <a:gd name="T11" fmla="*/ 10 h 16"/>
                    <a:gd name="T12" fmla="*/ 44 w 56"/>
                    <a:gd name="T13" fmla="*/ 6 h 16"/>
                    <a:gd name="T14" fmla="*/ 56 w 56"/>
                    <a:gd name="T15" fmla="*/ 0 h 16"/>
                    <a:gd name="T16" fmla="*/ 56 w 56"/>
                    <a:gd name="T17" fmla="*/ 0 h 16"/>
                    <a:gd name="T18" fmla="*/ 52 w 56"/>
                    <a:gd name="T19" fmla="*/ 4 h 16"/>
                    <a:gd name="T20" fmla="*/ 46 w 56"/>
                    <a:gd name="T21" fmla="*/ 10 h 16"/>
                    <a:gd name="T22" fmla="*/ 40 w 56"/>
                    <a:gd name="T23" fmla="*/ 14 h 16"/>
                    <a:gd name="T24" fmla="*/ 30 w 56"/>
                    <a:gd name="T25" fmla="*/ 16 h 16"/>
                    <a:gd name="T26" fmla="*/ 22 w 56"/>
                    <a:gd name="T27" fmla="*/ 16 h 16"/>
                    <a:gd name="T28" fmla="*/ 12 w 56"/>
                    <a:gd name="T29" fmla="*/ 10 h 16"/>
                    <a:gd name="T30" fmla="*/ 0 w 56"/>
                    <a:gd name="T31" fmla="*/ 0 h 16"/>
                    <a:gd name="T32" fmla="*/ 0 w 56"/>
                    <a:gd name="T33" fmla="*/ 0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6" h="1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16" y="8"/>
                      </a:lnTo>
                      <a:lnTo>
                        <a:pt x="24" y="10"/>
                      </a:lnTo>
                      <a:lnTo>
                        <a:pt x="34" y="10"/>
                      </a:lnTo>
                      <a:lnTo>
                        <a:pt x="44" y="6"/>
                      </a:lnTo>
                      <a:lnTo>
                        <a:pt x="56" y="0"/>
                      </a:lnTo>
                      <a:lnTo>
                        <a:pt x="56" y="0"/>
                      </a:lnTo>
                      <a:lnTo>
                        <a:pt x="52" y="4"/>
                      </a:lnTo>
                      <a:lnTo>
                        <a:pt x="46" y="10"/>
                      </a:lnTo>
                      <a:lnTo>
                        <a:pt x="40" y="14"/>
                      </a:lnTo>
                      <a:lnTo>
                        <a:pt x="30" y="16"/>
                      </a:lnTo>
                      <a:lnTo>
                        <a:pt x="22" y="16"/>
                      </a:lnTo>
                      <a:lnTo>
                        <a:pt x="12" y="1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885"/>
                <p:cNvSpPr>
                  <a:spLocks/>
                </p:cNvSpPr>
                <p:nvPr/>
              </p:nvSpPr>
              <p:spPr bwMode="auto">
                <a:xfrm>
                  <a:off x="7840663" y="628650"/>
                  <a:ext cx="117475" cy="28575"/>
                </a:xfrm>
                <a:custGeom>
                  <a:avLst/>
                  <a:gdLst>
                    <a:gd name="T0" fmla="*/ 0 w 74"/>
                    <a:gd name="T1" fmla="*/ 16 h 18"/>
                    <a:gd name="T2" fmla="*/ 0 w 74"/>
                    <a:gd name="T3" fmla="*/ 16 h 18"/>
                    <a:gd name="T4" fmla="*/ 12 w 74"/>
                    <a:gd name="T5" fmla="*/ 16 h 18"/>
                    <a:gd name="T6" fmla="*/ 40 w 74"/>
                    <a:gd name="T7" fmla="*/ 16 h 18"/>
                    <a:gd name="T8" fmla="*/ 40 w 74"/>
                    <a:gd name="T9" fmla="*/ 16 h 18"/>
                    <a:gd name="T10" fmla="*/ 74 w 74"/>
                    <a:gd name="T11" fmla="*/ 18 h 18"/>
                    <a:gd name="T12" fmla="*/ 74 w 74"/>
                    <a:gd name="T13" fmla="*/ 18 h 18"/>
                    <a:gd name="T14" fmla="*/ 72 w 74"/>
                    <a:gd name="T15" fmla="*/ 16 h 18"/>
                    <a:gd name="T16" fmla="*/ 66 w 74"/>
                    <a:gd name="T17" fmla="*/ 10 h 18"/>
                    <a:gd name="T18" fmla="*/ 56 w 74"/>
                    <a:gd name="T19" fmla="*/ 4 h 18"/>
                    <a:gd name="T20" fmla="*/ 50 w 74"/>
                    <a:gd name="T21" fmla="*/ 2 h 18"/>
                    <a:gd name="T22" fmla="*/ 42 w 74"/>
                    <a:gd name="T23" fmla="*/ 0 h 18"/>
                    <a:gd name="T24" fmla="*/ 42 w 74"/>
                    <a:gd name="T25" fmla="*/ 0 h 18"/>
                    <a:gd name="T26" fmla="*/ 28 w 74"/>
                    <a:gd name="T27" fmla="*/ 2 h 18"/>
                    <a:gd name="T28" fmla="*/ 14 w 74"/>
                    <a:gd name="T29" fmla="*/ 6 h 18"/>
                    <a:gd name="T30" fmla="*/ 4 w 74"/>
                    <a:gd name="T31" fmla="*/ 12 h 18"/>
                    <a:gd name="T32" fmla="*/ 0 w 74"/>
                    <a:gd name="T33" fmla="*/ 16 h 18"/>
                    <a:gd name="T34" fmla="*/ 0 w 74"/>
                    <a:gd name="T35" fmla="*/ 16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4" h="18">
                      <a:moveTo>
                        <a:pt x="0" y="16"/>
                      </a:moveTo>
                      <a:lnTo>
                        <a:pt x="0" y="16"/>
                      </a:lnTo>
                      <a:lnTo>
                        <a:pt x="12" y="16"/>
                      </a:lnTo>
                      <a:lnTo>
                        <a:pt x="40" y="16"/>
                      </a:lnTo>
                      <a:lnTo>
                        <a:pt x="40" y="16"/>
                      </a:lnTo>
                      <a:lnTo>
                        <a:pt x="74" y="18"/>
                      </a:lnTo>
                      <a:lnTo>
                        <a:pt x="74" y="18"/>
                      </a:lnTo>
                      <a:lnTo>
                        <a:pt x="72" y="16"/>
                      </a:lnTo>
                      <a:lnTo>
                        <a:pt x="66" y="10"/>
                      </a:lnTo>
                      <a:lnTo>
                        <a:pt x="56" y="4"/>
                      </a:lnTo>
                      <a:lnTo>
                        <a:pt x="50" y="2"/>
                      </a:lnTo>
                      <a:lnTo>
                        <a:pt x="42" y="0"/>
                      </a:lnTo>
                      <a:lnTo>
                        <a:pt x="42" y="0"/>
                      </a:lnTo>
                      <a:lnTo>
                        <a:pt x="28" y="2"/>
                      </a:lnTo>
                      <a:lnTo>
                        <a:pt x="14" y="6"/>
                      </a:lnTo>
                      <a:lnTo>
                        <a:pt x="4" y="12"/>
                      </a:lnTo>
                      <a:lnTo>
                        <a:pt x="0" y="16"/>
                      </a:lnTo>
                      <a:lnTo>
                        <a:pt x="0" y="16"/>
                      </a:lnTo>
                      <a:close/>
                    </a:path>
                  </a:pathLst>
                </a:custGeom>
                <a:solidFill>
                  <a:srgbClr val="A5694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3" name="Freeform 886"/>
                <p:cNvSpPr>
                  <a:spLocks/>
                </p:cNvSpPr>
                <p:nvPr/>
              </p:nvSpPr>
              <p:spPr bwMode="auto">
                <a:xfrm>
                  <a:off x="7707313" y="622300"/>
                  <a:ext cx="76200" cy="41275"/>
                </a:xfrm>
                <a:custGeom>
                  <a:avLst/>
                  <a:gdLst>
                    <a:gd name="T0" fmla="*/ 48 w 48"/>
                    <a:gd name="T1" fmla="*/ 26 h 26"/>
                    <a:gd name="T2" fmla="*/ 48 w 48"/>
                    <a:gd name="T3" fmla="*/ 26 h 26"/>
                    <a:gd name="T4" fmla="*/ 42 w 48"/>
                    <a:gd name="T5" fmla="*/ 24 h 26"/>
                    <a:gd name="T6" fmla="*/ 30 w 48"/>
                    <a:gd name="T7" fmla="*/ 18 h 26"/>
                    <a:gd name="T8" fmla="*/ 14 w 48"/>
                    <a:gd name="T9" fmla="*/ 14 h 26"/>
                    <a:gd name="T10" fmla="*/ 6 w 48"/>
                    <a:gd name="T11" fmla="*/ 14 h 26"/>
                    <a:gd name="T12" fmla="*/ 0 w 48"/>
                    <a:gd name="T13" fmla="*/ 16 h 26"/>
                    <a:gd name="T14" fmla="*/ 0 w 48"/>
                    <a:gd name="T15" fmla="*/ 16 h 26"/>
                    <a:gd name="T16" fmla="*/ 0 w 48"/>
                    <a:gd name="T17" fmla="*/ 10 h 26"/>
                    <a:gd name="T18" fmla="*/ 2 w 48"/>
                    <a:gd name="T19" fmla="*/ 4 h 26"/>
                    <a:gd name="T20" fmla="*/ 6 w 48"/>
                    <a:gd name="T21" fmla="*/ 0 h 26"/>
                    <a:gd name="T22" fmla="*/ 6 w 48"/>
                    <a:gd name="T23" fmla="*/ 0 h 26"/>
                    <a:gd name="T24" fmla="*/ 10 w 48"/>
                    <a:gd name="T25" fmla="*/ 0 h 26"/>
                    <a:gd name="T26" fmla="*/ 16 w 48"/>
                    <a:gd name="T27" fmla="*/ 0 h 26"/>
                    <a:gd name="T28" fmla="*/ 28 w 48"/>
                    <a:gd name="T29" fmla="*/ 4 h 26"/>
                    <a:gd name="T30" fmla="*/ 38 w 48"/>
                    <a:gd name="T31" fmla="*/ 12 h 26"/>
                    <a:gd name="T32" fmla="*/ 44 w 48"/>
                    <a:gd name="T33" fmla="*/ 18 h 26"/>
                    <a:gd name="T34" fmla="*/ 48 w 48"/>
                    <a:gd name="T35" fmla="*/ 26 h 26"/>
                    <a:gd name="T36" fmla="*/ 48 w 48"/>
                    <a:gd name="T37" fmla="*/ 26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48" h="26">
                      <a:moveTo>
                        <a:pt x="48" y="26"/>
                      </a:moveTo>
                      <a:lnTo>
                        <a:pt x="48" y="26"/>
                      </a:lnTo>
                      <a:lnTo>
                        <a:pt x="42" y="24"/>
                      </a:lnTo>
                      <a:lnTo>
                        <a:pt x="30" y="18"/>
                      </a:lnTo>
                      <a:lnTo>
                        <a:pt x="14" y="14"/>
                      </a:lnTo>
                      <a:lnTo>
                        <a:pt x="6" y="14"/>
                      </a:lnTo>
                      <a:lnTo>
                        <a:pt x="0" y="16"/>
                      </a:lnTo>
                      <a:lnTo>
                        <a:pt x="0" y="16"/>
                      </a:lnTo>
                      <a:lnTo>
                        <a:pt x="0" y="10"/>
                      </a:lnTo>
                      <a:lnTo>
                        <a:pt x="2" y="4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0" y="0"/>
                      </a:lnTo>
                      <a:lnTo>
                        <a:pt x="16" y="0"/>
                      </a:lnTo>
                      <a:lnTo>
                        <a:pt x="28" y="4"/>
                      </a:lnTo>
                      <a:lnTo>
                        <a:pt x="38" y="12"/>
                      </a:lnTo>
                      <a:lnTo>
                        <a:pt x="44" y="18"/>
                      </a:lnTo>
                      <a:lnTo>
                        <a:pt x="48" y="26"/>
                      </a:lnTo>
                      <a:lnTo>
                        <a:pt x="48" y="26"/>
                      </a:lnTo>
                      <a:close/>
                    </a:path>
                  </a:pathLst>
                </a:custGeom>
                <a:solidFill>
                  <a:srgbClr val="A5694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Freeform 887"/>
                <p:cNvSpPr>
                  <a:spLocks/>
                </p:cNvSpPr>
                <p:nvPr/>
              </p:nvSpPr>
              <p:spPr bwMode="auto">
                <a:xfrm>
                  <a:off x="7704138" y="403225"/>
                  <a:ext cx="323850" cy="317500"/>
                </a:xfrm>
                <a:custGeom>
                  <a:avLst/>
                  <a:gdLst>
                    <a:gd name="T0" fmla="*/ 10 w 204"/>
                    <a:gd name="T1" fmla="*/ 48 h 200"/>
                    <a:gd name="T2" fmla="*/ 2 w 204"/>
                    <a:gd name="T3" fmla="*/ 66 h 200"/>
                    <a:gd name="T4" fmla="*/ 0 w 204"/>
                    <a:gd name="T5" fmla="*/ 82 h 200"/>
                    <a:gd name="T6" fmla="*/ 8 w 204"/>
                    <a:gd name="T7" fmla="*/ 100 h 200"/>
                    <a:gd name="T8" fmla="*/ 22 w 204"/>
                    <a:gd name="T9" fmla="*/ 114 h 200"/>
                    <a:gd name="T10" fmla="*/ 42 w 204"/>
                    <a:gd name="T11" fmla="*/ 124 h 200"/>
                    <a:gd name="T12" fmla="*/ 46 w 204"/>
                    <a:gd name="T13" fmla="*/ 124 h 200"/>
                    <a:gd name="T14" fmla="*/ 28 w 204"/>
                    <a:gd name="T15" fmla="*/ 110 h 200"/>
                    <a:gd name="T16" fmla="*/ 22 w 204"/>
                    <a:gd name="T17" fmla="*/ 102 h 200"/>
                    <a:gd name="T18" fmla="*/ 52 w 204"/>
                    <a:gd name="T19" fmla="*/ 118 h 200"/>
                    <a:gd name="T20" fmla="*/ 66 w 204"/>
                    <a:gd name="T21" fmla="*/ 122 h 200"/>
                    <a:gd name="T22" fmla="*/ 86 w 204"/>
                    <a:gd name="T23" fmla="*/ 128 h 200"/>
                    <a:gd name="T24" fmla="*/ 92 w 204"/>
                    <a:gd name="T25" fmla="*/ 130 h 200"/>
                    <a:gd name="T26" fmla="*/ 78 w 204"/>
                    <a:gd name="T27" fmla="*/ 116 h 200"/>
                    <a:gd name="T28" fmla="*/ 70 w 204"/>
                    <a:gd name="T29" fmla="*/ 110 h 200"/>
                    <a:gd name="T30" fmla="*/ 102 w 204"/>
                    <a:gd name="T31" fmla="*/ 120 h 200"/>
                    <a:gd name="T32" fmla="*/ 118 w 204"/>
                    <a:gd name="T33" fmla="*/ 126 h 200"/>
                    <a:gd name="T34" fmla="*/ 142 w 204"/>
                    <a:gd name="T35" fmla="*/ 136 h 200"/>
                    <a:gd name="T36" fmla="*/ 160 w 204"/>
                    <a:gd name="T37" fmla="*/ 144 h 200"/>
                    <a:gd name="T38" fmla="*/ 164 w 204"/>
                    <a:gd name="T39" fmla="*/ 148 h 200"/>
                    <a:gd name="T40" fmla="*/ 174 w 204"/>
                    <a:gd name="T41" fmla="*/ 168 h 200"/>
                    <a:gd name="T42" fmla="*/ 180 w 204"/>
                    <a:gd name="T43" fmla="*/ 200 h 200"/>
                    <a:gd name="T44" fmla="*/ 182 w 204"/>
                    <a:gd name="T45" fmla="*/ 194 h 200"/>
                    <a:gd name="T46" fmla="*/ 188 w 204"/>
                    <a:gd name="T47" fmla="*/ 176 h 200"/>
                    <a:gd name="T48" fmla="*/ 192 w 204"/>
                    <a:gd name="T49" fmla="*/ 152 h 200"/>
                    <a:gd name="T50" fmla="*/ 200 w 204"/>
                    <a:gd name="T51" fmla="*/ 126 h 200"/>
                    <a:gd name="T52" fmla="*/ 204 w 204"/>
                    <a:gd name="T53" fmla="*/ 98 h 200"/>
                    <a:gd name="T54" fmla="*/ 200 w 204"/>
                    <a:gd name="T55" fmla="*/ 76 h 200"/>
                    <a:gd name="T56" fmla="*/ 186 w 204"/>
                    <a:gd name="T57" fmla="*/ 50 h 200"/>
                    <a:gd name="T58" fmla="*/ 176 w 204"/>
                    <a:gd name="T59" fmla="*/ 38 h 200"/>
                    <a:gd name="T60" fmla="*/ 152 w 204"/>
                    <a:gd name="T61" fmla="*/ 18 h 200"/>
                    <a:gd name="T62" fmla="*/ 130 w 204"/>
                    <a:gd name="T63" fmla="*/ 6 h 200"/>
                    <a:gd name="T64" fmla="*/ 108 w 204"/>
                    <a:gd name="T65" fmla="*/ 0 h 200"/>
                    <a:gd name="T66" fmla="*/ 86 w 204"/>
                    <a:gd name="T67" fmla="*/ 2 h 200"/>
                    <a:gd name="T68" fmla="*/ 64 w 204"/>
                    <a:gd name="T69" fmla="*/ 6 h 200"/>
                    <a:gd name="T70" fmla="*/ 34 w 204"/>
                    <a:gd name="T71" fmla="*/ 22 h 200"/>
                    <a:gd name="T72" fmla="*/ 16 w 204"/>
                    <a:gd name="T73" fmla="*/ 38 h 200"/>
                    <a:gd name="T74" fmla="*/ 10 w 204"/>
                    <a:gd name="T75" fmla="*/ 48 h 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</a:cxnLst>
                  <a:rect l="0" t="0" r="r" b="b"/>
                  <a:pathLst>
                    <a:path w="204" h="200">
                      <a:moveTo>
                        <a:pt x="10" y="48"/>
                      </a:moveTo>
                      <a:lnTo>
                        <a:pt x="10" y="48"/>
                      </a:lnTo>
                      <a:lnTo>
                        <a:pt x="6" y="54"/>
                      </a:lnTo>
                      <a:lnTo>
                        <a:pt x="2" y="66"/>
                      </a:lnTo>
                      <a:lnTo>
                        <a:pt x="0" y="74"/>
                      </a:lnTo>
                      <a:lnTo>
                        <a:pt x="0" y="82"/>
                      </a:lnTo>
                      <a:lnTo>
                        <a:pt x="4" y="90"/>
                      </a:lnTo>
                      <a:lnTo>
                        <a:pt x="8" y="100"/>
                      </a:lnTo>
                      <a:lnTo>
                        <a:pt x="8" y="100"/>
                      </a:lnTo>
                      <a:lnTo>
                        <a:pt x="22" y="114"/>
                      </a:lnTo>
                      <a:lnTo>
                        <a:pt x="34" y="120"/>
                      </a:lnTo>
                      <a:lnTo>
                        <a:pt x="42" y="124"/>
                      </a:lnTo>
                      <a:lnTo>
                        <a:pt x="46" y="124"/>
                      </a:lnTo>
                      <a:lnTo>
                        <a:pt x="46" y="124"/>
                      </a:lnTo>
                      <a:lnTo>
                        <a:pt x="36" y="116"/>
                      </a:lnTo>
                      <a:lnTo>
                        <a:pt x="28" y="110"/>
                      </a:lnTo>
                      <a:lnTo>
                        <a:pt x="22" y="102"/>
                      </a:lnTo>
                      <a:lnTo>
                        <a:pt x="22" y="102"/>
                      </a:lnTo>
                      <a:lnTo>
                        <a:pt x="38" y="112"/>
                      </a:lnTo>
                      <a:lnTo>
                        <a:pt x="52" y="118"/>
                      </a:lnTo>
                      <a:lnTo>
                        <a:pt x="66" y="122"/>
                      </a:lnTo>
                      <a:lnTo>
                        <a:pt x="66" y="122"/>
                      </a:lnTo>
                      <a:lnTo>
                        <a:pt x="78" y="124"/>
                      </a:lnTo>
                      <a:lnTo>
                        <a:pt x="86" y="128"/>
                      </a:lnTo>
                      <a:lnTo>
                        <a:pt x="92" y="130"/>
                      </a:lnTo>
                      <a:lnTo>
                        <a:pt x="92" y="130"/>
                      </a:lnTo>
                      <a:lnTo>
                        <a:pt x="86" y="122"/>
                      </a:lnTo>
                      <a:lnTo>
                        <a:pt x="78" y="116"/>
                      </a:lnTo>
                      <a:lnTo>
                        <a:pt x="70" y="110"/>
                      </a:lnTo>
                      <a:lnTo>
                        <a:pt x="70" y="110"/>
                      </a:lnTo>
                      <a:lnTo>
                        <a:pt x="88" y="114"/>
                      </a:lnTo>
                      <a:lnTo>
                        <a:pt x="102" y="120"/>
                      </a:lnTo>
                      <a:lnTo>
                        <a:pt x="118" y="126"/>
                      </a:lnTo>
                      <a:lnTo>
                        <a:pt x="118" y="126"/>
                      </a:lnTo>
                      <a:lnTo>
                        <a:pt x="130" y="132"/>
                      </a:lnTo>
                      <a:lnTo>
                        <a:pt x="142" y="136"/>
                      </a:lnTo>
                      <a:lnTo>
                        <a:pt x="152" y="140"/>
                      </a:lnTo>
                      <a:lnTo>
                        <a:pt x="160" y="144"/>
                      </a:lnTo>
                      <a:lnTo>
                        <a:pt x="160" y="144"/>
                      </a:lnTo>
                      <a:lnTo>
                        <a:pt x="164" y="148"/>
                      </a:lnTo>
                      <a:lnTo>
                        <a:pt x="168" y="154"/>
                      </a:lnTo>
                      <a:lnTo>
                        <a:pt x="174" y="168"/>
                      </a:lnTo>
                      <a:lnTo>
                        <a:pt x="178" y="186"/>
                      </a:lnTo>
                      <a:lnTo>
                        <a:pt x="180" y="200"/>
                      </a:lnTo>
                      <a:lnTo>
                        <a:pt x="180" y="200"/>
                      </a:lnTo>
                      <a:lnTo>
                        <a:pt x="182" y="194"/>
                      </a:lnTo>
                      <a:lnTo>
                        <a:pt x="186" y="186"/>
                      </a:lnTo>
                      <a:lnTo>
                        <a:pt x="188" y="176"/>
                      </a:lnTo>
                      <a:lnTo>
                        <a:pt x="188" y="176"/>
                      </a:lnTo>
                      <a:lnTo>
                        <a:pt x="192" y="152"/>
                      </a:lnTo>
                      <a:lnTo>
                        <a:pt x="200" y="126"/>
                      </a:lnTo>
                      <a:lnTo>
                        <a:pt x="200" y="126"/>
                      </a:lnTo>
                      <a:lnTo>
                        <a:pt x="202" y="110"/>
                      </a:lnTo>
                      <a:lnTo>
                        <a:pt x="204" y="98"/>
                      </a:lnTo>
                      <a:lnTo>
                        <a:pt x="202" y="88"/>
                      </a:lnTo>
                      <a:lnTo>
                        <a:pt x="200" y="76"/>
                      </a:lnTo>
                      <a:lnTo>
                        <a:pt x="194" y="64"/>
                      </a:lnTo>
                      <a:lnTo>
                        <a:pt x="186" y="50"/>
                      </a:lnTo>
                      <a:lnTo>
                        <a:pt x="176" y="38"/>
                      </a:lnTo>
                      <a:lnTo>
                        <a:pt x="176" y="38"/>
                      </a:lnTo>
                      <a:lnTo>
                        <a:pt x="164" y="28"/>
                      </a:lnTo>
                      <a:lnTo>
                        <a:pt x="152" y="18"/>
                      </a:lnTo>
                      <a:lnTo>
                        <a:pt x="140" y="12"/>
                      </a:lnTo>
                      <a:lnTo>
                        <a:pt x="130" y="6"/>
                      </a:lnTo>
                      <a:lnTo>
                        <a:pt x="118" y="2"/>
                      </a:lnTo>
                      <a:lnTo>
                        <a:pt x="108" y="0"/>
                      </a:lnTo>
                      <a:lnTo>
                        <a:pt x="96" y="0"/>
                      </a:lnTo>
                      <a:lnTo>
                        <a:pt x="86" y="2"/>
                      </a:lnTo>
                      <a:lnTo>
                        <a:pt x="86" y="2"/>
                      </a:lnTo>
                      <a:lnTo>
                        <a:pt x="64" y="6"/>
                      </a:lnTo>
                      <a:lnTo>
                        <a:pt x="42" y="16"/>
                      </a:lnTo>
                      <a:lnTo>
                        <a:pt x="34" y="22"/>
                      </a:lnTo>
                      <a:lnTo>
                        <a:pt x="24" y="30"/>
                      </a:lnTo>
                      <a:lnTo>
                        <a:pt x="16" y="38"/>
                      </a:lnTo>
                      <a:lnTo>
                        <a:pt x="10" y="48"/>
                      </a:lnTo>
                      <a:lnTo>
                        <a:pt x="10" y="48"/>
                      </a:lnTo>
                      <a:close/>
                    </a:path>
                  </a:pathLst>
                </a:custGeom>
                <a:solidFill>
                  <a:srgbClr val="C98D5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Freeform 888"/>
                <p:cNvSpPr>
                  <a:spLocks/>
                </p:cNvSpPr>
                <p:nvPr/>
              </p:nvSpPr>
              <p:spPr bwMode="auto">
                <a:xfrm>
                  <a:off x="7875588" y="730250"/>
                  <a:ext cx="76200" cy="66675"/>
                </a:xfrm>
                <a:custGeom>
                  <a:avLst/>
                  <a:gdLst>
                    <a:gd name="T0" fmla="*/ 48 w 48"/>
                    <a:gd name="T1" fmla="*/ 20 h 42"/>
                    <a:gd name="T2" fmla="*/ 48 w 48"/>
                    <a:gd name="T3" fmla="*/ 20 h 42"/>
                    <a:gd name="T4" fmla="*/ 46 w 48"/>
                    <a:gd name="T5" fmla="*/ 28 h 42"/>
                    <a:gd name="T6" fmla="*/ 40 w 48"/>
                    <a:gd name="T7" fmla="*/ 36 h 42"/>
                    <a:gd name="T8" fmla="*/ 34 w 48"/>
                    <a:gd name="T9" fmla="*/ 40 h 42"/>
                    <a:gd name="T10" fmla="*/ 24 w 48"/>
                    <a:gd name="T11" fmla="*/ 42 h 42"/>
                    <a:gd name="T12" fmla="*/ 24 w 48"/>
                    <a:gd name="T13" fmla="*/ 42 h 42"/>
                    <a:gd name="T14" fmla="*/ 14 w 48"/>
                    <a:gd name="T15" fmla="*/ 40 h 42"/>
                    <a:gd name="T16" fmla="*/ 6 w 48"/>
                    <a:gd name="T17" fmla="*/ 36 h 42"/>
                    <a:gd name="T18" fmla="*/ 2 w 48"/>
                    <a:gd name="T19" fmla="*/ 28 h 42"/>
                    <a:gd name="T20" fmla="*/ 0 w 48"/>
                    <a:gd name="T21" fmla="*/ 20 h 42"/>
                    <a:gd name="T22" fmla="*/ 0 w 48"/>
                    <a:gd name="T23" fmla="*/ 20 h 42"/>
                    <a:gd name="T24" fmla="*/ 2 w 48"/>
                    <a:gd name="T25" fmla="*/ 12 h 42"/>
                    <a:gd name="T26" fmla="*/ 6 w 48"/>
                    <a:gd name="T27" fmla="*/ 6 h 42"/>
                    <a:gd name="T28" fmla="*/ 14 w 48"/>
                    <a:gd name="T29" fmla="*/ 2 h 42"/>
                    <a:gd name="T30" fmla="*/ 24 w 48"/>
                    <a:gd name="T31" fmla="*/ 0 h 42"/>
                    <a:gd name="T32" fmla="*/ 24 w 48"/>
                    <a:gd name="T33" fmla="*/ 0 h 42"/>
                    <a:gd name="T34" fmla="*/ 34 w 48"/>
                    <a:gd name="T35" fmla="*/ 2 h 42"/>
                    <a:gd name="T36" fmla="*/ 40 w 48"/>
                    <a:gd name="T37" fmla="*/ 6 h 42"/>
                    <a:gd name="T38" fmla="*/ 46 w 48"/>
                    <a:gd name="T39" fmla="*/ 12 h 42"/>
                    <a:gd name="T40" fmla="*/ 48 w 48"/>
                    <a:gd name="T41" fmla="*/ 20 h 42"/>
                    <a:gd name="T42" fmla="*/ 48 w 48"/>
                    <a:gd name="T43" fmla="*/ 20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8" h="42">
                      <a:moveTo>
                        <a:pt x="48" y="20"/>
                      </a:moveTo>
                      <a:lnTo>
                        <a:pt x="48" y="20"/>
                      </a:lnTo>
                      <a:lnTo>
                        <a:pt x="46" y="28"/>
                      </a:lnTo>
                      <a:lnTo>
                        <a:pt x="40" y="36"/>
                      </a:lnTo>
                      <a:lnTo>
                        <a:pt x="34" y="40"/>
                      </a:lnTo>
                      <a:lnTo>
                        <a:pt x="24" y="42"/>
                      </a:lnTo>
                      <a:lnTo>
                        <a:pt x="24" y="42"/>
                      </a:lnTo>
                      <a:lnTo>
                        <a:pt x="14" y="40"/>
                      </a:lnTo>
                      <a:lnTo>
                        <a:pt x="6" y="36"/>
                      </a:lnTo>
                      <a:lnTo>
                        <a:pt x="2" y="28"/>
                      </a:lnTo>
                      <a:lnTo>
                        <a:pt x="0" y="20"/>
                      </a:lnTo>
                      <a:lnTo>
                        <a:pt x="0" y="20"/>
                      </a:lnTo>
                      <a:lnTo>
                        <a:pt x="2" y="12"/>
                      </a:lnTo>
                      <a:lnTo>
                        <a:pt x="6" y="6"/>
                      </a:lnTo>
                      <a:lnTo>
                        <a:pt x="14" y="2"/>
                      </a:lnTo>
                      <a:lnTo>
                        <a:pt x="24" y="0"/>
                      </a:lnTo>
                      <a:lnTo>
                        <a:pt x="24" y="0"/>
                      </a:lnTo>
                      <a:lnTo>
                        <a:pt x="34" y="2"/>
                      </a:lnTo>
                      <a:lnTo>
                        <a:pt x="40" y="6"/>
                      </a:lnTo>
                      <a:lnTo>
                        <a:pt x="46" y="12"/>
                      </a:lnTo>
                      <a:lnTo>
                        <a:pt x="48" y="20"/>
                      </a:lnTo>
                      <a:lnTo>
                        <a:pt x="48" y="20"/>
                      </a:lnTo>
                      <a:close/>
                    </a:path>
                  </a:pathLst>
                </a:custGeom>
                <a:solidFill>
                  <a:srgbClr val="EBBD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6" name="Freeform 889"/>
                <p:cNvSpPr>
                  <a:spLocks/>
                </p:cNvSpPr>
                <p:nvPr/>
              </p:nvSpPr>
              <p:spPr bwMode="auto">
                <a:xfrm>
                  <a:off x="7710488" y="727075"/>
                  <a:ext cx="47625" cy="76200"/>
                </a:xfrm>
                <a:custGeom>
                  <a:avLst/>
                  <a:gdLst>
                    <a:gd name="T0" fmla="*/ 22 w 30"/>
                    <a:gd name="T1" fmla="*/ 8 h 48"/>
                    <a:gd name="T2" fmla="*/ 22 w 30"/>
                    <a:gd name="T3" fmla="*/ 8 h 48"/>
                    <a:gd name="T4" fmla="*/ 24 w 30"/>
                    <a:gd name="T5" fmla="*/ 10 h 48"/>
                    <a:gd name="T6" fmla="*/ 28 w 30"/>
                    <a:gd name="T7" fmla="*/ 16 h 48"/>
                    <a:gd name="T8" fmla="*/ 30 w 30"/>
                    <a:gd name="T9" fmla="*/ 26 h 48"/>
                    <a:gd name="T10" fmla="*/ 30 w 30"/>
                    <a:gd name="T11" fmla="*/ 30 h 48"/>
                    <a:gd name="T12" fmla="*/ 26 w 30"/>
                    <a:gd name="T13" fmla="*/ 36 h 48"/>
                    <a:gd name="T14" fmla="*/ 26 w 30"/>
                    <a:gd name="T15" fmla="*/ 36 h 48"/>
                    <a:gd name="T16" fmla="*/ 20 w 30"/>
                    <a:gd name="T17" fmla="*/ 44 h 48"/>
                    <a:gd name="T18" fmla="*/ 14 w 30"/>
                    <a:gd name="T19" fmla="*/ 48 h 48"/>
                    <a:gd name="T20" fmla="*/ 8 w 30"/>
                    <a:gd name="T21" fmla="*/ 48 h 48"/>
                    <a:gd name="T22" fmla="*/ 8 w 30"/>
                    <a:gd name="T23" fmla="*/ 48 h 48"/>
                    <a:gd name="T24" fmla="*/ 4 w 30"/>
                    <a:gd name="T25" fmla="*/ 32 h 48"/>
                    <a:gd name="T26" fmla="*/ 0 w 30"/>
                    <a:gd name="T27" fmla="*/ 18 h 48"/>
                    <a:gd name="T28" fmla="*/ 0 w 30"/>
                    <a:gd name="T29" fmla="*/ 4 h 48"/>
                    <a:gd name="T30" fmla="*/ 0 w 30"/>
                    <a:gd name="T31" fmla="*/ 4 h 48"/>
                    <a:gd name="T32" fmla="*/ 2 w 30"/>
                    <a:gd name="T33" fmla="*/ 2 h 48"/>
                    <a:gd name="T34" fmla="*/ 6 w 30"/>
                    <a:gd name="T35" fmla="*/ 0 h 48"/>
                    <a:gd name="T36" fmla="*/ 10 w 30"/>
                    <a:gd name="T37" fmla="*/ 0 h 48"/>
                    <a:gd name="T38" fmla="*/ 14 w 30"/>
                    <a:gd name="T39" fmla="*/ 0 h 48"/>
                    <a:gd name="T40" fmla="*/ 18 w 30"/>
                    <a:gd name="T41" fmla="*/ 4 h 48"/>
                    <a:gd name="T42" fmla="*/ 22 w 30"/>
                    <a:gd name="T43" fmla="*/ 8 h 48"/>
                    <a:gd name="T44" fmla="*/ 22 w 30"/>
                    <a:gd name="T45" fmla="*/ 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30" h="48">
                      <a:moveTo>
                        <a:pt x="22" y="8"/>
                      </a:moveTo>
                      <a:lnTo>
                        <a:pt x="22" y="8"/>
                      </a:lnTo>
                      <a:lnTo>
                        <a:pt x="24" y="10"/>
                      </a:lnTo>
                      <a:lnTo>
                        <a:pt x="28" y="16"/>
                      </a:lnTo>
                      <a:lnTo>
                        <a:pt x="30" y="26"/>
                      </a:lnTo>
                      <a:lnTo>
                        <a:pt x="30" y="30"/>
                      </a:lnTo>
                      <a:lnTo>
                        <a:pt x="26" y="36"/>
                      </a:lnTo>
                      <a:lnTo>
                        <a:pt x="26" y="36"/>
                      </a:lnTo>
                      <a:lnTo>
                        <a:pt x="20" y="44"/>
                      </a:lnTo>
                      <a:lnTo>
                        <a:pt x="14" y="48"/>
                      </a:lnTo>
                      <a:lnTo>
                        <a:pt x="8" y="48"/>
                      </a:lnTo>
                      <a:lnTo>
                        <a:pt x="8" y="48"/>
                      </a:lnTo>
                      <a:lnTo>
                        <a:pt x="4" y="32"/>
                      </a:lnTo>
                      <a:lnTo>
                        <a:pt x="0" y="18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10" y="0"/>
                      </a:lnTo>
                      <a:lnTo>
                        <a:pt x="14" y="0"/>
                      </a:lnTo>
                      <a:lnTo>
                        <a:pt x="18" y="4"/>
                      </a:lnTo>
                      <a:lnTo>
                        <a:pt x="22" y="8"/>
                      </a:lnTo>
                      <a:lnTo>
                        <a:pt x="22" y="8"/>
                      </a:lnTo>
                      <a:close/>
                    </a:path>
                  </a:pathLst>
                </a:custGeom>
                <a:solidFill>
                  <a:srgbClr val="EBBD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Freeform 890"/>
                <p:cNvSpPr>
                  <a:spLocks/>
                </p:cNvSpPr>
                <p:nvPr/>
              </p:nvSpPr>
              <p:spPr bwMode="auto">
                <a:xfrm>
                  <a:off x="7907338" y="561975"/>
                  <a:ext cx="120650" cy="158750"/>
                </a:xfrm>
                <a:custGeom>
                  <a:avLst/>
                  <a:gdLst>
                    <a:gd name="T0" fmla="*/ 0 w 76"/>
                    <a:gd name="T1" fmla="*/ 26 h 100"/>
                    <a:gd name="T2" fmla="*/ 0 w 76"/>
                    <a:gd name="T3" fmla="*/ 26 h 100"/>
                    <a:gd name="T4" fmla="*/ 6 w 76"/>
                    <a:gd name="T5" fmla="*/ 28 h 100"/>
                    <a:gd name="T6" fmla="*/ 22 w 76"/>
                    <a:gd name="T7" fmla="*/ 34 h 100"/>
                    <a:gd name="T8" fmla="*/ 22 w 76"/>
                    <a:gd name="T9" fmla="*/ 34 h 100"/>
                    <a:gd name="T10" fmla="*/ 16 w 76"/>
                    <a:gd name="T11" fmla="*/ 24 h 100"/>
                    <a:gd name="T12" fmla="*/ 10 w 76"/>
                    <a:gd name="T13" fmla="*/ 18 h 100"/>
                    <a:gd name="T14" fmla="*/ 4 w 76"/>
                    <a:gd name="T15" fmla="*/ 10 h 100"/>
                    <a:gd name="T16" fmla="*/ 4 w 76"/>
                    <a:gd name="T17" fmla="*/ 10 h 100"/>
                    <a:gd name="T18" fmla="*/ 16 w 76"/>
                    <a:gd name="T19" fmla="*/ 16 h 100"/>
                    <a:gd name="T20" fmla="*/ 24 w 76"/>
                    <a:gd name="T21" fmla="*/ 22 h 100"/>
                    <a:gd name="T22" fmla="*/ 32 w 76"/>
                    <a:gd name="T23" fmla="*/ 30 h 100"/>
                    <a:gd name="T24" fmla="*/ 32 w 76"/>
                    <a:gd name="T25" fmla="*/ 30 h 100"/>
                    <a:gd name="T26" fmla="*/ 34 w 76"/>
                    <a:gd name="T27" fmla="*/ 18 h 100"/>
                    <a:gd name="T28" fmla="*/ 34 w 76"/>
                    <a:gd name="T29" fmla="*/ 4 h 100"/>
                    <a:gd name="T30" fmla="*/ 34 w 76"/>
                    <a:gd name="T31" fmla="*/ 4 h 100"/>
                    <a:gd name="T32" fmla="*/ 48 w 76"/>
                    <a:gd name="T33" fmla="*/ 42 h 100"/>
                    <a:gd name="T34" fmla="*/ 48 w 76"/>
                    <a:gd name="T35" fmla="*/ 42 h 100"/>
                    <a:gd name="T36" fmla="*/ 56 w 76"/>
                    <a:gd name="T37" fmla="*/ 10 h 100"/>
                    <a:gd name="T38" fmla="*/ 56 w 76"/>
                    <a:gd name="T39" fmla="*/ 10 h 100"/>
                    <a:gd name="T40" fmla="*/ 60 w 76"/>
                    <a:gd name="T41" fmla="*/ 36 h 100"/>
                    <a:gd name="T42" fmla="*/ 60 w 76"/>
                    <a:gd name="T43" fmla="*/ 36 h 100"/>
                    <a:gd name="T44" fmla="*/ 68 w 76"/>
                    <a:gd name="T45" fmla="*/ 24 h 100"/>
                    <a:gd name="T46" fmla="*/ 72 w 76"/>
                    <a:gd name="T47" fmla="*/ 14 h 100"/>
                    <a:gd name="T48" fmla="*/ 76 w 76"/>
                    <a:gd name="T49" fmla="*/ 0 h 100"/>
                    <a:gd name="T50" fmla="*/ 76 w 76"/>
                    <a:gd name="T51" fmla="*/ 0 h 100"/>
                    <a:gd name="T52" fmla="*/ 74 w 76"/>
                    <a:gd name="T53" fmla="*/ 12 h 100"/>
                    <a:gd name="T54" fmla="*/ 72 w 76"/>
                    <a:gd name="T55" fmla="*/ 24 h 100"/>
                    <a:gd name="T56" fmla="*/ 70 w 76"/>
                    <a:gd name="T57" fmla="*/ 36 h 100"/>
                    <a:gd name="T58" fmla="*/ 70 w 76"/>
                    <a:gd name="T59" fmla="*/ 36 h 100"/>
                    <a:gd name="T60" fmla="*/ 62 w 76"/>
                    <a:gd name="T61" fmla="*/ 60 h 100"/>
                    <a:gd name="T62" fmla="*/ 60 w 76"/>
                    <a:gd name="T63" fmla="*/ 78 h 100"/>
                    <a:gd name="T64" fmla="*/ 60 w 76"/>
                    <a:gd name="T65" fmla="*/ 78 h 100"/>
                    <a:gd name="T66" fmla="*/ 58 w 76"/>
                    <a:gd name="T67" fmla="*/ 86 h 100"/>
                    <a:gd name="T68" fmla="*/ 56 w 76"/>
                    <a:gd name="T69" fmla="*/ 92 h 100"/>
                    <a:gd name="T70" fmla="*/ 52 w 76"/>
                    <a:gd name="T71" fmla="*/ 100 h 100"/>
                    <a:gd name="T72" fmla="*/ 52 w 76"/>
                    <a:gd name="T73" fmla="*/ 100 h 100"/>
                    <a:gd name="T74" fmla="*/ 50 w 76"/>
                    <a:gd name="T75" fmla="*/ 88 h 100"/>
                    <a:gd name="T76" fmla="*/ 48 w 76"/>
                    <a:gd name="T77" fmla="*/ 78 h 100"/>
                    <a:gd name="T78" fmla="*/ 44 w 76"/>
                    <a:gd name="T79" fmla="*/ 70 h 100"/>
                    <a:gd name="T80" fmla="*/ 44 w 76"/>
                    <a:gd name="T81" fmla="*/ 70 h 100"/>
                    <a:gd name="T82" fmla="*/ 40 w 76"/>
                    <a:gd name="T83" fmla="*/ 62 h 100"/>
                    <a:gd name="T84" fmla="*/ 32 w 76"/>
                    <a:gd name="T85" fmla="*/ 54 h 100"/>
                    <a:gd name="T86" fmla="*/ 16 w 76"/>
                    <a:gd name="T87" fmla="*/ 40 h 100"/>
                    <a:gd name="T88" fmla="*/ 16 w 76"/>
                    <a:gd name="T89" fmla="*/ 40 h 100"/>
                    <a:gd name="T90" fmla="*/ 4 w 76"/>
                    <a:gd name="T91" fmla="*/ 30 h 100"/>
                    <a:gd name="T92" fmla="*/ 0 w 76"/>
                    <a:gd name="T93" fmla="*/ 26 h 100"/>
                    <a:gd name="T94" fmla="*/ 0 w 76"/>
                    <a:gd name="T95" fmla="*/ 26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6" h="100">
                      <a:moveTo>
                        <a:pt x="0" y="26"/>
                      </a:moveTo>
                      <a:lnTo>
                        <a:pt x="0" y="26"/>
                      </a:lnTo>
                      <a:lnTo>
                        <a:pt x="6" y="28"/>
                      </a:lnTo>
                      <a:lnTo>
                        <a:pt x="22" y="34"/>
                      </a:lnTo>
                      <a:lnTo>
                        <a:pt x="22" y="34"/>
                      </a:lnTo>
                      <a:lnTo>
                        <a:pt x="16" y="24"/>
                      </a:lnTo>
                      <a:lnTo>
                        <a:pt x="10" y="18"/>
                      </a:lnTo>
                      <a:lnTo>
                        <a:pt x="4" y="10"/>
                      </a:lnTo>
                      <a:lnTo>
                        <a:pt x="4" y="10"/>
                      </a:lnTo>
                      <a:lnTo>
                        <a:pt x="16" y="16"/>
                      </a:lnTo>
                      <a:lnTo>
                        <a:pt x="24" y="22"/>
                      </a:lnTo>
                      <a:lnTo>
                        <a:pt x="32" y="30"/>
                      </a:lnTo>
                      <a:lnTo>
                        <a:pt x="32" y="30"/>
                      </a:lnTo>
                      <a:lnTo>
                        <a:pt x="34" y="18"/>
                      </a:lnTo>
                      <a:lnTo>
                        <a:pt x="34" y="4"/>
                      </a:lnTo>
                      <a:lnTo>
                        <a:pt x="34" y="4"/>
                      </a:lnTo>
                      <a:lnTo>
                        <a:pt x="48" y="42"/>
                      </a:lnTo>
                      <a:lnTo>
                        <a:pt x="48" y="42"/>
                      </a:lnTo>
                      <a:lnTo>
                        <a:pt x="56" y="10"/>
                      </a:lnTo>
                      <a:lnTo>
                        <a:pt x="56" y="10"/>
                      </a:lnTo>
                      <a:lnTo>
                        <a:pt x="60" y="36"/>
                      </a:lnTo>
                      <a:lnTo>
                        <a:pt x="60" y="36"/>
                      </a:lnTo>
                      <a:lnTo>
                        <a:pt x="68" y="24"/>
                      </a:lnTo>
                      <a:lnTo>
                        <a:pt x="72" y="14"/>
                      </a:lnTo>
                      <a:lnTo>
                        <a:pt x="76" y="0"/>
                      </a:lnTo>
                      <a:lnTo>
                        <a:pt x="76" y="0"/>
                      </a:lnTo>
                      <a:lnTo>
                        <a:pt x="74" y="12"/>
                      </a:lnTo>
                      <a:lnTo>
                        <a:pt x="72" y="24"/>
                      </a:lnTo>
                      <a:lnTo>
                        <a:pt x="70" y="36"/>
                      </a:lnTo>
                      <a:lnTo>
                        <a:pt x="70" y="36"/>
                      </a:lnTo>
                      <a:lnTo>
                        <a:pt x="62" y="60"/>
                      </a:lnTo>
                      <a:lnTo>
                        <a:pt x="60" y="78"/>
                      </a:lnTo>
                      <a:lnTo>
                        <a:pt x="60" y="78"/>
                      </a:lnTo>
                      <a:lnTo>
                        <a:pt x="58" y="86"/>
                      </a:lnTo>
                      <a:lnTo>
                        <a:pt x="56" y="92"/>
                      </a:lnTo>
                      <a:lnTo>
                        <a:pt x="52" y="100"/>
                      </a:lnTo>
                      <a:lnTo>
                        <a:pt x="52" y="100"/>
                      </a:lnTo>
                      <a:lnTo>
                        <a:pt x="50" y="88"/>
                      </a:lnTo>
                      <a:lnTo>
                        <a:pt x="48" y="78"/>
                      </a:lnTo>
                      <a:lnTo>
                        <a:pt x="44" y="70"/>
                      </a:lnTo>
                      <a:lnTo>
                        <a:pt x="44" y="70"/>
                      </a:lnTo>
                      <a:lnTo>
                        <a:pt x="40" y="62"/>
                      </a:lnTo>
                      <a:lnTo>
                        <a:pt x="32" y="54"/>
                      </a:lnTo>
                      <a:lnTo>
                        <a:pt x="16" y="40"/>
                      </a:lnTo>
                      <a:lnTo>
                        <a:pt x="16" y="40"/>
                      </a:lnTo>
                      <a:lnTo>
                        <a:pt x="4" y="30"/>
                      </a:lnTo>
                      <a:lnTo>
                        <a:pt x="0" y="26"/>
                      </a:lnTo>
                      <a:lnTo>
                        <a:pt x="0" y="26"/>
                      </a:lnTo>
                      <a:close/>
                    </a:path>
                  </a:pathLst>
                </a:custGeom>
                <a:solidFill>
                  <a:srgbClr val="B9783A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Freeform 891"/>
                <p:cNvSpPr>
                  <a:spLocks/>
                </p:cNvSpPr>
                <p:nvPr/>
              </p:nvSpPr>
              <p:spPr bwMode="auto">
                <a:xfrm>
                  <a:off x="8234363" y="879475"/>
                  <a:ext cx="327025" cy="495300"/>
                </a:xfrm>
                <a:custGeom>
                  <a:avLst/>
                  <a:gdLst>
                    <a:gd name="T0" fmla="*/ 78 w 206"/>
                    <a:gd name="T1" fmla="*/ 0 h 312"/>
                    <a:gd name="T2" fmla="*/ 78 w 206"/>
                    <a:gd name="T3" fmla="*/ 0 h 312"/>
                    <a:gd name="T4" fmla="*/ 64 w 206"/>
                    <a:gd name="T5" fmla="*/ 14 h 312"/>
                    <a:gd name="T6" fmla="*/ 50 w 206"/>
                    <a:gd name="T7" fmla="*/ 30 h 312"/>
                    <a:gd name="T8" fmla="*/ 36 w 206"/>
                    <a:gd name="T9" fmla="*/ 52 h 312"/>
                    <a:gd name="T10" fmla="*/ 22 w 206"/>
                    <a:gd name="T11" fmla="*/ 80 h 312"/>
                    <a:gd name="T12" fmla="*/ 16 w 206"/>
                    <a:gd name="T13" fmla="*/ 96 h 312"/>
                    <a:gd name="T14" fmla="*/ 10 w 206"/>
                    <a:gd name="T15" fmla="*/ 114 h 312"/>
                    <a:gd name="T16" fmla="*/ 6 w 206"/>
                    <a:gd name="T17" fmla="*/ 132 h 312"/>
                    <a:gd name="T18" fmla="*/ 2 w 206"/>
                    <a:gd name="T19" fmla="*/ 152 h 312"/>
                    <a:gd name="T20" fmla="*/ 0 w 206"/>
                    <a:gd name="T21" fmla="*/ 174 h 312"/>
                    <a:gd name="T22" fmla="*/ 2 w 206"/>
                    <a:gd name="T23" fmla="*/ 198 h 312"/>
                    <a:gd name="T24" fmla="*/ 2 w 206"/>
                    <a:gd name="T25" fmla="*/ 198 h 312"/>
                    <a:gd name="T26" fmla="*/ 6 w 206"/>
                    <a:gd name="T27" fmla="*/ 222 h 312"/>
                    <a:gd name="T28" fmla="*/ 12 w 206"/>
                    <a:gd name="T29" fmla="*/ 240 h 312"/>
                    <a:gd name="T30" fmla="*/ 20 w 206"/>
                    <a:gd name="T31" fmla="*/ 254 h 312"/>
                    <a:gd name="T32" fmla="*/ 30 w 206"/>
                    <a:gd name="T33" fmla="*/ 268 h 312"/>
                    <a:gd name="T34" fmla="*/ 50 w 206"/>
                    <a:gd name="T35" fmla="*/ 290 h 312"/>
                    <a:gd name="T36" fmla="*/ 58 w 206"/>
                    <a:gd name="T37" fmla="*/ 300 h 312"/>
                    <a:gd name="T38" fmla="*/ 66 w 206"/>
                    <a:gd name="T39" fmla="*/ 312 h 312"/>
                    <a:gd name="T40" fmla="*/ 206 w 206"/>
                    <a:gd name="T41" fmla="*/ 298 h 312"/>
                    <a:gd name="T42" fmla="*/ 206 w 206"/>
                    <a:gd name="T43" fmla="*/ 298 h 312"/>
                    <a:gd name="T44" fmla="*/ 202 w 206"/>
                    <a:gd name="T45" fmla="*/ 266 h 312"/>
                    <a:gd name="T46" fmla="*/ 196 w 206"/>
                    <a:gd name="T47" fmla="*/ 232 h 312"/>
                    <a:gd name="T48" fmla="*/ 184 w 206"/>
                    <a:gd name="T49" fmla="*/ 190 h 312"/>
                    <a:gd name="T50" fmla="*/ 168 w 206"/>
                    <a:gd name="T51" fmla="*/ 142 h 312"/>
                    <a:gd name="T52" fmla="*/ 158 w 206"/>
                    <a:gd name="T53" fmla="*/ 116 h 312"/>
                    <a:gd name="T54" fmla="*/ 146 w 206"/>
                    <a:gd name="T55" fmla="*/ 92 h 312"/>
                    <a:gd name="T56" fmla="*/ 132 w 206"/>
                    <a:gd name="T57" fmla="*/ 68 h 312"/>
                    <a:gd name="T58" fmla="*/ 116 w 206"/>
                    <a:gd name="T59" fmla="*/ 44 h 312"/>
                    <a:gd name="T60" fmla="*/ 98 w 206"/>
                    <a:gd name="T61" fmla="*/ 22 h 312"/>
                    <a:gd name="T62" fmla="*/ 78 w 206"/>
                    <a:gd name="T63" fmla="*/ 0 h 312"/>
                    <a:gd name="T64" fmla="*/ 78 w 206"/>
                    <a:gd name="T65" fmla="*/ 0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06" h="312">
                      <a:moveTo>
                        <a:pt x="78" y="0"/>
                      </a:moveTo>
                      <a:lnTo>
                        <a:pt x="78" y="0"/>
                      </a:lnTo>
                      <a:lnTo>
                        <a:pt x="64" y="14"/>
                      </a:lnTo>
                      <a:lnTo>
                        <a:pt x="50" y="30"/>
                      </a:lnTo>
                      <a:lnTo>
                        <a:pt x="36" y="52"/>
                      </a:lnTo>
                      <a:lnTo>
                        <a:pt x="22" y="80"/>
                      </a:lnTo>
                      <a:lnTo>
                        <a:pt x="16" y="96"/>
                      </a:lnTo>
                      <a:lnTo>
                        <a:pt x="10" y="114"/>
                      </a:lnTo>
                      <a:lnTo>
                        <a:pt x="6" y="132"/>
                      </a:lnTo>
                      <a:lnTo>
                        <a:pt x="2" y="152"/>
                      </a:lnTo>
                      <a:lnTo>
                        <a:pt x="0" y="174"/>
                      </a:lnTo>
                      <a:lnTo>
                        <a:pt x="2" y="198"/>
                      </a:lnTo>
                      <a:lnTo>
                        <a:pt x="2" y="198"/>
                      </a:lnTo>
                      <a:lnTo>
                        <a:pt x="6" y="222"/>
                      </a:lnTo>
                      <a:lnTo>
                        <a:pt x="12" y="240"/>
                      </a:lnTo>
                      <a:lnTo>
                        <a:pt x="20" y="254"/>
                      </a:lnTo>
                      <a:lnTo>
                        <a:pt x="30" y="268"/>
                      </a:lnTo>
                      <a:lnTo>
                        <a:pt x="50" y="290"/>
                      </a:lnTo>
                      <a:lnTo>
                        <a:pt x="58" y="300"/>
                      </a:lnTo>
                      <a:lnTo>
                        <a:pt x="66" y="312"/>
                      </a:lnTo>
                      <a:lnTo>
                        <a:pt x="206" y="298"/>
                      </a:lnTo>
                      <a:lnTo>
                        <a:pt x="206" y="298"/>
                      </a:lnTo>
                      <a:lnTo>
                        <a:pt x="202" y="266"/>
                      </a:lnTo>
                      <a:lnTo>
                        <a:pt x="196" y="232"/>
                      </a:lnTo>
                      <a:lnTo>
                        <a:pt x="184" y="190"/>
                      </a:lnTo>
                      <a:lnTo>
                        <a:pt x="168" y="142"/>
                      </a:lnTo>
                      <a:lnTo>
                        <a:pt x="158" y="116"/>
                      </a:lnTo>
                      <a:lnTo>
                        <a:pt x="146" y="92"/>
                      </a:lnTo>
                      <a:lnTo>
                        <a:pt x="132" y="68"/>
                      </a:lnTo>
                      <a:lnTo>
                        <a:pt x="116" y="44"/>
                      </a:lnTo>
                      <a:lnTo>
                        <a:pt x="98" y="22"/>
                      </a:lnTo>
                      <a:lnTo>
                        <a:pt x="78" y="0"/>
                      </a:lnTo>
                      <a:lnTo>
                        <a:pt x="78" y="0"/>
                      </a:lnTo>
                      <a:close/>
                    </a:path>
                  </a:pathLst>
                </a:custGeom>
                <a:solidFill>
                  <a:srgbClr val="E9E5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9" name="Freeform 892"/>
                <p:cNvSpPr>
                  <a:spLocks/>
                </p:cNvSpPr>
                <p:nvPr/>
              </p:nvSpPr>
              <p:spPr bwMode="auto">
                <a:xfrm>
                  <a:off x="7710488" y="1393825"/>
                  <a:ext cx="419100" cy="184150"/>
                </a:xfrm>
                <a:custGeom>
                  <a:avLst/>
                  <a:gdLst>
                    <a:gd name="T0" fmla="*/ 244 w 264"/>
                    <a:gd name="T1" fmla="*/ 56 h 116"/>
                    <a:gd name="T2" fmla="*/ 244 w 264"/>
                    <a:gd name="T3" fmla="*/ 56 h 116"/>
                    <a:gd name="T4" fmla="*/ 206 w 264"/>
                    <a:gd name="T5" fmla="*/ 36 h 116"/>
                    <a:gd name="T6" fmla="*/ 176 w 264"/>
                    <a:gd name="T7" fmla="*/ 16 h 116"/>
                    <a:gd name="T8" fmla="*/ 152 w 264"/>
                    <a:gd name="T9" fmla="*/ 0 h 116"/>
                    <a:gd name="T10" fmla="*/ 152 w 264"/>
                    <a:gd name="T11" fmla="*/ 0 h 116"/>
                    <a:gd name="T12" fmla="*/ 144 w 264"/>
                    <a:gd name="T13" fmla="*/ 2 h 116"/>
                    <a:gd name="T14" fmla="*/ 136 w 264"/>
                    <a:gd name="T15" fmla="*/ 6 h 116"/>
                    <a:gd name="T16" fmla="*/ 126 w 264"/>
                    <a:gd name="T17" fmla="*/ 10 h 116"/>
                    <a:gd name="T18" fmla="*/ 126 w 264"/>
                    <a:gd name="T19" fmla="*/ 10 h 116"/>
                    <a:gd name="T20" fmla="*/ 110 w 264"/>
                    <a:gd name="T21" fmla="*/ 18 h 116"/>
                    <a:gd name="T22" fmla="*/ 90 w 264"/>
                    <a:gd name="T23" fmla="*/ 26 h 116"/>
                    <a:gd name="T24" fmla="*/ 62 w 264"/>
                    <a:gd name="T25" fmla="*/ 36 h 116"/>
                    <a:gd name="T26" fmla="*/ 62 w 264"/>
                    <a:gd name="T27" fmla="*/ 36 h 116"/>
                    <a:gd name="T28" fmla="*/ 38 w 264"/>
                    <a:gd name="T29" fmla="*/ 56 h 116"/>
                    <a:gd name="T30" fmla="*/ 16 w 264"/>
                    <a:gd name="T31" fmla="*/ 70 h 116"/>
                    <a:gd name="T32" fmla="*/ 0 w 264"/>
                    <a:gd name="T33" fmla="*/ 80 h 116"/>
                    <a:gd name="T34" fmla="*/ 0 w 264"/>
                    <a:gd name="T35" fmla="*/ 80 h 116"/>
                    <a:gd name="T36" fmla="*/ 0 w 264"/>
                    <a:gd name="T37" fmla="*/ 84 h 116"/>
                    <a:gd name="T38" fmla="*/ 4 w 264"/>
                    <a:gd name="T39" fmla="*/ 88 h 116"/>
                    <a:gd name="T40" fmla="*/ 8 w 264"/>
                    <a:gd name="T41" fmla="*/ 90 h 116"/>
                    <a:gd name="T42" fmla="*/ 12 w 264"/>
                    <a:gd name="T43" fmla="*/ 92 h 116"/>
                    <a:gd name="T44" fmla="*/ 16 w 264"/>
                    <a:gd name="T45" fmla="*/ 92 h 116"/>
                    <a:gd name="T46" fmla="*/ 24 w 264"/>
                    <a:gd name="T47" fmla="*/ 90 h 116"/>
                    <a:gd name="T48" fmla="*/ 24 w 264"/>
                    <a:gd name="T49" fmla="*/ 90 h 116"/>
                    <a:gd name="T50" fmla="*/ 24 w 264"/>
                    <a:gd name="T51" fmla="*/ 92 h 116"/>
                    <a:gd name="T52" fmla="*/ 26 w 264"/>
                    <a:gd name="T53" fmla="*/ 96 h 116"/>
                    <a:gd name="T54" fmla="*/ 30 w 264"/>
                    <a:gd name="T55" fmla="*/ 98 h 116"/>
                    <a:gd name="T56" fmla="*/ 34 w 264"/>
                    <a:gd name="T57" fmla="*/ 98 h 116"/>
                    <a:gd name="T58" fmla="*/ 40 w 264"/>
                    <a:gd name="T59" fmla="*/ 98 h 116"/>
                    <a:gd name="T60" fmla="*/ 50 w 264"/>
                    <a:gd name="T61" fmla="*/ 96 h 116"/>
                    <a:gd name="T62" fmla="*/ 50 w 264"/>
                    <a:gd name="T63" fmla="*/ 96 h 116"/>
                    <a:gd name="T64" fmla="*/ 54 w 264"/>
                    <a:gd name="T65" fmla="*/ 98 h 116"/>
                    <a:gd name="T66" fmla="*/ 60 w 264"/>
                    <a:gd name="T67" fmla="*/ 100 h 116"/>
                    <a:gd name="T68" fmla="*/ 70 w 264"/>
                    <a:gd name="T69" fmla="*/ 96 h 116"/>
                    <a:gd name="T70" fmla="*/ 70 w 264"/>
                    <a:gd name="T71" fmla="*/ 96 h 116"/>
                    <a:gd name="T72" fmla="*/ 82 w 264"/>
                    <a:gd name="T73" fmla="*/ 92 h 116"/>
                    <a:gd name="T74" fmla="*/ 92 w 264"/>
                    <a:gd name="T75" fmla="*/ 86 h 116"/>
                    <a:gd name="T76" fmla="*/ 100 w 264"/>
                    <a:gd name="T77" fmla="*/ 78 h 116"/>
                    <a:gd name="T78" fmla="*/ 100 w 264"/>
                    <a:gd name="T79" fmla="*/ 78 h 116"/>
                    <a:gd name="T80" fmla="*/ 134 w 264"/>
                    <a:gd name="T81" fmla="*/ 70 h 116"/>
                    <a:gd name="T82" fmla="*/ 134 w 264"/>
                    <a:gd name="T83" fmla="*/ 70 h 116"/>
                    <a:gd name="T84" fmla="*/ 146 w 264"/>
                    <a:gd name="T85" fmla="*/ 76 h 116"/>
                    <a:gd name="T86" fmla="*/ 166 w 264"/>
                    <a:gd name="T87" fmla="*/ 82 h 116"/>
                    <a:gd name="T88" fmla="*/ 166 w 264"/>
                    <a:gd name="T89" fmla="*/ 82 h 116"/>
                    <a:gd name="T90" fmla="*/ 176 w 264"/>
                    <a:gd name="T91" fmla="*/ 90 h 116"/>
                    <a:gd name="T92" fmla="*/ 196 w 264"/>
                    <a:gd name="T93" fmla="*/ 100 h 116"/>
                    <a:gd name="T94" fmla="*/ 196 w 264"/>
                    <a:gd name="T95" fmla="*/ 100 h 116"/>
                    <a:gd name="T96" fmla="*/ 220 w 264"/>
                    <a:gd name="T97" fmla="*/ 112 h 116"/>
                    <a:gd name="T98" fmla="*/ 234 w 264"/>
                    <a:gd name="T99" fmla="*/ 116 h 116"/>
                    <a:gd name="T100" fmla="*/ 250 w 264"/>
                    <a:gd name="T101" fmla="*/ 116 h 116"/>
                    <a:gd name="T102" fmla="*/ 250 w 264"/>
                    <a:gd name="T103" fmla="*/ 116 h 116"/>
                    <a:gd name="T104" fmla="*/ 258 w 264"/>
                    <a:gd name="T105" fmla="*/ 114 h 116"/>
                    <a:gd name="T106" fmla="*/ 262 w 264"/>
                    <a:gd name="T107" fmla="*/ 110 h 116"/>
                    <a:gd name="T108" fmla="*/ 264 w 264"/>
                    <a:gd name="T109" fmla="*/ 102 h 116"/>
                    <a:gd name="T110" fmla="*/ 264 w 264"/>
                    <a:gd name="T111" fmla="*/ 92 h 116"/>
                    <a:gd name="T112" fmla="*/ 262 w 264"/>
                    <a:gd name="T113" fmla="*/ 82 h 116"/>
                    <a:gd name="T114" fmla="*/ 258 w 264"/>
                    <a:gd name="T115" fmla="*/ 72 h 116"/>
                    <a:gd name="T116" fmla="*/ 252 w 264"/>
                    <a:gd name="T117" fmla="*/ 64 h 116"/>
                    <a:gd name="T118" fmla="*/ 244 w 264"/>
                    <a:gd name="T119" fmla="*/ 56 h 116"/>
                    <a:gd name="T120" fmla="*/ 244 w 264"/>
                    <a:gd name="T121" fmla="*/ 56 h 1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264" h="116">
                      <a:moveTo>
                        <a:pt x="244" y="56"/>
                      </a:moveTo>
                      <a:lnTo>
                        <a:pt x="244" y="56"/>
                      </a:lnTo>
                      <a:lnTo>
                        <a:pt x="206" y="36"/>
                      </a:lnTo>
                      <a:lnTo>
                        <a:pt x="176" y="16"/>
                      </a:lnTo>
                      <a:lnTo>
                        <a:pt x="152" y="0"/>
                      </a:lnTo>
                      <a:lnTo>
                        <a:pt x="152" y="0"/>
                      </a:lnTo>
                      <a:lnTo>
                        <a:pt x="144" y="2"/>
                      </a:lnTo>
                      <a:lnTo>
                        <a:pt x="136" y="6"/>
                      </a:lnTo>
                      <a:lnTo>
                        <a:pt x="126" y="10"/>
                      </a:lnTo>
                      <a:lnTo>
                        <a:pt x="126" y="10"/>
                      </a:lnTo>
                      <a:lnTo>
                        <a:pt x="110" y="18"/>
                      </a:lnTo>
                      <a:lnTo>
                        <a:pt x="90" y="26"/>
                      </a:lnTo>
                      <a:lnTo>
                        <a:pt x="62" y="36"/>
                      </a:lnTo>
                      <a:lnTo>
                        <a:pt x="62" y="36"/>
                      </a:lnTo>
                      <a:lnTo>
                        <a:pt x="38" y="56"/>
                      </a:lnTo>
                      <a:lnTo>
                        <a:pt x="16" y="70"/>
                      </a:lnTo>
                      <a:lnTo>
                        <a:pt x="0" y="80"/>
                      </a:lnTo>
                      <a:lnTo>
                        <a:pt x="0" y="80"/>
                      </a:lnTo>
                      <a:lnTo>
                        <a:pt x="0" y="84"/>
                      </a:lnTo>
                      <a:lnTo>
                        <a:pt x="4" y="88"/>
                      </a:lnTo>
                      <a:lnTo>
                        <a:pt x="8" y="90"/>
                      </a:lnTo>
                      <a:lnTo>
                        <a:pt x="12" y="92"/>
                      </a:lnTo>
                      <a:lnTo>
                        <a:pt x="16" y="92"/>
                      </a:lnTo>
                      <a:lnTo>
                        <a:pt x="24" y="90"/>
                      </a:lnTo>
                      <a:lnTo>
                        <a:pt x="24" y="90"/>
                      </a:lnTo>
                      <a:lnTo>
                        <a:pt x="24" y="92"/>
                      </a:lnTo>
                      <a:lnTo>
                        <a:pt x="26" y="96"/>
                      </a:lnTo>
                      <a:lnTo>
                        <a:pt x="30" y="98"/>
                      </a:lnTo>
                      <a:lnTo>
                        <a:pt x="34" y="98"/>
                      </a:lnTo>
                      <a:lnTo>
                        <a:pt x="40" y="98"/>
                      </a:lnTo>
                      <a:lnTo>
                        <a:pt x="50" y="96"/>
                      </a:lnTo>
                      <a:lnTo>
                        <a:pt x="50" y="96"/>
                      </a:lnTo>
                      <a:lnTo>
                        <a:pt x="54" y="98"/>
                      </a:lnTo>
                      <a:lnTo>
                        <a:pt x="60" y="100"/>
                      </a:lnTo>
                      <a:lnTo>
                        <a:pt x="70" y="96"/>
                      </a:lnTo>
                      <a:lnTo>
                        <a:pt x="70" y="96"/>
                      </a:lnTo>
                      <a:lnTo>
                        <a:pt x="82" y="92"/>
                      </a:lnTo>
                      <a:lnTo>
                        <a:pt x="92" y="86"/>
                      </a:lnTo>
                      <a:lnTo>
                        <a:pt x="100" y="78"/>
                      </a:lnTo>
                      <a:lnTo>
                        <a:pt x="100" y="78"/>
                      </a:lnTo>
                      <a:lnTo>
                        <a:pt x="134" y="70"/>
                      </a:lnTo>
                      <a:lnTo>
                        <a:pt x="134" y="70"/>
                      </a:lnTo>
                      <a:lnTo>
                        <a:pt x="146" y="76"/>
                      </a:lnTo>
                      <a:lnTo>
                        <a:pt x="166" y="82"/>
                      </a:lnTo>
                      <a:lnTo>
                        <a:pt x="166" y="82"/>
                      </a:lnTo>
                      <a:lnTo>
                        <a:pt x="176" y="90"/>
                      </a:lnTo>
                      <a:lnTo>
                        <a:pt x="196" y="100"/>
                      </a:lnTo>
                      <a:lnTo>
                        <a:pt x="196" y="100"/>
                      </a:lnTo>
                      <a:lnTo>
                        <a:pt x="220" y="112"/>
                      </a:lnTo>
                      <a:lnTo>
                        <a:pt x="234" y="116"/>
                      </a:lnTo>
                      <a:lnTo>
                        <a:pt x="250" y="116"/>
                      </a:lnTo>
                      <a:lnTo>
                        <a:pt x="250" y="116"/>
                      </a:lnTo>
                      <a:lnTo>
                        <a:pt x="258" y="114"/>
                      </a:lnTo>
                      <a:lnTo>
                        <a:pt x="262" y="110"/>
                      </a:lnTo>
                      <a:lnTo>
                        <a:pt x="264" y="102"/>
                      </a:lnTo>
                      <a:lnTo>
                        <a:pt x="264" y="92"/>
                      </a:lnTo>
                      <a:lnTo>
                        <a:pt x="262" y="82"/>
                      </a:lnTo>
                      <a:lnTo>
                        <a:pt x="258" y="72"/>
                      </a:lnTo>
                      <a:lnTo>
                        <a:pt x="252" y="64"/>
                      </a:lnTo>
                      <a:lnTo>
                        <a:pt x="244" y="56"/>
                      </a:lnTo>
                      <a:lnTo>
                        <a:pt x="244" y="56"/>
                      </a:lnTo>
                      <a:close/>
                    </a:path>
                  </a:pathLst>
                </a:custGeom>
                <a:solidFill>
                  <a:srgbClr val="ECC2A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0" name="Freeform 893"/>
                <p:cNvSpPr>
                  <a:spLocks/>
                </p:cNvSpPr>
                <p:nvPr/>
              </p:nvSpPr>
              <p:spPr bwMode="auto">
                <a:xfrm>
                  <a:off x="8094663" y="1266825"/>
                  <a:ext cx="482600" cy="349250"/>
                </a:xfrm>
                <a:custGeom>
                  <a:avLst/>
                  <a:gdLst>
                    <a:gd name="T0" fmla="*/ 284 w 304"/>
                    <a:gd name="T1" fmla="*/ 0 h 220"/>
                    <a:gd name="T2" fmla="*/ 284 w 304"/>
                    <a:gd name="T3" fmla="*/ 0 h 220"/>
                    <a:gd name="T4" fmla="*/ 288 w 304"/>
                    <a:gd name="T5" fmla="*/ 18 h 220"/>
                    <a:gd name="T6" fmla="*/ 296 w 304"/>
                    <a:gd name="T7" fmla="*/ 62 h 220"/>
                    <a:gd name="T8" fmla="*/ 300 w 304"/>
                    <a:gd name="T9" fmla="*/ 90 h 220"/>
                    <a:gd name="T10" fmla="*/ 302 w 304"/>
                    <a:gd name="T11" fmla="*/ 122 h 220"/>
                    <a:gd name="T12" fmla="*/ 304 w 304"/>
                    <a:gd name="T13" fmla="*/ 152 h 220"/>
                    <a:gd name="T14" fmla="*/ 300 w 304"/>
                    <a:gd name="T15" fmla="*/ 180 h 220"/>
                    <a:gd name="T16" fmla="*/ 300 w 304"/>
                    <a:gd name="T17" fmla="*/ 180 h 220"/>
                    <a:gd name="T18" fmla="*/ 288 w 304"/>
                    <a:gd name="T19" fmla="*/ 188 h 220"/>
                    <a:gd name="T20" fmla="*/ 272 w 304"/>
                    <a:gd name="T21" fmla="*/ 194 h 220"/>
                    <a:gd name="T22" fmla="*/ 250 w 304"/>
                    <a:gd name="T23" fmla="*/ 204 h 220"/>
                    <a:gd name="T24" fmla="*/ 220 w 304"/>
                    <a:gd name="T25" fmla="*/ 212 h 220"/>
                    <a:gd name="T26" fmla="*/ 182 w 304"/>
                    <a:gd name="T27" fmla="*/ 218 h 220"/>
                    <a:gd name="T28" fmla="*/ 138 w 304"/>
                    <a:gd name="T29" fmla="*/ 220 h 220"/>
                    <a:gd name="T30" fmla="*/ 112 w 304"/>
                    <a:gd name="T31" fmla="*/ 220 h 220"/>
                    <a:gd name="T32" fmla="*/ 84 w 304"/>
                    <a:gd name="T33" fmla="*/ 218 h 220"/>
                    <a:gd name="T34" fmla="*/ 84 w 304"/>
                    <a:gd name="T35" fmla="*/ 218 h 220"/>
                    <a:gd name="T36" fmla="*/ 56 w 304"/>
                    <a:gd name="T37" fmla="*/ 216 h 220"/>
                    <a:gd name="T38" fmla="*/ 46 w 304"/>
                    <a:gd name="T39" fmla="*/ 212 h 220"/>
                    <a:gd name="T40" fmla="*/ 44 w 304"/>
                    <a:gd name="T41" fmla="*/ 210 h 220"/>
                    <a:gd name="T42" fmla="*/ 44 w 304"/>
                    <a:gd name="T43" fmla="*/ 210 h 220"/>
                    <a:gd name="T44" fmla="*/ 44 w 304"/>
                    <a:gd name="T45" fmla="*/ 208 h 220"/>
                    <a:gd name="T46" fmla="*/ 8 w 304"/>
                    <a:gd name="T47" fmla="*/ 212 h 220"/>
                    <a:gd name="T48" fmla="*/ 8 w 304"/>
                    <a:gd name="T49" fmla="*/ 212 h 220"/>
                    <a:gd name="T50" fmla="*/ 10 w 304"/>
                    <a:gd name="T51" fmla="*/ 204 h 220"/>
                    <a:gd name="T52" fmla="*/ 14 w 304"/>
                    <a:gd name="T53" fmla="*/ 186 h 220"/>
                    <a:gd name="T54" fmla="*/ 14 w 304"/>
                    <a:gd name="T55" fmla="*/ 174 h 220"/>
                    <a:gd name="T56" fmla="*/ 12 w 304"/>
                    <a:gd name="T57" fmla="*/ 160 h 220"/>
                    <a:gd name="T58" fmla="*/ 8 w 304"/>
                    <a:gd name="T59" fmla="*/ 146 h 220"/>
                    <a:gd name="T60" fmla="*/ 0 w 304"/>
                    <a:gd name="T61" fmla="*/ 130 h 220"/>
                    <a:gd name="T62" fmla="*/ 34 w 304"/>
                    <a:gd name="T63" fmla="*/ 130 h 220"/>
                    <a:gd name="T64" fmla="*/ 34 w 304"/>
                    <a:gd name="T65" fmla="*/ 130 h 220"/>
                    <a:gd name="T66" fmla="*/ 38 w 304"/>
                    <a:gd name="T67" fmla="*/ 122 h 220"/>
                    <a:gd name="T68" fmla="*/ 42 w 304"/>
                    <a:gd name="T69" fmla="*/ 116 h 220"/>
                    <a:gd name="T70" fmla="*/ 50 w 304"/>
                    <a:gd name="T71" fmla="*/ 108 h 220"/>
                    <a:gd name="T72" fmla="*/ 50 w 304"/>
                    <a:gd name="T73" fmla="*/ 108 h 220"/>
                    <a:gd name="T74" fmla="*/ 54 w 304"/>
                    <a:gd name="T75" fmla="*/ 104 h 220"/>
                    <a:gd name="T76" fmla="*/ 62 w 304"/>
                    <a:gd name="T77" fmla="*/ 102 h 220"/>
                    <a:gd name="T78" fmla="*/ 80 w 304"/>
                    <a:gd name="T79" fmla="*/ 100 h 220"/>
                    <a:gd name="T80" fmla="*/ 100 w 304"/>
                    <a:gd name="T81" fmla="*/ 96 h 220"/>
                    <a:gd name="T82" fmla="*/ 110 w 304"/>
                    <a:gd name="T83" fmla="*/ 92 h 220"/>
                    <a:gd name="T84" fmla="*/ 118 w 304"/>
                    <a:gd name="T85" fmla="*/ 88 h 220"/>
                    <a:gd name="T86" fmla="*/ 118 w 304"/>
                    <a:gd name="T87" fmla="*/ 88 h 220"/>
                    <a:gd name="T88" fmla="*/ 124 w 304"/>
                    <a:gd name="T89" fmla="*/ 80 h 220"/>
                    <a:gd name="T90" fmla="*/ 132 w 304"/>
                    <a:gd name="T91" fmla="*/ 72 h 220"/>
                    <a:gd name="T92" fmla="*/ 142 w 304"/>
                    <a:gd name="T93" fmla="*/ 50 h 220"/>
                    <a:gd name="T94" fmla="*/ 154 w 304"/>
                    <a:gd name="T95" fmla="*/ 22 h 220"/>
                    <a:gd name="T96" fmla="*/ 284 w 304"/>
                    <a:gd name="T97" fmla="*/ 0 h 2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</a:cxnLst>
                  <a:rect l="0" t="0" r="r" b="b"/>
                  <a:pathLst>
                    <a:path w="304" h="220">
                      <a:moveTo>
                        <a:pt x="284" y="0"/>
                      </a:moveTo>
                      <a:lnTo>
                        <a:pt x="284" y="0"/>
                      </a:lnTo>
                      <a:lnTo>
                        <a:pt x="288" y="18"/>
                      </a:lnTo>
                      <a:lnTo>
                        <a:pt x="296" y="62"/>
                      </a:lnTo>
                      <a:lnTo>
                        <a:pt x="300" y="90"/>
                      </a:lnTo>
                      <a:lnTo>
                        <a:pt x="302" y="122"/>
                      </a:lnTo>
                      <a:lnTo>
                        <a:pt x="304" y="152"/>
                      </a:lnTo>
                      <a:lnTo>
                        <a:pt x="300" y="180"/>
                      </a:lnTo>
                      <a:lnTo>
                        <a:pt x="300" y="180"/>
                      </a:lnTo>
                      <a:lnTo>
                        <a:pt x="288" y="188"/>
                      </a:lnTo>
                      <a:lnTo>
                        <a:pt x="272" y="194"/>
                      </a:lnTo>
                      <a:lnTo>
                        <a:pt x="250" y="204"/>
                      </a:lnTo>
                      <a:lnTo>
                        <a:pt x="220" y="212"/>
                      </a:lnTo>
                      <a:lnTo>
                        <a:pt x="182" y="218"/>
                      </a:lnTo>
                      <a:lnTo>
                        <a:pt x="138" y="220"/>
                      </a:lnTo>
                      <a:lnTo>
                        <a:pt x="112" y="220"/>
                      </a:lnTo>
                      <a:lnTo>
                        <a:pt x="84" y="218"/>
                      </a:lnTo>
                      <a:lnTo>
                        <a:pt x="84" y="218"/>
                      </a:lnTo>
                      <a:lnTo>
                        <a:pt x="56" y="216"/>
                      </a:lnTo>
                      <a:lnTo>
                        <a:pt x="46" y="212"/>
                      </a:lnTo>
                      <a:lnTo>
                        <a:pt x="44" y="210"/>
                      </a:lnTo>
                      <a:lnTo>
                        <a:pt x="44" y="210"/>
                      </a:lnTo>
                      <a:lnTo>
                        <a:pt x="44" y="208"/>
                      </a:lnTo>
                      <a:lnTo>
                        <a:pt x="8" y="212"/>
                      </a:lnTo>
                      <a:lnTo>
                        <a:pt x="8" y="212"/>
                      </a:lnTo>
                      <a:lnTo>
                        <a:pt x="10" y="204"/>
                      </a:lnTo>
                      <a:lnTo>
                        <a:pt x="14" y="186"/>
                      </a:lnTo>
                      <a:lnTo>
                        <a:pt x="14" y="174"/>
                      </a:lnTo>
                      <a:lnTo>
                        <a:pt x="12" y="160"/>
                      </a:lnTo>
                      <a:lnTo>
                        <a:pt x="8" y="146"/>
                      </a:lnTo>
                      <a:lnTo>
                        <a:pt x="0" y="130"/>
                      </a:lnTo>
                      <a:lnTo>
                        <a:pt x="34" y="130"/>
                      </a:lnTo>
                      <a:lnTo>
                        <a:pt x="34" y="130"/>
                      </a:lnTo>
                      <a:lnTo>
                        <a:pt x="38" y="122"/>
                      </a:lnTo>
                      <a:lnTo>
                        <a:pt x="42" y="116"/>
                      </a:lnTo>
                      <a:lnTo>
                        <a:pt x="50" y="108"/>
                      </a:lnTo>
                      <a:lnTo>
                        <a:pt x="50" y="108"/>
                      </a:lnTo>
                      <a:lnTo>
                        <a:pt x="54" y="104"/>
                      </a:lnTo>
                      <a:lnTo>
                        <a:pt x="62" y="102"/>
                      </a:lnTo>
                      <a:lnTo>
                        <a:pt x="80" y="100"/>
                      </a:lnTo>
                      <a:lnTo>
                        <a:pt x="100" y="96"/>
                      </a:lnTo>
                      <a:lnTo>
                        <a:pt x="110" y="92"/>
                      </a:lnTo>
                      <a:lnTo>
                        <a:pt x="118" y="88"/>
                      </a:lnTo>
                      <a:lnTo>
                        <a:pt x="118" y="88"/>
                      </a:lnTo>
                      <a:lnTo>
                        <a:pt x="124" y="80"/>
                      </a:lnTo>
                      <a:lnTo>
                        <a:pt x="132" y="72"/>
                      </a:lnTo>
                      <a:lnTo>
                        <a:pt x="142" y="50"/>
                      </a:lnTo>
                      <a:lnTo>
                        <a:pt x="154" y="22"/>
                      </a:lnTo>
                      <a:lnTo>
                        <a:pt x="284" y="0"/>
                      </a:lnTo>
                      <a:close/>
                    </a:path>
                  </a:pathLst>
                </a:custGeom>
                <a:solidFill>
                  <a:srgbClr val="E9E5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1" name="Freeform 894"/>
                <p:cNvSpPr>
                  <a:spLocks/>
                </p:cNvSpPr>
                <p:nvPr/>
              </p:nvSpPr>
              <p:spPr bwMode="auto">
                <a:xfrm>
                  <a:off x="7888288" y="758825"/>
                  <a:ext cx="193675" cy="314325"/>
                </a:xfrm>
                <a:custGeom>
                  <a:avLst/>
                  <a:gdLst>
                    <a:gd name="T0" fmla="*/ 82 w 122"/>
                    <a:gd name="T1" fmla="*/ 0 h 198"/>
                    <a:gd name="T2" fmla="*/ 82 w 122"/>
                    <a:gd name="T3" fmla="*/ 0 h 198"/>
                    <a:gd name="T4" fmla="*/ 82 w 122"/>
                    <a:gd name="T5" fmla="*/ 4 h 198"/>
                    <a:gd name="T6" fmla="*/ 86 w 122"/>
                    <a:gd name="T7" fmla="*/ 16 h 198"/>
                    <a:gd name="T8" fmla="*/ 86 w 122"/>
                    <a:gd name="T9" fmla="*/ 32 h 198"/>
                    <a:gd name="T10" fmla="*/ 86 w 122"/>
                    <a:gd name="T11" fmla="*/ 54 h 198"/>
                    <a:gd name="T12" fmla="*/ 82 w 122"/>
                    <a:gd name="T13" fmla="*/ 66 h 198"/>
                    <a:gd name="T14" fmla="*/ 78 w 122"/>
                    <a:gd name="T15" fmla="*/ 80 h 198"/>
                    <a:gd name="T16" fmla="*/ 72 w 122"/>
                    <a:gd name="T17" fmla="*/ 96 h 198"/>
                    <a:gd name="T18" fmla="*/ 64 w 122"/>
                    <a:gd name="T19" fmla="*/ 110 h 198"/>
                    <a:gd name="T20" fmla="*/ 52 w 122"/>
                    <a:gd name="T21" fmla="*/ 126 h 198"/>
                    <a:gd name="T22" fmla="*/ 38 w 122"/>
                    <a:gd name="T23" fmla="*/ 144 h 198"/>
                    <a:gd name="T24" fmla="*/ 20 w 122"/>
                    <a:gd name="T25" fmla="*/ 162 h 198"/>
                    <a:gd name="T26" fmla="*/ 0 w 122"/>
                    <a:gd name="T27" fmla="*/ 180 h 198"/>
                    <a:gd name="T28" fmla="*/ 0 w 122"/>
                    <a:gd name="T29" fmla="*/ 180 h 198"/>
                    <a:gd name="T30" fmla="*/ 2 w 122"/>
                    <a:gd name="T31" fmla="*/ 182 h 198"/>
                    <a:gd name="T32" fmla="*/ 4 w 122"/>
                    <a:gd name="T33" fmla="*/ 184 h 198"/>
                    <a:gd name="T34" fmla="*/ 10 w 122"/>
                    <a:gd name="T35" fmla="*/ 182 h 198"/>
                    <a:gd name="T36" fmla="*/ 10 w 122"/>
                    <a:gd name="T37" fmla="*/ 182 h 198"/>
                    <a:gd name="T38" fmla="*/ 30 w 122"/>
                    <a:gd name="T39" fmla="*/ 168 h 198"/>
                    <a:gd name="T40" fmla="*/ 42 w 122"/>
                    <a:gd name="T41" fmla="*/ 160 h 198"/>
                    <a:gd name="T42" fmla="*/ 42 w 122"/>
                    <a:gd name="T43" fmla="*/ 160 h 198"/>
                    <a:gd name="T44" fmla="*/ 70 w 122"/>
                    <a:gd name="T45" fmla="*/ 176 h 198"/>
                    <a:gd name="T46" fmla="*/ 88 w 122"/>
                    <a:gd name="T47" fmla="*/ 190 h 198"/>
                    <a:gd name="T48" fmla="*/ 98 w 122"/>
                    <a:gd name="T49" fmla="*/ 198 h 198"/>
                    <a:gd name="T50" fmla="*/ 98 w 122"/>
                    <a:gd name="T51" fmla="*/ 198 h 198"/>
                    <a:gd name="T52" fmla="*/ 102 w 122"/>
                    <a:gd name="T53" fmla="*/ 196 h 198"/>
                    <a:gd name="T54" fmla="*/ 106 w 122"/>
                    <a:gd name="T55" fmla="*/ 186 h 198"/>
                    <a:gd name="T56" fmla="*/ 112 w 122"/>
                    <a:gd name="T57" fmla="*/ 168 h 198"/>
                    <a:gd name="T58" fmla="*/ 118 w 122"/>
                    <a:gd name="T59" fmla="*/ 144 h 198"/>
                    <a:gd name="T60" fmla="*/ 122 w 122"/>
                    <a:gd name="T61" fmla="*/ 116 h 198"/>
                    <a:gd name="T62" fmla="*/ 122 w 122"/>
                    <a:gd name="T63" fmla="*/ 84 h 198"/>
                    <a:gd name="T64" fmla="*/ 122 w 122"/>
                    <a:gd name="T65" fmla="*/ 68 h 198"/>
                    <a:gd name="T66" fmla="*/ 118 w 122"/>
                    <a:gd name="T67" fmla="*/ 52 h 198"/>
                    <a:gd name="T68" fmla="*/ 114 w 122"/>
                    <a:gd name="T69" fmla="*/ 34 h 198"/>
                    <a:gd name="T70" fmla="*/ 110 w 122"/>
                    <a:gd name="T71" fmla="*/ 16 h 198"/>
                    <a:gd name="T72" fmla="*/ 110 w 122"/>
                    <a:gd name="T73" fmla="*/ 16 h 198"/>
                    <a:gd name="T74" fmla="*/ 98 w 122"/>
                    <a:gd name="T75" fmla="*/ 6 h 198"/>
                    <a:gd name="T76" fmla="*/ 88 w 122"/>
                    <a:gd name="T77" fmla="*/ 2 h 198"/>
                    <a:gd name="T78" fmla="*/ 84 w 122"/>
                    <a:gd name="T79" fmla="*/ 0 h 198"/>
                    <a:gd name="T80" fmla="*/ 82 w 122"/>
                    <a:gd name="T81" fmla="*/ 0 h 198"/>
                    <a:gd name="T82" fmla="*/ 82 w 122"/>
                    <a:gd name="T83" fmla="*/ 0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22" h="198">
                      <a:moveTo>
                        <a:pt x="82" y="0"/>
                      </a:moveTo>
                      <a:lnTo>
                        <a:pt x="82" y="0"/>
                      </a:lnTo>
                      <a:lnTo>
                        <a:pt x="82" y="4"/>
                      </a:lnTo>
                      <a:lnTo>
                        <a:pt x="86" y="16"/>
                      </a:lnTo>
                      <a:lnTo>
                        <a:pt x="86" y="32"/>
                      </a:lnTo>
                      <a:lnTo>
                        <a:pt x="86" y="54"/>
                      </a:lnTo>
                      <a:lnTo>
                        <a:pt x="82" y="66"/>
                      </a:lnTo>
                      <a:lnTo>
                        <a:pt x="78" y="80"/>
                      </a:lnTo>
                      <a:lnTo>
                        <a:pt x="72" y="96"/>
                      </a:lnTo>
                      <a:lnTo>
                        <a:pt x="64" y="110"/>
                      </a:lnTo>
                      <a:lnTo>
                        <a:pt x="52" y="126"/>
                      </a:lnTo>
                      <a:lnTo>
                        <a:pt x="38" y="144"/>
                      </a:lnTo>
                      <a:lnTo>
                        <a:pt x="20" y="162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2" y="182"/>
                      </a:lnTo>
                      <a:lnTo>
                        <a:pt x="4" y="184"/>
                      </a:lnTo>
                      <a:lnTo>
                        <a:pt x="10" y="182"/>
                      </a:lnTo>
                      <a:lnTo>
                        <a:pt x="10" y="182"/>
                      </a:lnTo>
                      <a:lnTo>
                        <a:pt x="30" y="168"/>
                      </a:lnTo>
                      <a:lnTo>
                        <a:pt x="42" y="160"/>
                      </a:lnTo>
                      <a:lnTo>
                        <a:pt x="42" y="160"/>
                      </a:lnTo>
                      <a:lnTo>
                        <a:pt x="70" y="176"/>
                      </a:lnTo>
                      <a:lnTo>
                        <a:pt x="88" y="190"/>
                      </a:lnTo>
                      <a:lnTo>
                        <a:pt x="98" y="198"/>
                      </a:lnTo>
                      <a:lnTo>
                        <a:pt x="98" y="198"/>
                      </a:lnTo>
                      <a:lnTo>
                        <a:pt x="102" y="196"/>
                      </a:lnTo>
                      <a:lnTo>
                        <a:pt x="106" y="186"/>
                      </a:lnTo>
                      <a:lnTo>
                        <a:pt x="112" y="168"/>
                      </a:lnTo>
                      <a:lnTo>
                        <a:pt x="118" y="144"/>
                      </a:lnTo>
                      <a:lnTo>
                        <a:pt x="122" y="116"/>
                      </a:lnTo>
                      <a:lnTo>
                        <a:pt x="122" y="84"/>
                      </a:lnTo>
                      <a:lnTo>
                        <a:pt x="122" y="68"/>
                      </a:lnTo>
                      <a:lnTo>
                        <a:pt x="118" y="52"/>
                      </a:lnTo>
                      <a:lnTo>
                        <a:pt x="114" y="34"/>
                      </a:lnTo>
                      <a:lnTo>
                        <a:pt x="110" y="16"/>
                      </a:lnTo>
                      <a:lnTo>
                        <a:pt x="110" y="16"/>
                      </a:lnTo>
                      <a:lnTo>
                        <a:pt x="98" y="6"/>
                      </a:lnTo>
                      <a:lnTo>
                        <a:pt x="88" y="2"/>
                      </a:lnTo>
                      <a:lnTo>
                        <a:pt x="84" y="0"/>
                      </a:lnTo>
                      <a:lnTo>
                        <a:pt x="82" y="0"/>
                      </a:lnTo>
                      <a:lnTo>
                        <a:pt x="82" y="0"/>
                      </a:lnTo>
                      <a:close/>
                    </a:path>
                  </a:pathLst>
                </a:custGeom>
                <a:solidFill>
                  <a:srgbClr val="E9E5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2" name="Freeform 895"/>
                <p:cNvSpPr>
                  <a:spLocks/>
                </p:cNvSpPr>
                <p:nvPr/>
              </p:nvSpPr>
              <p:spPr bwMode="auto">
                <a:xfrm>
                  <a:off x="8002588" y="1187450"/>
                  <a:ext cx="193675" cy="250825"/>
                </a:xfrm>
                <a:custGeom>
                  <a:avLst/>
                  <a:gdLst>
                    <a:gd name="T0" fmla="*/ 0 w 122"/>
                    <a:gd name="T1" fmla="*/ 0 h 158"/>
                    <a:gd name="T2" fmla="*/ 0 w 122"/>
                    <a:gd name="T3" fmla="*/ 0 h 158"/>
                    <a:gd name="T4" fmla="*/ 10 w 122"/>
                    <a:gd name="T5" fmla="*/ 4 h 158"/>
                    <a:gd name="T6" fmla="*/ 34 w 122"/>
                    <a:gd name="T7" fmla="*/ 10 h 158"/>
                    <a:gd name="T8" fmla="*/ 50 w 122"/>
                    <a:gd name="T9" fmla="*/ 14 h 158"/>
                    <a:gd name="T10" fmla="*/ 66 w 122"/>
                    <a:gd name="T11" fmla="*/ 16 h 158"/>
                    <a:gd name="T12" fmla="*/ 84 w 122"/>
                    <a:gd name="T13" fmla="*/ 16 h 158"/>
                    <a:gd name="T14" fmla="*/ 102 w 122"/>
                    <a:gd name="T15" fmla="*/ 14 h 158"/>
                    <a:gd name="T16" fmla="*/ 122 w 122"/>
                    <a:gd name="T17" fmla="*/ 120 h 158"/>
                    <a:gd name="T18" fmla="*/ 82 w 122"/>
                    <a:gd name="T19" fmla="*/ 158 h 158"/>
                    <a:gd name="T20" fmla="*/ 18 w 122"/>
                    <a:gd name="T21" fmla="*/ 120 h 158"/>
                    <a:gd name="T22" fmla="*/ 18 w 122"/>
                    <a:gd name="T23" fmla="*/ 120 h 158"/>
                    <a:gd name="T24" fmla="*/ 14 w 122"/>
                    <a:gd name="T25" fmla="*/ 106 h 158"/>
                    <a:gd name="T26" fmla="*/ 6 w 122"/>
                    <a:gd name="T27" fmla="*/ 76 h 158"/>
                    <a:gd name="T28" fmla="*/ 0 w 122"/>
                    <a:gd name="T29" fmla="*/ 36 h 158"/>
                    <a:gd name="T30" fmla="*/ 0 w 122"/>
                    <a:gd name="T31" fmla="*/ 18 h 158"/>
                    <a:gd name="T32" fmla="*/ 0 w 122"/>
                    <a:gd name="T33" fmla="*/ 0 h 158"/>
                    <a:gd name="T34" fmla="*/ 0 w 122"/>
                    <a:gd name="T35" fmla="*/ 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2" h="15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0" y="4"/>
                      </a:lnTo>
                      <a:lnTo>
                        <a:pt x="34" y="10"/>
                      </a:lnTo>
                      <a:lnTo>
                        <a:pt x="50" y="14"/>
                      </a:lnTo>
                      <a:lnTo>
                        <a:pt x="66" y="16"/>
                      </a:lnTo>
                      <a:lnTo>
                        <a:pt x="84" y="16"/>
                      </a:lnTo>
                      <a:lnTo>
                        <a:pt x="102" y="14"/>
                      </a:lnTo>
                      <a:lnTo>
                        <a:pt x="122" y="120"/>
                      </a:lnTo>
                      <a:lnTo>
                        <a:pt x="82" y="158"/>
                      </a:lnTo>
                      <a:lnTo>
                        <a:pt x="18" y="120"/>
                      </a:lnTo>
                      <a:lnTo>
                        <a:pt x="18" y="120"/>
                      </a:lnTo>
                      <a:lnTo>
                        <a:pt x="14" y="106"/>
                      </a:lnTo>
                      <a:lnTo>
                        <a:pt x="6" y="76"/>
                      </a:lnTo>
                      <a:lnTo>
                        <a:pt x="0" y="36"/>
                      </a:lnTo>
                      <a:lnTo>
                        <a:pt x="0" y="18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9E5E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3" name="Freeform 896"/>
                <p:cNvSpPr>
                  <a:spLocks/>
                </p:cNvSpPr>
                <p:nvPr/>
              </p:nvSpPr>
              <p:spPr bwMode="auto">
                <a:xfrm>
                  <a:off x="7872413" y="1104900"/>
                  <a:ext cx="22225" cy="28575"/>
                </a:xfrm>
                <a:custGeom>
                  <a:avLst/>
                  <a:gdLst>
                    <a:gd name="T0" fmla="*/ 14 w 14"/>
                    <a:gd name="T1" fmla="*/ 10 h 18"/>
                    <a:gd name="T2" fmla="*/ 14 w 14"/>
                    <a:gd name="T3" fmla="*/ 10 h 18"/>
                    <a:gd name="T4" fmla="*/ 12 w 14"/>
                    <a:gd name="T5" fmla="*/ 16 h 18"/>
                    <a:gd name="T6" fmla="*/ 10 w 14"/>
                    <a:gd name="T7" fmla="*/ 18 h 18"/>
                    <a:gd name="T8" fmla="*/ 6 w 14"/>
                    <a:gd name="T9" fmla="*/ 18 h 18"/>
                    <a:gd name="T10" fmla="*/ 6 w 14"/>
                    <a:gd name="T11" fmla="*/ 18 h 18"/>
                    <a:gd name="T12" fmla="*/ 4 w 14"/>
                    <a:gd name="T13" fmla="*/ 18 h 18"/>
                    <a:gd name="T14" fmla="*/ 2 w 14"/>
                    <a:gd name="T15" fmla="*/ 16 h 18"/>
                    <a:gd name="T16" fmla="*/ 0 w 14"/>
                    <a:gd name="T17" fmla="*/ 10 h 18"/>
                    <a:gd name="T18" fmla="*/ 0 w 14"/>
                    <a:gd name="T19" fmla="*/ 10 h 18"/>
                    <a:gd name="T20" fmla="*/ 2 w 14"/>
                    <a:gd name="T21" fmla="*/ 4 h 18"/>
                    <a:gd name="T22" fmla="*/ 4 w 14"/>
                    <a:gd name="T23" fmla="*/ 2 h 18"/>
                    <a:gd name="T24" fmla="*/ 6 w 14"/>
                    <a:gd name="T25" fmla="*/ 0 h 18"/>
                    <a:gd name="T26" fmla="*/ 6 w 14"/>
                    <a:gd name="T27" fmla="*/ 0 h 18"/>
                    <a:gd name="T28" fmla="*/ 10 w 14"/>
                    <a:gd name="T29" fmla="*/ 2 h 18"/>
                    <a:gd name="T30" fmla="*/ 12 w 14"/>
                    <a:gd name="T31" fmla="*/ 4 h 18"/>
                    <a:gd name="T32" fmla="*/ 14 w 14"/>
                    <a:gd name="T33" fmla="*/ 10 h 18"/>
                    <a:gd name="T34" fmla="*/ 14 w 14"/>
                    <a:gd name="T35" fmla="*/ 1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" h="18">
                      <a:moveTo>
                        <a:pt x="14" y="10"/>
                      </a:moveTo>
                      <a:lnTo>
                        <a:pt x="14" y="10"/>
                      </a:lnTo>
                      <a:lnTo>
                        <a:pt x="12" y="16"/>
                      </a:lnTo>
                      <a:lnTo>
                        <a:pt x="10" y="18"/>
                      </a:lnTo>
                      <a:lnTo>
                        <a:pt x="6" y="18"/>
                      </a:lnTo>
                      <a:lnTo>
                        <a:pt x="6" y="18"/>
                      </a:lnTo>
                      <a:lnTo>
                        <a:pt x="4" y="18"/>
                      </a:lnTo>
                      <a:lnTo>
                        <a:pt x="2" y="16"/>
                      </a:lnTo>
                      <a:lnTo>
                        <a:pt x="0" y="10"/>
                      </a:lnTo>
                      <a:lnTo>
                        <a:pt x="0" y="10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0" y="2"/>
                      </a:lnTo>
                      <a:lnTo>
                        <a:pt x="12" y="4"/>
                      </a:lnTo>
                      <a:lnTo>
                        <a:pt x="14" y="10"/>
                      </a:lnTo>
                      <a:lnTo>
                        <a:pt x="14" y="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Freeform 897"/>
                <p:cNvSpPr>
                  <a:spLocks/>
                </p:cNvSpPr>
                <p:nvPr/>
              </p:nvSpPr>
              <p:spPr bwMode="auto">
                <a:xfrm>
                  <a:off x="7900988" y="1231900"/>
                  <a:ext cx="22225" cy="28575"/>
                </a:xfrm>
                <a:custGeom>
                  <a:avLst/>
                  <a:gdLst>
                    <a:gd name="T0" fmla="*/ 14 w 14"/>
                    <a:gd name="T1" fmla="*/ 8 h 18"/>
                    <a:gd name="T2" fmla="*/ 14 w 14"/>
                    <a:gd name="T3" fmla="*/ 8 h 18"/>
                    <a:gd name="T4" fmla="*/ 12 w 14"/>
                    <a:gd name="T5" fmla="*/ 14 h 18"/>
                    <a:gd name="T6" fmla="*/ 10 w 14"/>
                    <a:gd name="T7" fmla="*/ 16 h 18"/>
                    <a:gd name="T8" fmla="*/ 8 w 14"/>
                    <a:gd name="T9" fmla="*/ 18 h 18"/>
                    <a:gd name="T10" fmla="*/ 8 w 14"/>
                    <a:gd name="T11" fmla="*/ 18 h 18"/>
                    <a:gd name="T12" fmla="*/ 4 w 14"/>
                    <a:gd name="T13" fmla="*/ 16 h 18"/>
                    <a:gd name="T14" fmla="*/ 2 w 14"/>
                    <a:gd name="T15" fmla="*/ 14 h 18"/>
                    <a:gd name="T16" fmla="*/ 0 w 14"/>
                    <a:gd name="T17" fmla="*/ 8 h 18"/>
                    <a:gd name="T18" fmla="*/ 0 w 14"/>
                    <a:gd name="T19" fmla="*/ 8 h 18"/>
                    <a:gd name="T20" fmla="*/ 2 w 14"/>
                    <a:gd name="T21" fmla="*/ 2 h 18"/>
                    <a:gd name="T22" fmla="*/ 4 w 14"/>
                    <a:gd name="T23" fmla="*/ 0 h 18"/>
                    <a:gd name="T24" fmla="*/ 8 w 14"/>
                    <a:gd name="T25" fmla="*/ 0 h 18"/>
                    <a:gd name="T26" fmla="*/ 8 w 14"/>
                    <a:gd name="T27" fmla="*/ 0 h 18"/>
                    <a:gd name="T28" fmla="*/ 10 w 14"/>
                    <a:gd name="T29" fmla="*/ 0 h 18"/>
                    <a:gd name="T30" fmla="*/ 12 w 14"/>
                    <a:gd name="T31" fmla="*/ 2 h 18"/>
                    <a:gd name="T32" fmla="*/ 14 w 14"/>
                    <a:gd name="T33" fmla="*/ 8 h 18"/>
                    <a:gd name="T34" fmla="*/ 14 w 14"/>
                    <a:gd name="T35" fmla="*/ 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" h="18">
                      <a:moveTo>
                        <a:pt x="14" y="8"/>
                      </a:moveTo>
                      <a:lnTo>
                        <a:pt x="14" y="8"/>
                      </a:lnTo>
                      <a:lnTo>
                        <a:pt x="12" y="14"/>
                      </a:lnTo>
                      <a:lnTo>
                        <a:pt x="10" y="16"/>
                      </a:lnTo>
                      <a:lnTo>
                        <a:pt x="8" y="18"/>
                      </a:lnTo>
                      <a:lnTo>
                        <a:pt x="8" y="18"/>
                      </a:lnTo>
                      <a:lnTo>
                        <a:pt x="4" y="16"/>
                      </a:lnTo>
                      <a:lnTo>
                        <a:pt x="2" y="14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10" y="0"/>
                      </a:lnTo>
                      <a:lnTo>
                        <a:pt x="12" y="2"/>
                      </a:lnTo>
                      <a:lnTo>
                        <a:pt x="14" y="8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5" name="Freeform 898"/>
                <p:cNvSpPr>
                  <a:spLocks/>
                </p:cNvSpPr>
                <p:nvPr/>
              </p:nvSpPr>
              <p:spPr bwMode="auto">
                <a:xfrm>
                  <a:off x="7929563" y="1333500"/>
                  <a:ext cx="19050" cy="25400"/>
                </a:xfrm>
                <a:custGeom>
                  <a:avLst/>
                  <a:gdLst>
                    <a:gd name="T0" fmla="*/ 12 w 12"/>
                    <a:gd name="T1" fmla="*/ 8 h 16"/>
                    <a:gd name="T2" fmla="*/ 12 w 12"/>
                    <a:gd name="T3" fmla="*/ 8 h 16"/>
                    <a:gd name="T4" fmla="*/ 10 w 12"/>
                    <a:gd name="T5" fmla="*/ 14 h 16"/>
                    <a:gd name="T6" fmla="*/ 8 w 12"/>
                    <a:gd name="T7" fmla="*/ 16 h 16"/>
                    <a:gd name="T8" fmla="*/ 6 w 12"/>
                    <a:gd name="T9" fmla="*/ 16 h 16"/>
                    <a:gd name="T10" fmla="*/ 6 w 12"/>
                    <a:gd name="T11" fmla="*/ 16 h 16"/>
                    <a:gd name="T12" fmla="*/ 4 w 12"/>
                    <a:gd name="T13" fmla="*/ 16 h 16"/>
                    <a:gd name="T14" fmla="*/ 2 w 12"/>
                    <a:gd name="T15" fmla="*/ 14 h 16"/>
                    <a:gd name="T16" fmla="*/ 0 w 12"/>
                    <a:gd name="T17" fmla="*/ 8 h 16"/>
                    <a:gd name="T18" fmla="*/ 0 w 12"/>
                    <a:gd name="T19" fmla="*/ 8 h 16"/>
                    <a:gd name="T20" fmla="*/ 2 w 12"/>
                    <a:gd name="T21" fmla="*/ 2 h 16"/>
                    <a:gd name="T22" fmla="*/ 4 w 12"/>
                    <a:gd name="T23" fmla="*/ 0 h 16"/>
                    <a:gd name="T24" fmla="*/ 6 w 12"/>
                    <a:gd name="T25" fmla="*/ 0 h 16"/>
                    <a:gd name="T26" fmla="*/ 6 w 12"/>
                    <a:gd name="T27" fmla="*/ 0 h 16"/>
                    <a:gd name="T28" fmla="*/ 8 w 12"/>
                    <a:gd name="T29" fmla="*/ 0 h 16"/>
                    <a:gd name="T30" fmla="*/ 10 w 12"/>
                    <a:gd name="T31" fmla="*/ 2 h 16"/>
                    <a:gd name="T32" fmla="*/ 12 w 12"/>
                    <a:gd name="T33" fmla="*/ 8 h 16"/>
                    <a:gd name="T34" fmla="*/ 12 w 12"/>
                    <a:gd name="T35" fmla="*/ 8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2" h="16">
                      <a:moveTo>
                        <a:pt x="12" y="8"/>
                      </a:moveTo>
                      <a:lnTo>
                        <a:pt x="12" y="8"/>
                      </a:lnTo>
                      <a:lnTo>
                        <a:pt x="10" y="14"/>
                      </a:lnTo>
                      <a:lnTo>
                        <a:pt x="8" y="16"/>
                      </a:lnTo>
                      <a:lnTo>
                        <a:pt x="6" y="16"/>
                      </a:lnTo>
                      <a:lnTo>
                        <a:pt x="6" y="16"/>
                      </a:lnTo>
                      <a:lnTo>
                        <a:pt x="4" y="16"/>
                      </a:lnTo>
                      <a:lnTo>
                        <a:pt x="2" y="14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8" y="0"/>
                      </a:lnTo>
                      <a:lnTo>
                        <a:pt x="10" y="2"/>
                      </a:lnTo>
                      <a:lnTo>
                        <a:pt x="12" y="8"/>
                      </a:lnTo>
                      <a:lnTo>
                        <a:pt x="12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6" name="Freeform 899"/>
                <p:cNvSpPr>
                  <a:spLocks/>
                </p:cNvSpPr>
                <p:nvPr/>
              </p:nvSpPr>
              <p:spPr bwMode="auto">
                <a:xfrm>
                  <a:off x="8129588" y="1565275"/>
                  <a:ext cx="22225" cy="22225"/>
                </a:xfrm>
                <a:custGeom>
                  <a:avLst/>
                  <a:gdLst>
                    <a:gd name="T0" fmla="*/ 14 w 14"/>
                    <a:gd name="T1" fmla="*/ 8 h 14"/>
                    <a:gd name="T2" fmla="*/ 14 w 14"/>
                    <a:gd name="T3" fmla="*/ 8 h 14"/>
                    <a:gd name="T4" fmla="*/ 12 w 14"/>
                    <a:gd name="T5" fmla="*/ 12 h 14"/>
                    <a:gd name="T6" fmla="*/ 6 w 14"/>
                    <a:gd name="T7" fmla="*/ 14 h 14"/>
                    <a:gd name="T8" fmla="*/ 6 w 14"/>
                    <a:gd name="T9" fmla="*/ 14 h 14"/>
                    <a:gd name="T10" fmla="*/ 2 w 14"/>
                    <a:gd name="T11" fmla="*/ 12 h 14"/>
                    <a:gd name="T12" fmla="*/ 0 w 14"/>
                    <a:gd name="T13" fmla="*/ 8 h 14"/>
                    <a:gd name="T14" fmla="*/ 0 w 14"/>
                    <a:gd name="T15" fmla="*/ 8 h 14"/>
                    <a:gd name="T16" fmla="*/ 2 w 14"/>
                    <a:gd name="T17" fmla="*/ 2 h 14"/>
                    <a:gd name="T18" fmla="*/ 6 w 14"/>
                    <a:gd name="T19" fmla="*/ 0 h 14"/>
                    <a:gd name="T20" fmla="*/ 6 w 14"/>
                    <a:gd name="T21" fmla="*/ 0 h 14"/>
                    <a:gd name="T22" fmla="*/ 12 w 14"/>
                    <a:gd name="T23" fmla="*/ 2 h 14"/>
                    <a:gd name="T24" fmla="*/ 14 w 14"/>
                    <a:gd name="T25" fmla="*/ 8 h 14"/>
                    <a:gd name="T26" fmla="*/ 14 w 14"/>
                    <a:gd name="T27" fmla="*/ 8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4" h="14">
                      <a:moveTo>
                        <a:pt x="14" y="8"/>
                      </a:moveTo>
                      <a:lnTo>
                        <a:pt x="14" y="8"/>
                      </a:lnTo>
                      <a:lnTo>
                        <a:pt x="12" y="12"/>
                      </a:lnTo>
                      <a:lnTo>
                        <a:pt x="6" y="14"/>
                      </a:lnTo>
                      <a:lnTo>
                        <a:pt x="6" y="14"/>
                      </a:lnTo>
                      <a:lnTo>
                        <a:pt x="2" y="12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2"/>
                      </a:lnTo>
                      <a:lnTo>
                        <a:pt x="6" y="0"/>
                      </a:lnTo>
                      <a:lnTo>
                        <a:pt x="6" y="0"/>
                      </a:lnTo>
                      <a:lnTo>
                        <a:pt x="12" y="2"/>
                      </a:lnTo>
                      <a:lnTo>
                        <a:pt x="14" y="8"/>
                      </a:lnTo>
                      <a:lnTo>
                        <a:pt x="14" y="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7" name="Freeform 900"/>
                <p:cNvSpPr>
                  <a:spLocks/>
                </p:cNvSpPr>
                <p:nvPr/>
              </p:nvSpPr>
              <p:spPr bwMode="auto">
                <a:xfrm>
                  <a:off x="8205788" y="936625"/>
                  <a:ext cx="60325" cy="342900"/>
                </a:xfrm>
                <a:custGeom>
                  <a:avLst/>
                  <a:gdLst>
                    <a:gd name="T0" fmla="*/ 14 w 38"/>
                    <a:gd name="T1" fmla="*/ 0 h 216"/>
                    <a:gd name="T2" fmla="*/ 14 w 38"/>
                    <a:gd name="T3" fmla="*/ 0 h 216"/>
                    <a:gd name="T4" fmla="*/ 8 w 38"/>
                    <a:gd name="T5" fmla="*/ 20 h 216"/>
                    <a:gd name="T6" fmla="*/ 2 w 38"/>
                    <a:gd name="T7" fmla="*/ 44 h 216"/>
                    <a:gd name="T8" fmla="*/ 0 w 38"/>
                    <a:gd name="T9" fmla="*/ 72 h 216"/>
                    <a:gd name="T10" fmla="*/ 0 w 38"/>
                    <a:gd name="T11" fmla="*/ 106 h 216"/>
                    <a:gd name="T12" fmla="*/ 0 w 38"/>
                    <a:gd name="T13" fmla="*/ 124 h 216"/>
                    <a:gd name="T14" fmla="*/ 4 w 38"/>
                    <a:gd name="T15" fmla="*/ 142 h 216"/>
                    <a:gd name="T16" fmla="*/ 10 w 38"/>
                    <a:gd name="T17" fmla="*/ 162 h 216"/>
                    <a:gd name="T18" fmla="*/ 16 w 38"/>
                    <a:gd name="T19" fmla="*/ 180 h 216"/>
                    <a:gd name="T20" fmla="*/ 26 w 38"/>
                    <a:gd name="T21" fmla="*/ 198 h 216"/>
                    <a:gd name="T22" fmla="*/ 38 w 38"/>
                    <a:gd name="T23" fmla="*/ 216 h 216"/>
                    <a:gd name="T24" fmla="*/ 38 w 38"/>
                    <a:gd name="T25" fmla="*/ 216 h 216"/>
                    <a:gd name="T26" fmla="*/ 34 w 38"/>
                    <a:gd name="T27" fmla="*/ 198 h 216"/>
                    <a:gd name="T28" fmla="*/ 28 w 38"/>
                    <a:gd name="T29" fmla="*/ 178 h 216"/>
                    <a:gd name="T30" fmla="*/ 22 w 38"/>
                    <a:gd name="T31" fmla="*/ 150 h 216"/>
                    <a:gd name="T32" fmla="*/ 16 w 38"/>
                    <a:gd name="T33" fmla="*/ 118 h 216"/>
                    <a:gd name="T34" fmla="*/ 12 w 38"/>
                    <a:gd name="T35" fmla="*/ 82 h 216"/>
                    <a:gd name="T36" fmla="*/ 12 w 38"/>
                    <a:gd name="T37" fmla="*/ 42 h 216"/>
                    <a:gd name="T38" fmla="*/ 14 w 38"/>
                    <a:gd name="T39" fmla="*/ 0 h 216"/>
                    <a:gd name="T40" fmla="*/ 14 w 38"/>
                    <a:gd name="T41" fmla="*/ 0 h 2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38" h="216">
                      <a:moveTo>
                        <a:pt x="14" y="0"/>
                      </a:moveTo>
                      <a:lnTo>
                        <a:pt x="14" y="0"/>
                      </a:lnTo>
                      <a:lnTo>
                        <a:pt x="8" y="20"/>
                      </a:lnTo>
                      <a:lnTo>
                        <a:pt x="2" y="44"/>
                      </a:lnTo>
                      <a:lnTo>
                        <a:pt x="0" y="72"/>
                      </a:lnTo>
                      <a:lnTo>
                        <a:pt x="0" y="106"/>
                      </a:lnTo>
                      <a:lnTo>
                        <a:pt x="0" y="124"/>
                      </a:lnTo>
                      <a:lnTo>
                        <a:pt x="4" y="142"/>
                      </a:lnTo>
                      <a:lnTo>
                        <a:pt x="10" y="162"/>
                      </a:lnTo>
                      <a:lnTo>
                        <a:pt x="16" y="180"/>
                      </a:lnTo>
                      <a:lnTo>
                        <a:pt x="26" y="198"/>
                      </a:lnTo>
                      <a:lnTo>
                        <a:pt x="38" y="216"/>
                      </a:lnTo>
                      <a:lnTo>
                        <a:pt x="38" y="216"/>
                      </a:lnTo>
                      <a:lnTo>
                        <a:pt x="34" y="198"/>
                      </a:lnTo>
                      <a:lnTo>
                        <a:pt x="28" y="178"/>
                      </a:lnTo>
                      <a:lnTo>
                        <a:pt x="22" y="150"/>
                      </a:lnTo>
                      <a:lnTo>
                        <a:pt x="16" y="118"/>
                      </a:lnTo>
                      <a:lnTo>
                        <a:pt x="12" y="82"/>
                      </a:lnTo>
                      <a:lnTo>
                        <a:pt x="12" y="42"/>
                      </a:lnTo>
                      <a:lnTo>
                        <a:pt x="14" y="0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CDCBD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8" name="Freeform 901"/>
                <p:cNvSpPr>
                  <a:spLocks/>
                </p:cNvSpPr>
                <p:nvPr/>
              </p:nvSpPr>
              <p:spPr bwMode="auto">
                <a:xfrm>
                  <a:off x="8313738" y="1317625"/>
                  <a:ext cx="196850" cy="123825"/>
                </a:xfrm>
                <a:custGeom>
                  <a:avLst/>
                  <a:gdLst>
                    <a:gd name="T0" fmla="*/ 0 w 124"/>
                    <a:gd name="T1" fmla="*/ 22 h 78"/>
                    <a:gd name="T2" fmla="*/ 0 w 124"/>
                    <a:gd name="T3" fmla="*/ 22 h 78"/>
                    <a:gd name="T4" fmla="*/ 10 w 124"/>
                    <a:gd name="T5" fmla="*/ 18 h 78"/>
                    <a:gd name="T6" fmla="*/ 24 w 124"/>
                    <a:gd name="T7" fmla="*/ 16 h 78"/>
                    <a:gd name="T8" fmla="*/ 40 w 124"/>
                    <a:gd name="T9" fmla="*/ 16 h 78"/>
                    <a:gd name="T10" fmla="*/ 60 w 124"/>
                    <a:gd name="T11" fmla="*/ 22 h 78"/>
                    <a:gd name="T12" fmla="*/ 70 w 124"/>
                    <a:gd name="T13" fmla="*/ 26 h 78"/>
                    <a:gd name="T14" fmla="*/ 80 w 124"/>
                    <a:gd name="T15" fmla="*/ 32 h 78"/>
                    <a:gd name="T16" fmla="*/ 92 w 124"/>
                    <a:gd name="T17" fmla="*/ 40 h 78"/>
                    <a:gd name="T18" fmla="*/ 102 w 124"/>
                    <a:gd name="T19" fmla="*/ 50 h 78"/>
                    <a:gd name="T20" fmla="*/ 114 w 124"/>
                    <a:gd name="T21" fmla="*/ 62 h 78"/>
                    <a:gd name="T22" fmla="*/ 124 w 124"/>
                    <a:gd name="T23" fmla="*/ 78 h 78"/>
                    <a:gd name="T24" fmla="*/ 124 w 124"/>
                    <a:gd name="T25" fmla="*/ 78 h 78"/>
                    <a:gd name="T26" fmla="*/ 114 w 124"/>
                    <a:gd name="T27" fmla="*/ 58 h 78"/>
                    <a:gd name="T28" fmla="*/ 102 w 124"/>
                    <a:gd name="T29" fmla="*/ 40 h 78"/>
                    <a:gd name="T30" fmla="*/ 86 w 124"/>
                    <a:gd name="T31" fmla="*/ 22 h 78"/>
                    <a:gd name="T32" fmla="*/ 78 w 124"/>
                    <a:gd name="T33" fmla="*/ 14 h 78"/>
                    <a:gd name="T34" fmla="*/ 68 w 124"/>
                    <a:gd name="T35" fmla="*/ 8 h 78"/>
                    <a:gd name="T36" fmla="*/ 58 w 124"/>
                    <a:gd name="T37" fmla="*/ 2 h 78"/>
                    <a:gd name="T38" fmla="*/ 46 w 124"/>
                    <a:gd name="T39" fmla="*/ 0 h 78"/>
                    <a:gd name="T40" fmla="*/ 36 w 124"/>
                    <a:gd name="T41" fmla="*/ 0 h 78"/>
                    <a:gd name="T42" fmla="*/ 24 w 124"/>
                    <a:gd name="T43" fmla="*/ 4 h 78"/>
                    <a:gd name="T44" fmla="*/ 12 w 124"/>
                    <a:gd name="T45" fmla="*/ 10 h 78"/>
                    <a:gd name="T46" fmla="*/ 0 w 124"/>
                    <a:gd name="T47" fmla="*/ 22 h 78"/>
                    <a:gd name="T48" fmla="*/ 0 w 124"/>
                    <a:gd name="T49" fmla="*/ 22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4" h="78">
                      <a:moveTo>
                        <a:pt x="0" y="22"/>
                      </a:moveTo>
                      <a:lnTo>
                        <a:pt x="0" y="22"/>
                      </a:lnTo>
                      <a:lnTo>
                        <a:pt x="10" y="18"/>
                      </a:lnTo>
                      <a:lnTo>
                        <a:pt x="24" y="16"/>
                      </a:lnTo>
                      <a:lnTo>
                        <a:pt x="40" y="16"/>
                      </a:lnTo>
                      <a:lnTo>
                        <a:pt x="60" y="22"/>
                      </a:lnTo>
                      <a:lnTo>
                        <a:pt x="70" y="26"/>
                      </a:lnTo>
                      <a:lnTo>
                        <a:pt x="80" y="32"/>
                      </a:lnTo>
                      <a:lnTo>
                        <a:pt x="92" y="40"/>
                      </a:lnTo>
                      <a:lnTo>
                        <a:pt x="102" y="50"/>
                      </a:lnTo>
                      <a:lnTo>
                        <a:pt x="114" y="62"/>
                      </a:lnTo>
                      <a:lnTo>
                        <a:pt x="124" y="78"/>
                      </a:lnTo>
                      <a:lnTo>
                        <a:pt x="124" y="78"/>
                      </a:lnTo>
                      <a:lnTo>
                        <a:pt x="114" y="58"/>
                      </a:lnTo>
                      <a:lnTo>
                        <a:pt x="102" y="40"/>
                      </a:lnTo>
                      <a:lnTo>
                        <a:pt x="86" y="22"/>
                      </a:lnTo>
                      <a:lnTo>
                        <a:pt x="78" y="14"/>
                      </a:lnTo>
                      <a:lnTo>
                        <a:pt x="68" y="8"/>
                      </a:lnTo>
                      <a:lnTo>
                        <a:pt x="58" y="2"/>
                      </a:lnTo>
                      <a:lnTo>
                        <a:pt x="46" y="0"/>
                      </a:lnTo>
                      <a:lnTo>
                        <a:pt x="36" y="0"/>
                      </a:lnTo>
                      <a:lnTo>
                        <a:pt x="24" y="4"/>
                      </a:lnTo>
                      <a:lnTo>
                        <a:pt x="12" y="10"/>
                      </a:lnTo>
                      <a:lnTo>
                        <a:pt x="0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D9D7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9" name="Freeform 902"/>
                <p:cNvSpPr>
                  <a:spLocks/>
                </p:cNvSpPr>
                <p:nvPr/>
              </p:nvSpPr>
              <p:spPr bwMode="auto">
                <a:xfrm>
                  <a:off x="8174038" y="1549400"/>
                  <a:ext cx="104775" cy="41275"/>
                </a:xfrm>
                <a:custGeom>
                  <a:avLst/>
                  <a:gdLst>
                    <a:gd name="T0" fmla="*/ 0 w 66"/>
                    <a:gd name="T1" fmla="*/ 0 h 26"/>
                    <a:gd name="T2" fmla="*/ 0 w 66"/>
                    <a:gd name="T3" fmla="*/ 0 h 26"/>
                    <a:gd name="T4" fmla="*/ 0 w 66"/>
                    <a:gd name="T5" fmla="*/ 4 h 26"/>
                    <a:gd name="T6" fmla="*/ 2 w 66"/>
                    <a:gd name="T7" fmla="*/ 8 h 26"/>
                    <a:gd name="T8" fmla="*/ 8 w 66"/>
                    <a:gd name="T9" fmla="*/ 12 h 26"/>
                    <a:gd name="T10" fmla="*/ 16 w 66"/>
                    <a:gd name="T11" fmla="*/ 16 h 26"/>
                    <a:gd name="T12" fmla="*/ 28 w 66"/>
                    <a:gd name="T13" fmla="*/ 18 h 26"/>
                    <a:gd name="T14" fmla="*/ 44 w 66"/>
                    <a:gd name="T15" fmla="*/ 16 h 26"/>
                    <a:gd name="T16" fmla="*/ 66 w 66"/>
                    <a:gd name="T17" fmla="*/ 14 h 26"/>
                    <a:gd name="T18" fmla="*/ 66 w 66"/>
                    <a:gd name="T19" fmla="*/ 14 h 26"/>
                    <a:gd name="T20" fmla="*/ 56 w 66"/>
                    <a:gd name="T21" fmla="*/ 18 h 26"/>
                    <a:gd name="T22" fmla="*/ 44 w 66"/>
                    <a:gd name="T23" fmla="*/ 22 h 26"/>
                    <a:gd name="T24" fmla="*/ 32 w 66"/>
                    <a:gd name="T25" fmla="*/ 26 h 26"/>
                    <a:gd name="T26" fmla="*/ 20 w 66"/>
                    <a:gd name="T27" fmla="*/ 26 h 26"/>
                    <a:gd name="T28" fmla="*/ 14 w 66"/>
                    <a:gd name="T29" fmla="*/ 26 h 26"/>
                    <a:gd name="T30" fmla="*/ 8 w 66"/>
                    <a:gd name="T31" fmla="*/ 24 h 26"/>
                    <a:gd name="T32" fmla="*/ 4 w 66"/>
                    <a:gd name="T33" fmla="*/ 20 h 26"/>
                    <a:gd name="T34" fmla="*/ 2 w 66"/>
                    <a:gd name="T35" fmla="*/ 16 h 26"/>
                    <a:gd name="T36" fmla="*/ 0 w 66"/>
                    <a:gd name="T37" fmla="*/ 8 h 26"/>
                    <a:gd name="T38" fmla="*/ 0 w 66"/>
                    <a:gd name="T39" fmla="*/ 0 h 26"/>
                    <a:gd name="T40" fmla="*/ 0 w 66"/>
                    <a:gd name="T41" fmla="*/ 0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66" h="2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2" y="8"/>
                      </a:lnTo>
                      <a:lnTo>
                        <a:pt x="8" y="12"/>
                      </a:lnTo>
                      <a:lnTo>
                        <a:pt x="16" y="16"/>
                      </a:lnTo>
                      <a:lnTo>
                        <a:pt x="28" y="18"/>
                      </a:lnTo>
                      <a:lnTo>
                        <a:pt x="44" y="16"/>
                      </a:lnTo>
                      <a:lnTo>
                        <a:pt x="66" y="14"/>
                      </a:lnTo>
                      <a:lnTo>
                        <a:pt x="66" y="14"/>
                      </a:lnTo>
                      <a:lnTo>
                        <a:pt x="56" y="18"/>
                      </a:lnTo>
                      <a:lnTo>
                        <a:pt x="44" y="22"/>
                      </a:lnTo>
                      <a:lnTo>
                        <a:pt x="32" y="26"/>
                      </a:lnTo>
                      <a:lnTo>
                        <a:pt x="20" y="26"/>
                      </a:lnTo>
                      <a:lnTo>
                        <a:pt x="14" y="26"/>
                      </a:lnTo>
                      <a:lnTo>
                        <a:pt x="8" y="24"/>
                      </a:lnTo>
                      <a:lnTo>
                        <a:pt x="4" y="20"/>
                      </a:lnTo>
                      <a:lnTo>
                        <a:pt x="2" y="16"/>
                      </a:lnTo>
                      <a:lnTo>
                        <a:pt x="0" y="8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D9D7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0" name="Freeform 903"/>
                <p:cNvSpPr>
                  <a:spLocks/>
                </p:cNvSpPr>
                <p:nvPr/>
              </p:nvSpPr>
              <p:spPr bwMode="auto">
                <a:xfrm>
                  <a:off x="8167688" y="1492250"/>
                  <a:ext cx="177800" cy="34925"/>
                </a:xfrm>
                <a:custGeom>
                  <a:avLst/>
                  <a:gdLst>
                    <a:gd name="T0" fmla="*/ 0 w 112"/>
                    <a:gd name="T1" fmla="*/ 22 h 22"/>
                    <a:gd name="T2" fmla="*/ 0 w 112"/>
                    <a:gd name="T3" fmla="*/ 22 h 22"/>
                    <a:gd name="T4" fmla="*/ 10 w 112"/>
                    <a:gd name="T5" fmla="*/ 20 h 22"/>
                    <a:gd name="T6" fmla="*/ 38 w 112"/>
                    <a:gd name="T7" fmla="*/ 14 h 22"/>
                    <a:gd name="T8" fmla="*/ 74 w 112"/>
                    <a:gd name="T9" fmla="*/ 8 h 22"/>
                    <a:gd name="T10" fmla="*/ 94 w 112"/>
                    <a:gd name="T11" fmla="*/ 6 h 22"/>
                    <a:gd name="T12" fmla="*/ 112 w 112"/>
                    <a:gd name="T13" fmla="*/ 8 h 22"/>
                    <a:gd name="T14" fmla="*/ 112 w 112"/>
                    <a:gd name="T15" fmla="*/ 8 h 22"/>
                    <a:gd name="T16" fmla="*/ 100 w 112"/>
                    <a:gd name="T17" fmla="*/ 4 h 22"/>
                    <a:gd name="T18" fmla="*/ 88 w 112"/>
                    <a:gd name="T19" fmla="*/ 2 h 22"/>
                    <a:gd name="T20" fmla="*/ 72 w 112"/>
                    <a:gd name="T21" fmla="*/ 0 h 22"/>
                    <a:gd name="T22" fmla="*/ 54 w 112"/>
                    <a:gd name="T23" fmla="*/ 0 h 22"/>
                    <a:gd name="T24" fmla="*/ 34 w 112"/>
                    <a:gd name="T25" fmla="*/ 2 h 22"/>
                    <a:gd name="T26" fmla="*/ 26 w 112"/>
                    <a:gd name="T27" fmla="*/ 6 h 22"/>
                    <a:gd name="T28" fmla="*/ 16 w 112"/>
                    <a:gd name="T29" fmla="*/ 10 h 22"/>
                    <a:gd name="T30" fmla="*/ 8 w 112"/>
                    <a:gd name="T31" fmla="*/ 16 h 22"/>
                    <a:gd name="T32" fmla="*/ 0 w 112"/>
                    <a:gd name="T33" fmla="*/ 22 h 22"/>
                    <a:gd name="T34" fmla="*/ 0 w 112"/>
                    <a:gd name="T35" fmla="*/ 22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12" h="22">
                      <a:moveTo>
                        <a:pt x="0" y="22"/>
                      </a:moveTo>
                      <a:lnTo>
                        <a:pt x="0" y="22"/>
                      </a:lnTo>
                      <a:lnTo>
                        <a:pt x="10" y="20"/>
                      </a:lnTo>
                      <a:lnTo>
                        <a:pt x="38" y="14"/>
                      </a:lnTo>
                      <a:lnTo>
                        <a:pt x="74" y="8"/>
                      </a:lnTo>
                      <a:lnTo>
                        <a:pt x="94" y="6"/>
                      </a:lnTo>
                      <a:lnTo>
                        <a:pt x="112" y="8"/>
                      </a:lnTo>
                      <a:lnTo>
                        <a:pt x="112" y="8"/>
                      </a:lnTo>
                      <a:lnTo>
                        <a:pt x="100" y="4"/>
                      </a:lnTo>
                      <a:lnTo>
                        <a:pt x="88" y="2"/>
                      </a:lnTo>
                      <a:lnTo>
                        <a:pt x="72" y="0"/>
                      </a:lnTo>
                      <a:lnTo>
                        <a:pt x="54" y="0"/>
                      </a:lnTo>
                      <a:lnTo>
                        <a:pt x="34" y="2"/>
                      </a:lnTo>
                      <a:lnTo>
                        <a:pt x="26" y="6"/>
                      </a:lnTo>
                      <a:lnTo>
                        <a:pt x="16" y="10"/>
                      </a:lnTo>
                      <a:lnTo>
                        <a:pt x="8" y="16"/>
                      </a:lnTo>
                      <a:lnTo>
                        <a:pt x="0" y="22"/>
                      </a:lnTo>
                      <a:lnTo>
                        <a:pt x="0" y="22"/>
                      </a:lnTo>
                      <a:close/>
                    </a:path>
                  </a:pathLst>
                </a:custGeom>
                <a:solidFill>
                  <a:srgbClr val="D9D7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1" name="Freeform 904"/>
                <p:cNvSpPr>
                  <a:spLocks/>
                </p:cNvSpPr>
                <p:nvPr/>
              </p:nvSpPr>
              <p:spPr bwMode="auto">
                <a:xfrm>
                  <a:off x="7275513" y="1603375"/>
                  <a:ext cx="711200" cy="53975"/>
                </a:xfrm>
                <a:custGeom>
                  <a:avLst/>
                  <a:gdLst>
                    <a:gd name="T0" fmla="*/ 0 w 448"/>
                    <a:gd name="T1" fmla="*/ 34 h 34"/>
                    <a:gd name="T2" fmla="*/ 442 w 448"/>
                    <a:gd name="T3" fmla="*/ 28 h 34"/>
                    <a:gd name="T4" fmla="*/ 442 w 448"/>
                    <a:gd name="T5" fmla="*/ 28 h 34"/>
                    <a:gd name="T6" fmla="*/ 444 w 448"/>
                    <a:gd name="T7" fmla="*/ 26 h 34"/>
                    <a:gd name="T8" fmla="*/ 448 w 448"/>
                    <a:gd name="T9" fmla="*/ 22 h 34"/>
                    <a:gd name="T10" fmla="*/ 448 w 448"/>
                    <a:gd name="T11" fmla="*/ 18 h 34"/>
                    <a:gd name="T12" fmla="*/ 448 w 448"/>
                    <a:gd name="T13" fmla="*/ 14 h 34"/>
                    <a:gd name="T14" fmla="*/ 446 w 448"/>
                    <a:gd name="T15" fmla="*/ 8 h 34"/>
                    <a:gd name="T16" fmla="*/ 442 w 448"/>
                    <a:gd name="T17" fmla="*/ 0 h 34"/>
                    <a:gd name="T18" fmla="*/ 8 w 448"/>
                    <a:gd name="T19" fmla="*/ 2 h 34"/>
                    <a:gd name="T20" fmla="*/ 0 w 448"/>
                    <a:gd name="T21" fmla="*/ 34 h 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448" h="34">
                      <a:moveTo>
                        <a:pt x="0" y="34"/>
                      </a:moveTo>
                      <a:lnTo>
                        <a:pt x="442" y="28"/>
                      </a:lnTo>
                      <a:lnTo>
                        <a:pt x="442" y="28"/>
                      </a:lnTo>
                      <a:lnTo>
                        <a:pt x="444" y="26"/>
                      </a:lnTo>
                      <a:lnTo>
                        <a:pt x="448" y="22"/>
                      </a:lnTo>
                      <a:lnTo>
                        <a:pt x="448" y="18"/>
                      </a:lnTo>
                      <a:lnTo>
                        <a:pt x="448" y="14"/>
                      </a:lnTo>
                      <a:lnTo>
                        <a:pt x="446" y="8"/>
                      </a:lnTo>
                      <a:lnTo>
                        <a:pt x="442" y="0"/>
                      </a:lnTo>
                      <a:lnTo>
                        <a:pt x="8" y="2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A19B9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2" name="Freeform 905"/>
                <p:cNvSpPr>
                  <a:spLocks/>
                </p:cNvSpPr>
                <p:nvPr/>
              </p:nvSpPr>
              <p:spPr bwMode="auto">
                <a:xfrm>
                  <a:off x="7142163" y="1489075"/>
                  <a:ext cx="149225" cy="168275"/>
                </a:xfrm>
                <a:custGeom>
                  <a:avLst/>
                  <a:gdLst>
                    <a:gd name="T0" fmla="*/ 92 w 94"/>
                    <a:gd name="T1" fmla="*/ 96 h 106"/>
                    <a:gd name="T2" fmla="*/ 92 w 94"/>
                    <a:gd name="T3" fmla="*/ 96 h 106"/>
                    <a:gd name="T4" fmla="*/ 88 w 94"/>
                    <a:gd name="T5" fmla="*/ 104 h 106"/>
                    <a:gd name="T6" fmla="*/ 86 w 94"/>
                    <a:gd name="T7" fmla="*/ 106 h 106"/>
                    <a:gd name="T8" fmla="*/ 84 w 94"/>
                    <a:gd name="T9" fmla="*/ 106 h 106"/>
                    <a:gd name="T10" fmla="*/ 2 w 94"/>
                    <a:gd name="T11" fmla="*/ 26 h 106"/>
                    <a:gd name="T12" fmla="*/ 2 w 94"/>
                    <a:gd name="T13" fmla="*/ 26 h 106"/>
                    <a:gd name="T14" fmla="*/ 0 w 94"/>
                    <a:gd name="T15" fmla="*/ 20 h 106"/>
                    <a:gd name="T16" fmla="*/ 2 w 94"/>
                    <a:gd name="T17" fmla="*/ 10 h 106"/>
                    <a:gd name="T18" fmla="*/ 2 w 94"/>
                    <a:gd name="T19" fmla="*/ 10 h 106"/>
                    <a:gd name="T20" fmla="*/ 2 w 94"/>
                    <a:gd name="T21" fmla="*/ 10 h 106"/>
                    <a:gd name="T22" fmla="*/ 6 w 94"/>
                    <a:gd name="T23" fmla="*/ 2 h 106"/>
                    <a:gd name="T24" fmla="*/ 8 w 94"/>
                    <a:gd name="T25" fmla="*/ 0 h 106"/>
                    <a:gd name="T26" fmla="*/ 10 w 94"/>
                    <a:gd name="T27" fmla="*/ 2 h 106"/>
                    <a:gd name="T28" fmla="*/ 92 w 94"/>
                    <a:gd name="T29" fmla="*/ 80 h 106"/>
                    <a:gd name="T30" fmla="*/ 92 w 94"/>
                    <a:gd name="T31" fmla="*/ 80 h 106"/>
                    <a:gd name="T32" fmla="*/ 94 w 94"/>
                    <a:gd name="T33" fmla="*/ 86 h 106"/>
                    <a:gd name="T34" fmla="*/ 92 w 94"/>
                    <a:gd name="T35" fmla="*/ 96 h 106"/>
                    <a:gd name="T36" fmla="*/ 92 w 94"/>
                    <a:gd name="T37" fmla="*/ 96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94" h="106">
                      <a:moveTo>
                        <a:pt x="92" y="96"/>
                      </a:moveTo>
                      <a:lnTo>
                        <a:pt x="92" y="96"/>
                      </a:lnTo>
                      <a:lnTo>
                        <a:pt x="88" y="104"/>
                      </a:lnTo>
                      <a:lnTo>
                        <a:pt x="86" y="106"/>
                      </a:lnTo>
                      <a:lnTo>
                        <a:pt x="84" y="106"/>
                      </a:lnTo>
                      <a:lnTo>
                        <a:pt x="2" y="26"/>
                      </a:lnTo>
                      <a:lnTo>
                        <a:pt x="2" y="26"/>
                      </a:lnTo>
                      <a:lnTo>
                        <a:pt x="0" y="20"/>
                      </a:lnTo>
                      <a:lnTo>
                        <a:pt x="2" y="10"/>
                      </a:lnTo>
                      <a:lnTo>
                        <a:pt x="2" y="10"/>
                      </a:lnTo>
                      <a:lnTo>
                        <a:pt x="2" y="10"/>
                      </a:lnTo>
                      <a:lnTo>
                        <a:pt x="6" y="2"/>
                      </a:lnTo>
                      <a:lnTo>
                        <a:pt x="8" y="0"/>
                      </a:lnTo>
                      <a:lnTo>
                        <a:pt x="10" y="2"/>
                      </a:lnTo>
                      <a:lnTo>
                        <a:pt x="92" y="80"/>
                      </a:lnTo>
                      <a:lnTo>
                        <a:pt x="92" y="80"/>
                      </a:lnTo>
                      <a:lnTo>
                        <a:pt x="94" y="86"/>
                      </a:lnTo>
                      <a:lnTo>
                        <a:pt x="92" y="96"/>
                      </a:lnTo>
                      <a:lnTo>
                        <a:pt x="92" y="96"/>
                      </a:lnTo>
                      <a:close/>
                    </a:path>
                  </a:pathLst>
                </a:custGeom>
                <a:solidFill>
                  <a:srgbClr val="D6CF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3" name="Freeform 906"/>
                <p:cNvSpPr>
                  <a:spLocks/>
                </p:cNvSpPr>
                <p:nvPr/>
              </p:nvSpPr>
              <p:spPr bwMode="auto">
                <a:xfrm>
                  <a:off x="7145338" y="1470025"/>
                  <a:ext cx="593725" cy="146050"/>
                </a:xfrm>
                <a:custGeom>
                  <a:avLst/>
                  <a:gdLst>
                    <a:gd name="T0" fmla="*/ 0 w 374"/>
                    <a:gd name="T1" fmla="*/ 12 h 92"/>
                    <a:gd name="T2" fmla="*/ 310 w 374"/>
                    <a:gd name="T3" fmla="*/ 0 h 92"/>
                    <a:gd name="T4" fmla="*/ 374 w 374"/>
                    <a:gd name="T5" fmla="*/ 68 h 92"/>
                    <a:gd name="T6" fmla="*/ 90 w 374"/>
                    <a:gd name="T7" fmla="*/ 92 h 92"/>
                    <a:gd name="T8" fmla="*/ 0 w 374"/>
                    <a:gd name="T9" fmla="*/ 12 h 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74" h="92">
                      <a:moveTo>
                        <a:pt x="0" y="12"/>
                      </a:moveTo>
                      <a:lnTo>
                        <a:pt x="310" y="0"/>
                      </a:lnTo>
                      <a:lnTo>
                        <a:pt x="374" y="68"/>
                      </a:lnTo>
                      <a:lnTo>
                        <a:pt x="90" y="92"/>
                      </a:lnTo>
                      <a:lnTo>
                        <a:pt x="0" y="12"/>
                      </a:lnTo>
                      <a:close/>
                    </a:path>
                  </a:pathLst>
                </a:custGeom>
                <a:solidFill>
                  <a:srgbClr val="E8E4E4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4" name="Freeform 907"/>
                <p:cNvSpPr>
                  <a:spLocks/>
                </p:cNvSpPr>
                <p:nvPr/>
              </p:nvSpPr>
              <p:spPr bwMode="auto">
                <a:xfrm>
                  <a:off x="6764338" y="784225"/>
                  <a:ext cx="742950" cy="701675"/>
                </a:xfrm>
                <a:custGeom>
                  <a:avLst/>
                  <a:gdLst>
                    <a:gd name="T0" fmla="*/ 218 w 468"/>
                    <a:gd name="T1" fmla="*/ 14 h 442"/>
                    <a:gd name="T2" fmla="*/ 210 w 468"/>
                    <a:gd name="T3" fmla="*/ 22 h 442"/>
                    <a:gd name="T4" fmla="*/ 166 w 468"/>
                    <a:gd name="T5" fmla="*/ 38 h 442"/>
                    <a:gd name="T6" fmla="*/ 130 w 468"/>
                    <a:gd name="T7" fmla="*/ 48 h 442"/>
                    <a:gd name="T8" fmla="*/ 90 w 468"/>
                    <a:gd name="T9" fmla="*/ 64 h 442"/>
                    <a:gd name="T10" fmla="*/ 46 w 468"/>
                    <a:gd name="T11" fmla="*/ 86 h 442"/>
                    <a:gd name="T12" fmla="*/ 0 w 468"/>
                    <a:gd name="T13" fmla="*/ 118 h 442"/>
                    <a:gd name="T14" fmla="*/ 8 w 468"/>
                    <a:gd name="T15" fmla="*/ 158 h 442"/>
                    <a:gd name="T16" fmla="*/ 28 w 468"/>
                    <a:gd name="T17" fmla="*/ 246 h 442"/>
                    <a:gd name="T18" fmla="*/ 54 w 468"/>
                    <a:gd name="T19" fmla="*/ 320 h 442"/>
                    <a:gd name="T20" fmla="*/ 78 w 468"/>
                    <a:gd name="T21" fmla="*/ 364 h 442"/>
                    <a:gd name="T22" fmla="*/ 106 w 468"/>
                    <a:gd name="T23" fmla="*/ 396 h 442"/>
                    <a:gd name="T24" fmla="*/ 122 w 468"/>
                    <a:gd name="T25" fmla="*/ 406 h 442"/>
                    <a:gd name="T26" fmla="*/ 156 w 468"/>
                    <a:gd name="T27" fmla="*/ 420 h 442"/>
                    <a:gd name="T28" fmla="*/ 226 w 468"/>
                    <a:gd name="T29" fmla="*/ 436 h 442"/>
                    <a:gd name="T30" fmla="*/ 290 w 468"/>
                    <a:gd name="T31" fmla="*/ 442 h 442"/>
                    <a:gd name="T32" fmla="*/ 346 w 468"/>
                    <a:gd name="T33" fmla="*/ 440 h 442"/>
                    <a:gd name="T34" fmla="*/ 368 w 468"/>
                    <a:gd name="T35" fmla="*/ 434 h 442"/>
                    <a:gd name="T36" fmla="*/ 420 w 468"/>
                    <a:gd name="T37" fmla="*/ 408 h 442"/>
                    <a:gd name="T38" fmla="*/ 432 w 468"/>
                    <a:gd name="T39" fmla="*/ 394 h 442"/>
                    <a:gd name="T40" fmla="*/ 440 w 468"/>
                    <a:gd name="T41" fmla="*/ 348 h 442"/>
                    <a:gd name="T42" fmla="*/ 464 w 468"/>
                    <a:gd name="T43" fmla="*/ 158 h 442"/>
                    <a:gd name="T44" fmla="*/ 468 w 468"/>
                    <a:gd name="T45" fmla="*/ 90 h 442"/>
                    <a:gd name="T46" fmla="*/ 440 w 468"/>
                    <a:gd name="T47" fmla="*/ 76 h 442"/>
                    <a:gd name="T48" fmla="*/ 388 w 468"/>
                    <a:gd name="T49" fmla="*/ 54 h 442"/>
                    <a:gd name="T50" fmla="*/ 346 w 468"/>
                    <a:gd name="T51" fmla="*/ 42 h 442"/>
                    <a:gd name="T52" fmla="*/ 330 w 468"/>
                    <a:gd name="T53" fmla="*/ 36 h 442"/>
                    <a:gd name="T54" fmla="*/ 326 w 468"/>
                    <a:gd name="T55" fmla="*/ 32 h 442"/>
                    <a:gd name="T56" fmla="*/ 312 w 468"/>
                    <a:gd name="T57" fmla="*/ 22 h 442"/>
                    <a:gd name="T58" fmla="*/ 266 w 468"/>
                    <a:gd name="T59" fmla="*/ 4 h 442"/>
                    <a:gd name="T60" fmla="*/ 250 w 468"/>
                    <a:gd name="T61" fmla="*/ 0 h 442"/>
                    <a:gd name="T62" fmla="*/ 230 w 468"/>
                    <a:gd name="T63" fmla="*/ 6 h 442"/>
                    <a:gd name="T64" fmla="*/ 218 w 468"/>
                    <a:gd name="T65" fmla="*/ 14 h 4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468" h="442">
                      <a:moveTo>
                        <a:pt x="218" y="14"/>
                      </a:moveTo>
                      <a:lnTo>
                        <a:pt x="218" y="14"/>
                      </a:lnTo>
                      <a:lnTo>
                        <a:pt x="216" y="16"/>
                      </a:lnTo>
                      <a:lnTo>
                        <a:pt x="210" y="22"/>
                      </a:lnTo>
                      <a:lnTo>
                        <a:pt x="194" y="30"/>
                      </a:lnTo>
                      <a:lnTo>
                        <a:pt x="166" y="38"/>
                      </a:lnTo>
                      <a:lnTo>
                        <a:pt x="166" y="38"/>
                      </a:lnTo>
                      <a:lnTo>
                        <a:pt x="130" y="48"/>
                      </a:lnTo>
                      <a:lnTo>
                        <a:pt x="110" y="56"/>
                      </a:lnTo>
                      <a:lnTo>
                        <a:pt x="90" y="64"/>
                      </a:lnTo>
                      <a:lnTo>
                        <a:pt x="68" y="74"/>
                      </a:lnTo>
                      <a:lnTo>
                        <a:pt x="46" y="86"/>
                      </a:lnTo>
                      <a:lnTo>
                        <a:pt x="24" y="102"/>
                      </a:lnTo>
                      <a:lnTo>
                        <a:pt x="0" y="118"/>
                      </a:lnTo>
                      <a:lnTo>
                        <a:pt x="0" y="118"/>
                      </a:lnTo>
                      <a:lnTo>
                        <a:pt x="8" y="158"/>
                      </a:lnTo>
                      <a:lnTo>
                        <a:pt x="16" y="198"/>
                      </a:lnTo>
                      <a:lnTo>
                        <a:pt x="28" y="246"/>
                      </a:lnTo>
                      <a:lnTo>
                        <a:pt x="44" y="296"/>
                      </a:lnTo>
                      <a:lnTo>
                        <a:pt x="54" y="320"/>
                      </a:lnTo>
                      <a:lnTo>
                        <a:pt x="66" y="344"/>
                      </a:lnTo>
                      <a:lnTo>
                        <a:pt x="78" y="364"/>
                      </a:lnTo>
                      <a:lnTo>
                        <a:pt x="92" y="382"/>
                      </a:lnTo>
                      <a:lnTo>
                        <a:pt x="106" y="396"/>
                      </a:lnTo>
                      <a:lnTo>
                        <a:pt x="122" y="406"/>
                      </a:lnTo>
                      <a:lnTo>
                        <a:pt x="122" y="406"/>
                      </a:lnTo>
                      <a:lnTo>
                        <a:pt x="138" y="414"/>
                      </a:lnTo>
                      <a:lnTo>
                        <a:pt x="156" y="420"/>
                      </a:lnTo>
                      <a:lnTo>
                        <a:pt x="190" y="430"/>
                      </a:lnTo>
                      <a:lnTo>
                        <a:pt x="226" y="436"/>
                      </a:lnTo>
                      <a:lnTo>
                        <a:pt x="260" y="440"/>
                      </a:lnTo>
                      <a:lnTo>
                        <a:pt x="290" y="442"/>
                      </a:lnTo>
                      <a:lnTo>
                        <a:pt x="314" y="442"/>
                      </a:lnTo>
                      <a:lnTo>
                        <a:pt x="346" y="440"/>
                      </a:lnTo>
                      <a:lnTo>
                        <a:pt x="346" y="440"/>
                      </a:lnTo>
                      <a:lnTo>
                        <a:pt x="368" y="434"/>
                      </a:lnTo>
                      <a:lnTo>
                        <a:pt x="394" y="422"/>
                      </a:lnTo>
                      <a:lnTo>
                        <a:pt x="420" y="408"/>
                      </a:lnTo>
                      <a:lnTo>
                        <a:pt x="428" y="402"/>
                      </a:lnTo>
                      <a:lnTo>
                        <a:pt x="432" y="394"/>
                      </a:lnTo>
                      <a:lnTo>
                        <a:pt x="432" y="394"/>
                      </a:lnTo>
                      <a:lnTo>
                        <a:pt x="440" y="348"/>
                      </a:lnTo>
                      <a:lnTo>
                        <a:pt x="452" y="258"/>
                      </a:lnTo>
                      <a:lnTo>
                        <a:pt x="464" y="158"/>
                      </a:lnTo>
                      <a:lnTo>
                        <a:pt x="468" y="118"/>
                      </a:lnTo>
                      <a:lnTo>
                        <a:pt x="468" y="90"/>
                      </a:lnTo>
                      <a:lnTo>
                        <a:pt x="468" y="90"/>
                      </a:lnTo>
                      <a:lnTo>
                        <a:pt x="440" y="76"/>
                      </a:lnTo>
                      <a:lnTo>
                        <a:pt x="414" y="64"/>
                      </a:lnTo>
                      <a:lnTo>
                        <a:pt x="388" y="54"/>
                      </a:lnTo>
                      <a:lnTo>
                        <a:pt x="388" y="54"/>
                      </a:lnTo>
                      <a:lnTo>
                        <a:pt x="346" y="42"/>
                      </a:lnTo>
                      <a:lnTo>
                        <a:pt x="334" y="38"/>
                      </a:lnTo>
                      <a:lnTo>
                        <a:pt x="330" y="36"/>
                      </a:lnTo>
                      <a:lnTo>
                        <a:pt x="326" y="32"/>
                      </a:lnTo>
                      <a:lnTo>
                        <a:pt x="326" y="32"/>
                      </a:lnTo>
                      <a:lnTo>
                        <a:pt x="322" y="26"/>
                      </a:lnTo>
                      <a:lnTo>
                        <a:pt x="312" y="22"/>
                      </a:lnTo>
                      <a:lnTo>
                        <a:pt x="290" y="12"/>
                      </a:lnTo>
                      <a:lnTo>
                        <a:pt x="266" y="4"/>
                      </a:lnTo>
                      <a:lnTo>
                        <a:pt x="250" y="0"/>
                      </a:lnTo>
                      <a:lnTo>
                        <a:pt x="250" y="0"/>
                      </a:lnTo>
                      <a:lnTo>
                        <a:pt x="240" y="2"/>
                      </a:lnTo>
                      <a:lnTo>
                        <a:pt x="230" y="6"/>
                      </a:lnTo>
                      <a:lnTo>
                        <a:pt x="218" y="14"/>
                      </a:lnTo>
                      <a:lnTo>
                        <a:pt x="218" y="14"/>
                      </a:lnTo>
                      <a:close/>
                    </a:path>
                  </a:pathLst>
                </a:custGeom>
                <a:solidFill>
                  <a:srgbClr val="4141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5" name="Freeform 908"/>
                <p:cNvSpPr>
                  <a:spLocks/>
                </p:cNvSpPr>
                <p:nvPr/>
              </p:nvSpPr>
              <p:spPr bwMode="auto">
                <a:xfrm>
                  <a:off x="7050088" y="704850"/>
                  <a:ext cx="273050" cy="434975"/>
                </a:xfrm>
                <a:custGeom>
                  <a:avLst/>
                  <a:gdLst>
                    <a:gd name="T0" fmla="*/ 48 w 172"/>
                    <a:gd name="T1" fmla="*/ 4 h 274"/>
                    <a:gd name="T2" fmla="*/ 48 w 172"/>
                    <a:gd name="T3" fmla="*/ 4 h 274"/>
                    <a:gd name="T4" fmla="*/ 48 w 172"/>
                    <a:gd name="T5" fmla="*/ 18 h 274"/>
                    <a:gd name="T6" fmla="*/ 44 w 172"/>
                    <a:gd name="T7" fmla="*/ 48 h 274"/>
                    <a:gd name="T8" fmla="*/ 40 w 172"/>
                    <a:gd name="T9" fmla="*/ 66 h 274"/>
                    <a:gd name="T10" fmla="*/ 36 w 172"/>
                    <a:gd name="T11" fmla="*/ 84 h 274"/>
                    <a:gd name="T12" fmla="*/ 30 w 172"/>
                    <a:gd name="T13" fmla="*/ 98 h 274"/>
                    <a:gd name="T14" fmla="*/ 26 w 172"/>
                    <a:gd name="T15" fmla="*/ 102 h 274"/>
                    <a:gd name="T16" fmla="*/ 22 w 172"/>
                    <a:gd name="T17" fmla="*/ 106 h 274"/>
                    <a:gd name="T18" fmla="*/ 22 w 172"/>
                    <a:gd name="T19" fmla="*/ 106 h 274"/>
                    <a:gd name="T20" fmla="*/ 14 w 172"/>
                    <a:gd name="T21" fmla="*/ 114 h 274"/>
                    <a:gd name="T22" fmla="*/ 8 w 172"/>
                    <a:gd name="T23" fmla="*/ 124 h 274"/>
                    <a:gd name="T24" fmla="*/ 4 w 172"/>
                    <a:gd name="T25" fmla="*/ 136 h 274"/>
                    <a:gd name="T26" fmla="*/ 0 w 172"/>
                    <a:gd name="T27" fmla="*/ 148 h 274"/>
                    <a:gd name="T28" fmla="*/ 0 w 172"/>
                    <a:gd name="T29" fmla="*/ 162 h 274"/>
                    <a:gd name="T30" fmla="*/ 0 w 172"/>
                    <a:gd name="T31" fmla="*/ 176 h 274"/>
                    <a:gd name="T32" fmla="*/ 4 w 172"/>
                    <a:gd name="T33" fmla="*/ 190 h 274"/>
                    <a:gd name="T34" fmla="*/ 8 w 172"/>
                    <a:gd name="T35" fmla="*/ 204 h 274"/>
                    <a:gd name="T36" fmla="*/ 12 w 172"/>
                    <a:gd name="T37" fmla="*/ 218 h 274"/>
                    <a:gd name="T38" fmla="*/ 20 w 172"/>
                    <a:gd name="T39" fmla="*/ 232 h 274"/>
                    <a:gd name="T40" fmla="*/ 26 w 172"/>
                    <a:gd name="T41" fmla="*/ 244 h 274"/>
                    <a:gd name="T42" fmla="*/ 36 w 172"/>
                    <a:gd name="T43" fmla="*/ 254 h 274"/>
                    <a:gd name="T44" fmla="*/ 46 w 172"/>
                    <a:gd name="T45" fmla="*/ 262 h 274"/>
                    <a:gd name="T46" fmla="*/ 56 w 172"/>
                    <a:gd name="T47" fmla="*/ 268 h 274"/>
                    <a:gd name="T48" fmla="*/ 68 w 172"/>
                    <a:gd name="T49" fmla="*/ 274 h 274"/>
                    <a:gd name="T50" fmla="*/ 80 w 172"/>
                    <a:gd name="T51" fmla="*/ 274 h 274"/>
                    <a:gd name="T52" fmla="*/ 80 w 172"/>
                    <a:gd name="T53" fmla="*/ 274 h 274"/>
                    <a:gd name="T54" fmla="*/ 104 w 172"/>
                    <a:gd name="T55" fmla="*/ 272 h 274"/>
                    <a:gd name="T56" fmla="*/ 122 w 172"/>
                    <a:gd name="T57" fmla="*/ 266 h 274"/>
                    <a:gd name="T58" fmla="*/ 138 w 172"/>
                    <a:gd name="T59" fmla="*/ 258 h 274"/>
                    <a:gd name="T60" fmla="*/ 150 w 172"/>
                    <a:gd name="T61" fmla="*/ 248 h 274"/>
                    <a:gd name="T62" fmla="*/ 160 w 172"/>
                    <a:gd name="T63" fmla="*/ 234 h 274"/>
                    <a:gd name="T64" fmla="*/ 166 w 172"/>
                    <a:gd name="T65" fmla="*/ 222 h 274"/>
                    <a:gd name="T66" fmla="*/ 170 w 172"/>
                    <a:gd name="T67" fmla="*/ 208 h 274"/>
                    <a:gd name="T68" fmla="*/ 172 w 172"/>
                    <a:gd name="T69" fmla="*/ 196 h 274"/>
                    <a:gd name="T70" fmla="*/ 172 w 172"/>
                    <a:gd name="T71" fmla="*/ 196 h 274"/>
                    <a:gd name="T72" fmla="*/ 170 w 172"/>
                    <a:gd name="T73" fmla="*/ 184 h 274"/>
                    <a:gd name="T74" fmla="*/ 166 w 172"/>
                    <a:gd name="T75" fmla="*/ 174 h 274"/>
                    <a:gd name="T76" fmla="*/ 152 w 172"/>
                    <a:gd name="T77" fmla="*/ 152 h 274"/>
                    <a:gd name="T78" fmla="*/ 146 w 172"/>
                    <a:gd name="T79" fmla="*/ 138 h 274"/>
                    <a:gd name="T80" fmla="*/ 142 w 172"/>
                    <a:gd name="T81" fmla="*/ 122 h 274"/>
                    <a:gd name="T82" fmla="*/ 140 w 172"/>
                    <a:gd name="T83" fmla="*/ 104 h 274"/>
                    <a:gd name="T84" fmla="*/ 142 w 172"/>
                    <a:gd name="T85" fmla="*/ 80 h 274"/>
                    <a:gd name="T86" fmla="*/ 142 w 172"/>
                    <a:gd name="T87" fmla="*/ 80 h 274"/>
                    <a:gd name="T88" fmla="*/ 142 w 172"/>
                    <a:gd name="T89" fmla="*/ 68 h 274"/>
                    <a:gd name="T90" fmla="*/ 142 w 172"/>
                    <a:gd name="T91" fmla="*/ 58 h 274"/>
                    <a:gd name="T92" fmla="*/ 138 w 172"/>
                    <a:gd name="T93" fmla="*/ 48 h 274"/>
                    <a:gd name="T94" fmla="*/ 134 w 172"/>
                    <a:gd name="T95" fmla="*/ 38 h 274"/>
                    <a:gd name="T96" fmla="*/ 128 w 172"/>
                    <a:gd name="T97" fmla="*/ 30 h 274"/>
                    <a:gd name="T98" fmla="*/ 122 w 172"/>
                    <a:gd name="T99" fmla="*/ 24 h 274"/>
                    <a:gd name="T100" fmla="*/ 104 w 172"/>
                    <a:gd name="T101" fmla="*/ 12 h 274"/>
                    <a:gd name="T102" fmla="*/ 88 w 172"/>
                    <a:gd name="T103" fmla="*/ 4 h 274"/>
                    <a:gd name="T104" fmla="*/ 70 w 172"/>
                    <a:gd name="T105" fmla="*/ 0 h 274"/>
                    <a:gd name="T106" fmla="*/ 56 w 172"/>
                    <a:gd name="T107" fmla="*/ 0 h 274"/>
                    <a:gd name="T108" fmla="*/ 52 w 172"/>
                    <a:gd name="T109" fmla="*/ 2 h 274"/>
                    <a:gd name="T110" fmla="*/ 48 w 172"/>
                    <a:gd name="T111" fmla="*/ 4 h 274"/>
                    <a:gd name="T112" fmla="*/ 48 w 172"/>
                    <a:gd name="T113" fmla="*/ 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72" h="274">
                      <a:moveTo>
                        <a:pt x="48" y="4"/>
                      </a:moveTo>
                      <a:lnTo>
                        <a:pt x="48" y="4"/>
                      </a:lnTo>
                      <a:lnTo>
                        <a:pt x="48" y="18"/>
                      </a:lnTo>
                      <a:lnTo>
                        <a:pt x="44" y="48"/>
                      </a:lnTo>
                      <a:lnTo>
                        <a:pt x="40" y="66"/>
                      </a:lnTo>
                      <a:lnTo>
                        <a:pt x="36" y="84"/>
                      </a:lnTo>
                      <a:lnTo>
                        <a:pt x="30" y="98"/>
                      </a:lnTo>
                      <a:lnTo>
                        <a:pt x="26" y="102"/>
                      </a:lnTo>
                      <a:lnTo>
                        <a:pt x="22" y="106"/>
                      </a:lnTo>
                      <a:lnTo>
                        <a:pt x="22" y="106"/>
                      </a:lnTo>
                      <a:lnTo>
                        <a:pt x="14" y="114"/>
                      </a:lnTo>
                      <a:lnTo>
                        <a:pt x="8" y="124"/>
                      </a:lnTo>
                      <a:lnTo>
                        <a:pt x="4" y="136"/>
                      </a:lnTo>
                      <a:lnTo>
                        <a:pt x="0" y="148"/>
                      </a:lnTo>
                      <a:lnTo>
                        <a:pt x="0" y="162"/>
                      </a:lnTo>
                      <a:lnTo>
                        <a:pt x="0" y="176"/>
                      </a:lnTo>
                      <a:lnTo>
                        <a:pt x="4" y="190"/>
                      </a:lnTo>
                      <a:lnTo>
                        <a:pt x="8" y="204"/>
                      </a:lnTo>
                      <a:lnTo>
                        <a:pt x="12" y="218"/>
                      </a:lnTo>
                      <a:lnTo>
                        <a:pt x="20" y="232"/>
                      </a:lnTo>
                      <a:lnTo>
                        <a:pt x="26" y="244"/>
                      </a:lnTo>
                      <a:lnTo>
                        <a:pt x="36" y="254"/>
                      </a:lnTo>
                      <a:lnTo>
                        <a:pt x="46" y="262"/>
                      </a:lnTo>
                      <a:lnTo>
                        <a:pt x="56" y="268"/>
                      </a:lnTo>
                      <a:lnTo>
                        <a:pt x="68" y="274"/>
                      </a:lnTo>
                      <a:lnTo>
                        <a:pt x="80" y="274"/>
                      </a:lnTo>
                      <a:lnTo>
                        <a:pt x="80" y="274"/>
                      </a:lnTo>
                      <a:lnTo>
                        <a:pt x="104" y="272"/>
                      </a:lnTo>
                      <a:lnTo>
                        <a:pt x="122" y="266"/>
                      </a:lnTo>
                      <a:lnTo>
                        <a:pt x="138" y="258"/>
                      </a:lnTo>
                      <a:lnTo>
                        <a:pt x="150" y="248"/>
                      </a:lnTo>
                      <a:lnTo>
                        <a:pt x="160" y="234"/>
                      </a:lnTo>
                      <a:lnTo>
                        <a:pt x="166" y="222"/>
                      </a:lnTo>
                      <a:lnTo>
                        <a:pt x="170" y="208"/>
                      </a:lnTo>
                      <a:lnTo>
                        <a:pt x="172" y="196"/>
                      </a:lnTo>
                      <a:lnTo>
                        <a:pt x="172" y="196"/>
                      </a:lnTo>
                      <a:lnTo>
                        <a:pt x="170" y="184"/>
                      </a:lnTo>
                      <a:lnTo>
                        <a:pt x="166" y="174"/>
                      </a:lnTo>
                      <a:lnTo>
                        <a:pt x="152" y="152"/>
                      </a:lnTo>
                      <a:lnTo>
                        <a:pt x="146" y="138"/>
                      </a:lnTo>
                      <a:lnTo>
                        <a:pt x="142" y="122"/>
                      </a:lnTo>
                      <a:lnTo>
                        <a:pt x="140" y="104"/>
                      </a:lnTo>
                      <a:lnTo>
                        <a:pt x="142" y="80"/>
                      </a:lnTo>
                      <a:lnTo>
                        <a:pt x="142" y="80"/>
                      </a:lnTo>
                      <a:lnTo>
                        <a:pt x="142" y="68"/>
                      </a:lnTo>
                      <a:lnTo>
                        <a:pt x="142" y="58"/>
                      </a:lnTo>
                      <a:lnTo>
                        <a:pt x="138" y="48"/>
                      </a:lnTo>
                      <a:lnTo>
                        <a:pt x="134" y="38"/>
                      </a:lnTo>
                      <a:lnTo>
                        <a:pt x="128" y="30"/>
                      </a:lnTo>
                      <a:lnTo>
                        <a:pt x="122" y="24"/>
                      </a:lnTo>
                      <a:lnTo>
                        <a:pt x="104" y="12"/>
                      </a:lnTo>
                      <a:lnTo>
                        <a:pt x="88" y="4"/>
                      </a:lnTo>
                      <a:lnTo>
                        <a:pt x="70" y="0"/>
                      </a:lnTo>
                      <a:lnTo>
                        <a:pt x="56" y="0"/>
                      </a:lnTo>
                      <a:lnTo>
                        <a:pt x="52" y="2"/>
                      </a:lnTo>
                      <a:lnTo>
                        <a:pt x="48" y="4"/>
                      </a:lnTo>
                      <a:lnTo>
                        <a:pt x="48" y="4"/>
                      </a:lnTo>
                      <a:close/>
                    </a:path>
                  </a:pathLst>
                </a:custGeom>
                <a:solidFill>
                  <a:srgbClr val="DC965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6" name="Freeform 909"/>
                <p:cNvSpPr>
                  <a:spLocks/>
                </p:cNvSpPr>
                <p:nvPr/>
              </p:nvSpPr>
              <p:spPr bwMode="auto">
                <a:xfrm>
                  <a:off x="7050088" y="990600"/>
                  <a:ext cx="266700" cy="250825"/>
                </a:xfrm>
                <a:custGeom>
                  <a:avLst/>
                  <a:gdLst>
                    <a:gd name="T0" fmla="*/ 0 w 168"/>
                    <a:gd name="T1" fmla="*/ 0 h 158"/>
                    <a:gd name="T2" fmla="*/ 0 w 168"/>
                    <a:gd name="T3" fmla="*/ 0 h 158"/>
                    <a:gd name="T4" fmla="*/ 14 w 168"/>
                    <a:gd name="T5" fmla="*/ 8 h 158"/>
                    <a:gd name="T6" fmla="*/ 30 w 168"/>
                    <a:gd name="T7" fmla="*/ 16 h 158"/>
                    <a:gd name="T8" fmla="*/ 52 w 168"/>
                    <a:gd name="T9" fmla="*/ 22 h 158"/>
                    <a:gd name="T10" fmla="*/ 76 w 168"/>
                    <a:gd name="T11" fmla="*/ 26 h 158"/>
                    <a:gd name="T12" fmla="*/ 90 w 168"/>
                    <a:gd name="T13" fmla="*/ 26 h 158"/>
                    <a:gd name="T14" fmla="*/ 104 w 168"/>
                    <a:gd name="T15" fmla="*/ 26 h 158"/>
                    <a:gd name="T16" fmla="*/ 120 w 168"/>
                    <a:gd name="T17" fmla="*/ 22 h 158"/>
                    <a:gd name="T18" fmla="*/ 134 w 168"/>
                    <a:gd name="T19" fmla="*/ 18 h 158"/>
                    <a:gd name="T20" fmla="*/ 150 w 168"/>
                    <a:gd name="T21" fmla="*/ 10 h 158"/>
                    <a:gd name="T22" fmla="*/ 166 w 168"/>
                    <a:gd name="T23" fmla="*/ 0 h 158"/>
                    <a:gd name="T24" fmla="*/ 166 w 168"/>
                    <a:gd name="T25" fmla="*/ 0 h 158"/>
                    <a:gd name="T26" fmla="*/ 168 w 168"/>
                    <a:gd name="T27" fmla="*/ 16 h 158"/>
                    <a:gd name="T28" fmla="*/ 166 w 168"/>
                    <a:gd name="T29" fmla="*/ 34 h 158"/>
                    <a:gd name="T30" fmla="*/ 164 w 168"/>
                    <a:gd name="T31" fmla="*/ 56 h 158"/>
                    <a:gd name="T32" fmla="*/ 158 w 168"/>
                    <a:gd name="T33" fmla="*/ 82 h 158"/>
                    <a:gd name="T34" fmla="*/ 150 w 168"/>
                    <a:gd name="T35" fmla="*/ 108 h 158"/>
                    <a:gd name="T36" fmla="*/ 142 w 168"/>
                    <a:gd name="T37" fmla="*/ 120 h 158"/>
                    <a:gd name="T38" fmla="*/ 134 w 168"/>
                    <a:gd name="T39" fmla="*/ 134 h 158"/>
                    <a:gd name="T40" fmla="*/ 124 w 168"/>
                    <a:gd name="T41" fmla="*/ 146 h 158"/>
                    <a:gd name="T42" fmla="*/ 112 w 168"/>
                    <a:gd name="T43" fmla="*/ 158 h 158"/>
                    <a:gd name="T44" fmla="*/ 112 w 168"/>
                    <a:gd name="T45" fmla="*/ 158 h 158"/>
                    <a:gd name="T46" fmla="*/ 104 w 168"/>
                    <a:gd name="T47" fmla="*/ 150 h 158"/>
                    <a:gd name="T48" fmla="*/ 96 w 168"/>
                    <a:gd name="T49" fmla="*/ 142 h 158"/>
                    <a:gd name="T50" fmla="*/ 82 w 168"/>
                    <a:gd name="T51" fmla="*/ 128 h 158"/>
                    <a:gd name="T52" fmla="*/ 66 w 168"/>
                    <a:gd name="T53" fmla="*/ 106 h 158"/>
                    <a:gd name="T54" fmla="*/ 48 w 168"/>
                    <a:gd name="T55" fmla="*/ 80 h 158"/>
                    <a:gd name="T56" fmla="*/ 24 w 168"/>
                    <a:gd name="T57" fmla="*/ 44 h 158"/>
                    <a:gd name="T58" fmla="*/ 0 w 168"/>
                    <a:gd name="T59" fmla="*/ 0 h 158"/>
                    <a:gd name="T60" fmla="*/ 0 w 168"/>
                    <a:gd name="T61" fmla="*/ 0 h 1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</a:cxnLst>
                  <a:rect l="0" t="0" r="r" b="b"/>
                  <a:pathLst>
                    <a:path w="168" h="158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4" y="8"/>
                      </a:lnTo>
                      <a:lnTo>
                        <a:pt x="30" y="16"/>
                      </a:lnTo>
                      <a:lnTo>
                        <a:pt x="52" y="22"/>
                      </a:lnTo>
                      <a:lnTo>
                        <a:pt x="76" y="26"/>
                      </a:lnTo>
                      <a:lnTo>
                        <a:pt x="90" y="26"/>
                      </a:lnTo>
                      <a:lnTo>
                        <a:pt x="104" y="26"/>
                      </a:lnTo>
                      <a:lnTo>
                        <a:pt x="120" y="22"/>
                      </a:lnTo>
                      <a:lnTo>
                        <a:pt x="134" y="18"/>
                      </a:lnTo>
                      <a:lnTo>
                        <a:pt x="150" y="10"/>
                      </a:lnTo>
                      <a:lnTo>
                        <a:pt x="166" y="0"/>
                      </a:lnTo>
                      <a:lnTo>
                        <a:pt x="166" y="0"/>
                      </a:lnTo>
                      <a:lnTo>
                        <a:pt x="168" y="16"/>
                      </a:lnTo>
                      <a:lnTo>
                        <a:pt x="166" y="34"/>
                      </a:lnTo>
                      <a:lnTo>
                        <a:pt x="164" y="56"/>
                      </a:lnTo>
                      <a:lnTo>
                        <a:pt x="158" y="82"/>
                      </a:lnTo>
                      <a:lnTo>
                        <a:pt x="150" y="108"/>
                      </a:lnTo>
                      <a:lnTo>
                        <a:pt x="142" y="120"/>
                      </a:lnTo>
                      <a:lnTo>
                        <a:pt x="134" y="134"/>
                      </a:lnTo>
                      <a:lnTo>
                        <a:pt x="124" y="146"/>
                      </a:lnTo>
                      <a:lnTo>
                        <a:pt x="112" y="158"/>
                      </a:lnTo>
                      <a:lnTo>
                        <a:pt x="112" y="158"/>
                      </a:lnTo>
                      <a:lnTo>
                        <a:pt x="104" y="150"/>
                      </a:lnTo>
                      <a:lnTo>
                        <a:pt x="96" y="142"/>
                      </a:lnTo>
                      <a:lnTo>
                        <a:pt x="82" y="128"/>
                      </a:lnTo>
                      <a:lnTo>
                        <a:pt x="66" y="106"/>
                      </a:lnTo>
                      <a:lnTo>
                        <a:pt x="48" y="80"/>
                      </a:lnTo>
                      <a:lnTo>
                        <a:pt x="24" y="44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7" name="Freeform 910"/>
                <p:cNvSpPr>
                  <a:spLocks/>
                </p:cNvSpPr>
                <p:nvPr/>
              </p:nvSpPr>
              <p:spPr bwMode="auto">
                <a:xfrm>
                  <a:off x="6996113" y="815975"/>
                  <a:ext cx="231775" cy="425450"/>
                </a:xfrm>
                <a:custGeom>
                  <a:avLst/>
                  <a:gdLst>
                    <a:gd name="T0" fmla="*/ 72 w 146"/>
                    <a:gd name="T1" fmla="*/ 0 h 268"/>
                    <a:gd name="T2" fmla="*/ 72 w 146"/>
                    <a:gd name="T3" fmla="*/ 0 h 268"/>
                    <a:gd name="T4" fmla="*/ 70 w 146"/>
                    <a:gd name="T5" fmla="*/ 6 h 268"/>
                    <a:gd name="T6" fmla="*/ 64 w 146"/>
                    <a:gd name="T7" fmla="*/ 22 h 268"/>
                    <a:gd name="T8" fmla="*/ 60 w 146"/>
                    <a:gd name="T9" fmla="*/ 48 h 268"/>
                    <a:gd name="T10" fmla="*/ 58 w 146"/>
                    <a:gd name="T11" fmla="*/ 62 h 268"/>
                    <a:gd name="T12" fmla="*/ 58 w 146"/>
                    <a:gd name="T13" fmla="*/ 80 h 268"/>
                    <a:gd name="T14" fmla="*/ 58 w 146"/>
                    <a:gd name="T15" fmla="*/ 100 h 268"/>
                    <a:gd name="T16" fmla="*/ 62 w 146"/>
                    <a:gd name="T17" fmla="*/ 120 h 268"/>
                    <a:gd name="T18" fmla="*/ 68 w 146"/>
                    <a:gd name="T19" fmla="*/ 142 h 268"/>
                    <a:gd name="T20" fmla="*/ 76 w 146"/>
                    <a:gd name="T21" fmla="*/ 164 h 268"/>
                    <a:gd name="T22" fmla="*/ 88 w 146"/>
                    <a:gd name="T23" fmla="*/ 190 h 268"/>
                    <a:gd name="T24" fmla="*/ 104 w 146"/>
                    <a:gd name="T25" fmla="*/ 214 h 268"/>
                    <a:gd name="T26" fmla="*/ 122 w 146"/>
                    <a:gd name="T27" fmla="*/ 240 h 268"/>
                    <a:gd name="T28" fmla="*/ 146 w 146"/>
                    <a:gd name="T29" fmla="*/ 268 h 268"/>
                    <a:gd name="T30" fmla="*/ 146 w 146"/>
                    <a:gd name="T31" fmla="*/ 268 h 268"/>
                    <a:gd name="T32" fmla="*/ 134 w 146"/>
                    <a:gd name="T33" fmla="*/ 260 h 268"/>
                    <a:gd name="T34" fmla="*/ 102 w 146"/>
                    <a:gd name="T35" fmla="*/ 240 h 268"/>
                    <a:gd name="T36" fmla="*/ 82 w 146"/>
                    <a:gd name="T37" fmla="*/ 226 h 268"/>
                    <a:gd name="T38" fmla="*/ 62 w 146"/>
                    <a:gd name="T39" fmla="*/ 210 h 268"/>
                    <a:gd name="T40" fmla="*/ 42 w 146"/>
                    <a:gd name="T41" fmla="*/ 192 h 268"/>
                    <a:gd name="T42" fmla="*/ 22 w 146"/>
                    <a:gd name="T43" fmla="*/ 172 h 268"/>
                    <a:gd name="T44" fmla="*/ 32 w 146"/>
                    <a:gd name="T45" fmla="*/ 148 h 268"/>
                    <a:gd name="T46" fmla="*/ 0 w 146"/>
                    <a:gd name="T47" fmla="*/ 124 h 268"/>
                    <a:gd name="T48" fmla="*/ 0 w 146"/>
                    <a:gd name="T49" fmla="*/ 124 h 268"/>
                    <a:gd name="T50" fmla="*/ 2 w 146"/>
                    <a:gd name="T51" fmla="*/ 110 h 268"/>
                    <a:gd name="T52" fmla="*/ 6 w 146"/>
                    <a:gd name="T53" fmla="*/ 94 h 268"/>
                    <a:gd name="T54" fmla="*/ 12 w 146"/>
                    <a:gd name="T55" fmla="*/ 76 h 268"/>
                    <a:gd name="T56" fmla="*/ 20 w 146"/>
                    <a:gd name="T57" fmla="*/ 56 h 268"/>
                    <a:gd name="T58" fmla="*/ 32 w 146"/>
                    <a:gd name="T59" fmla="*/ 36 h 268"/>
                    <a:gd name="T60" fmla="*/ 40 w 146"/>
                    <a:gd name="T61" fmla="*/ 26 h 268"/>
                    <a:gd name="T62" fmla="*/ 50 w 146"/>
                    <a:gd name="T63" fmla="*/ 16 h 268"/>
                    <a:gd name="T64" fmla="*/ 60 w 146"/>
                    <a:gd name="T65" fmla="*/ 8 h 268"/>
                    <a:gd name="T66" fmla="*/ 72 w 146"/>
                    <a:gd name="T67" fmla="*/ 0 h 268"/>
                    <a:gd name="T68" fmla="*/ 72 w 146"/>
                    <a:gd name="T69" fmla="*/ 0 h 2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46" h="268">
                      <a:moveTo>
                        <a:pt x="72" y="0"/>
                      </a:moveTo>
                      <a:lnTo>
                        <a:pt x="72" y="0"/>
                      </a:lnTo>
                      <a:lnTo>
                        <a:pt x="70" y="6"/>
                      </a:lnTo>
                      <a:lnTo>
                        <a:pt x="64" y="22"/>
                      </a:lnTo>
                      <a:lnTo>
                        <a:pt x="60" y="48"/>
                      </a:lnTo>
                      <a:lnTo>
                        <a:pt x="58" y="62"/>
                      </a:lnTo>
                      <a:lnTo>
                        <a:pt x="58" y="80"/>
                      </a:lnTo>
                      <a:lnTo>
                        <a:pt x="58" y="100"/>
                      </a:lnTo>
                      <a:lnTo>
                        <a:pt x="62" y="120"/>
                      </a:lnTo>
                      <a:lnTo>
                        <a:pt x="68" y="142"/>
                      </a:lnTo>
                      <a:lnTo>
                        <a:pt x="76" y="164"/>
                      </a:lnTo>
                      <a:lnTo>
                        <a:pt x="88" y="190"/>
                      </a:lnTo>
                      <a:lnTo>
                        <a:pt x="104" y="214"/>
                      </a:lnTo>
                      <a:lnTo>
                        <a:pt x="122" y="240"/>
                      </a:lnTo>
                      <a:lnTo>
                        <a:pt x="146" y="268"/>
                      </a:lnTo>
                      <a:lnTo>
                        <a:pt x="146" y="268"/>
                      </a:lnTo>
                      <a:lnTo>
                        <a:pt x="134" y="260"/>
                      </a:lnTo>
                      <a:lnTo>
                        <a:pt x="102" y="240"/>
                      </a:lnTo>
                      <a:lnTo>
                        <a:pt x="82" y="226"/>
                      </a:lnTo>
                      <a:lnTo>
                        <a:pt x="62" y="210"/>
                      </a:lnTo>
                      <a:lnTo>
                        <a:pt x="42" y="192"/>
                      </a:lnTo>
                      <a:lnTo>
                        <a:pt x="22" y="172"/>
                      </a:lnTo>
                      <a:lnTo>
                        <a:pt x="32" y="148"/>
                      </a:lnTo>
                      <a:lnTo>
                        <a:pt x="0" y="124"/>
                      </a:lnTo>
                      <a:lnTo>
                        <a:pt x="0" y="124"/>
                      </a:lnTo>
                      <a:lnTo>
                        <a:pt x="2" y="110"/>
                      </a:lnTo>
                      <a:lnTo>
                        <a:pt x="6" y="94"/>
                      </a:lnTo>
                      <a:lnTo>
                        <a:pt x="12" y="76"/>
                      </a:lnTo>
                      <a:lnTo>
                        <a:pt x="20" y="56"/>
                      </a:lnTo>
                      <a:lnTo>
                        <a:pt x="32" y="36"/>
                      </a:lnTo>
                      <a:lnTo>
                        <a:pt x="40" y="26"/>
                      </a:lnTo>
                      <a:lnTo>
                        <a:pt x="50" y="16"/>
                      </a:lnTo>
                      <a:lnTo>
                        <a:pt x="60" y="8"/>
                      </a:lnTo>
                      <a:lnTo>
                        <a:pt x="72" y="0"/>
                      </a:lnTo>
                      <a:lnTo>
                        <a:pt x="72" y="0"/>
                      </a:lnTo>
                      <a:close/>
                    </a:path>
                  </a:pathLst>
                </a:custGeom>
                <a:solidFill>
                  <a:srgbClr val="5B5C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8" name="Freeform 911"/>
                <p:cNvSpPr>
                  <a:spLocks/>
                </p:cNvSpPr>
                <p:nvPr/>
              </p:nvSpPr>
              <p:spPr bwMode="auto">
                <a:xfrm>
                  <a:off x="7192963" y="892175"/>
                  <a:ext cx="193675" cy="387350"/>
                </a:xfrm>
                <a:custGeom>
                  <a:avLst/>
                  <a:gdLst>
                    <a:gd name="T0" fmla="*/ 54 w 122"/>
                    <a:gd name="T1" fmla="*/ 10 h 244"/>
                    <a:gd name="T2" fmla="*/ 54 w 122"/>
                    <a:gd name="T3" fmla="*/ 10 h 244"/>
                    <a:gd name="T4" fmla="*/ 58 w 122"/>
                    <a:gd name="T5" fmla="*/ 32 h 244"/>
                    <a:gd name="T6" fmla="*/ 62 w 122"/>
                    <a:gd name="T7" fmla="*/ 56 h 244"/>
                    <a:gd name="T8" fmla="*/ 62 w 122"/>
                    <a:gd name="T9" fmla="*/ 86 h 244"/>
                    <a:gd name="T10" fmla="*/ 62 w 122"/>
                    <a:gd name="T11" fmla="*/ 104 h 244"/>
                    <a:gd name="T12" fmla="*/ 60 w 122"/>
                    <a:gd name="T13" fmla="*/ 122 h 244"/>
                    <a:gd name="T14" fmla="*/ 56 w 122"/>
                    <a:gd name="T15" fmla="*/ 142 h 244"/>
                    <a:gd name="T16" fmla="*/ 48 w 122"/>
                    <a:gd name="T17" fmla="*/ 160 h 244"/>
                    <a:gd name="T18" fmla="*/ 40 w 122"/>
                    <a:gd name="T19" fmla="*/ 182 h 244"/>
                    <a:gd name="T20" fmla="*/ 30 w 122"/>
                    <a:gd name="T21" fmla="*/ 202 h 244"/>
                    <a:gd name="T22" fmla="*/ 16 w 122"/>
                    <a:gd name="T23" fmla="*/ 224 h 244"/>
                    <a:gd name="T24" fmla="*/ 0 w 122"/>
                    <a:gd name="T25" fmla="*/ 244 h 244"/>
                    <a:gd name="T26" fmla="*/ 0 w 122"/>
                    <a:gd name="T27" fmla="*/ 244 h 244"/>
                    <a:gd name="T28" fmla="*/ 12 w 122"/>
                    <a:gd name="T29" fmla="*/ 232 h 244"/>
                    <a:gd name="T30" fmla="*/ 42 w 122"/>
                    <a:gd name="T31" fmla="*/ 202 h 244"/>
                    <a:gd name="T32" fmla="*/ 60 w 122"/>
                    <a:gd name="T33" fmla="*/ 182 h 244"/>
                    <a:gd name="T34" fmla="*/ 78 w 122"/>
                    <a:gd name="T35" fmla="*/ 158 h 244"/>
                    <a:gd name="T36" fmla="*/ 94 w 122"/>
                    <a:gd name="T37" fmla="*/ 132 h 244"/>
                    <a:gd name="T38" fmla="*/ 108 w 122"/>
                    <a:gd name="T39" fmla="*/ 102 h 244"/>
                    <a:gd name="T40" fmla="*/ 108 w 122"/>
                    <a:gd name="T41" fmla="*/ 102 h 244"/>
                    <a:gd name="T42" fmla="*/ 104 w 122"/>
                    <a:gd name="T43" fmla="*/ 96 h 244"/>
                    <a:gd name="T44" fmla="*/ 98 w 122"/>
                    <a:gd name="T45" fmla="*/ 90 h 244"/>
                    <a:gd name="T46" fmla="*/ 88 w 122"/>
                    <a:gd name="T47" fmla="*/ 82 h 244"/>
                    <a:gd name="T48" fmla="*/ 122 w 122"/>
                    <a:gd name="T49" fmla="*/ 78 h 244"/>
                    <a:gd name="T50" fmla="*/ 122 w 122"/>
                    <a:gd name="T51" fmla="*/ 78 h 244"/>
                    <a:gd name="T52" fmla="*/ 106 w 122"/>
                    <a:gd name="T53" fmla="*/ 48 h 244"/>
                    <a:gd name="T54" fmla="*/ 90 w 122"/>
                    <a:gd name="T55" fmla="*/ 22 h 244"/>
                    <a:gd name="T56" fmla="*/ 72 w 122"/>
                    <a:gd name="T57" fmla="*/ 0 h 244"/>
                    <a:gd name="T58" fmla="*/ 54 w 122"/>
                    <a:gd name="T59" fmla="*/ 10 h 2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22" h="244">
                      <a:moveTo>
                        <a:pt x="54" y="10"/>
                      </a:moveTo>
                      <a:lnTo>
                        <a:pt x="54" y="10"/>
                      </a:lnTo>
                      <a:lnTo>
                        <a:pt x="58" y="32"/>
                      </a:lnTo>
                      <a:lnTo>
                        <a:pt x="62" y="56"/>
                      </a:lnTo>
                      <a:lnTo>
                        <a:pt x="62" y="86"/>
                      </a:lnTo>
                      <a:lnTo>
                        <a:pt x="62" y="104"/>
                      </a:lnTo>
                      <a:lnTo>
                        <a:pt x="60" y="122"/>
                      </a:lnTo>
                      <a:lnTo>
                        <a:pt x="56" y="142"/>
                      </a:lnTo>
                      <a:lnTo>
                        <a:pt x="48" y="160"/>
                      </a:lnTo>
                      <a:lnTo>
                        <a:pt x="40" y="182"/>
                      </a:lnTo>
                      <a:lnTo>
                        <a:pt x="30" y="202"/>
                      </a:lnTo>
                      <a:lnTo>
                        <a:pt x="16" y="224"/>
                      </a:lnTo>
                      <a:lnTo>
                        <a:pt x="0" y="244"/>
                      </a:lnTo>
                      <a:lnTo>
                        <a:pt x="0" y="244"/>
                      </a:lnTo>
                      <a:lnTo>
                        <a:pt x="12" y="232"/>
                      </a:lnTo>
                      <a:lnTo>
                        <a:pt x="42" y="202"/>
                      </a:lnTo>
                      <a:lnTo>
                        <a:pt x="60" y="182"/>
                      </a:lnTo>
                      <a:lnTo>
                        <a:pt x="78" y="158"/>
                      </a:lnTo>
                      <a:lnTo>
                        <a:pt x="94" y="132"/>
                      </a:lnTo>
                      <a:lnTo>
                        <a:pt x="108" y="102"/>
                      </a:lnTo>
                      <a:lnTo>
                        <a:pt x="108" y="102"/>
                      </a:lnTo>
                      <a:lnTo>
                        <a:pt x="104" y="96"/>
                      </a:lnTo>
                      <a:lnTo>
                        <a:pt x="98" y="90"/>
                      </a:lnTo>
                      <a:lnTo>
                        <a:pt x="88" y="82"/>
                      </a:lnTo>
                      <a:lnTo>
                        <a:pt x="122" y="78"/>
                      </a:lnTo>
                      <a:lnTo>
                        <a:pt x="122" y="78"/>
                      </a:lnTo>
                      <a:lnTo>
                        <a:pt x="106" y="48"/>
                      </a:lnTo>
                      <a:lnTo>
                        <a:pt x="90" y="22"/>
                      </a:lnTo>
                      <a:lnTo>
                        <a:pt x="72" y="0"/>
                      </a:lnTo>
                      <a:lnTo>
                        <a:pt x="54" y="10"/>
                      </a:lnTo>
                      <a:close/>
                    </a:path>
                  </a:pathLst>
                </a:custGeom>
                <a:solidFill>
                  <a:srgbClr val="5B5C5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59" name="Freeform 912"/>
                <p:cNvSpPr>
                  <a:spLocks/>
                </p:cNvSpPr>
                <p:nvPr/>
              </p:nvSpPr>
              <p:spPr bwMode="auto">
                <a:xfrm>
                  <a:off x="7339013" y="1006475"/>
                  <a:ext cx="161925" cy="492125"/>
                </a:xfrm>
                <a:custGeom>
                  <a:avLst/>
                  <a:gdLst>
                    <a:gd name="T0" fmla="*/ 64 w 102"/>
                    <a:gd name="T1" fmla="*/ 0 h 310"/>
                    <a:gd name="T2" fmla="*/ 64 w 102"/>
                    <a:gd name="T3" fmla="*/ 0 h 310"/>
                    <a:gd name="T4" fmla="*/ 68 w 102"/>
                    <a:gd name="T5" fmla="*/ 14 h 310"/>
                    <a:gd name="T6" fmla="*/ 70 w 102"/>
                    <a:gd name="T7" fmla="*/ 32 h 310"/>
                    <a:gd name="T8" fmla="*/ 70 w 102"/>
                    <a:gd name="T9" fmla="*/ 54 h 310"/>
                    <a:gd name="T10" fmla="*/ 68 w 102"/>
                    <a:gd name="T11" fmla="*/ 78 h 310"/>
                    <a:gd name="T12" fmla="*/ 64 w 102"/>
                    <a:gd name="T13" fmla="*/ 106 h 310"/>
                    <a:gd name="T14" fmla="*/ 56 w 102"/>
                    <a:gd name="T15" fmla="*/ 134 h 310"/>
                    <a:gd name="T16" fmla="*/ 50 w 102"/>
                    <a:gd name="T17" fmla="*/ 148 h 310"/>
                    <a:gd name="T18" fmla="*/ 42 w 102"/>
                    <a:gd name="T19" fmla="*/ 162 h 310"/>
                    <a:gd name="T20" fmla="*/ 42 w 102"/>
                    <a:gd name="T21" fmla="*/ 162 h 310"/>
                    <a:gd name="T22" fmla="*/ 18 w 102"/>
                    <a:gd name="T23" fmla="*/ 210 h 310"/>
                    <a:gd name="T24" fmla="*/ 10 w 102"/>
                    <a:gd name="T25" fmla="*/ 228 h 310"/>
                    <a:gd name="T26" fmla="*/ 4 w 102"/>
                    <a:gd name="T27" fmla="*/ 244 h 310"/>
                    <a:gd name="T28" fmla="*/ 0 w 102"/>
                    <a:gd name="T29" fmla="*/ 260 h 310"/>
                    <a:gd name="T30" fmla="*/ 0 w 102"/>
                    <a:gd name="T31" fmla="*/ 276 h 310"/>
                    <a:gd name="T32" fmla="*/ 0 w 102"/>
                    <a:gd name="T33" fmla="*/ 292 h 310"/>
                    <a:gd name="T34" fmla="*/ 2 w 102"/>
                    <a:gd name="T35" fmla="*/ 310 h 310"/>
                    <a:gd name="T36" fmla="*/ 98 w 102"/>
                    <a:gd name="T37" fmla="*/ 306 h 310"/>
                    <a:gd name="T38" fmla="*/ 98 w 102"/>
                    <a:gd name="T39" fmla="*/ 306 h 310"/>
                    <a:gd name="T40" fmla="*/ 100 w 102"/>
                    <a:gd name="T41" fmla="*/ 272 h 310"/>
                    <a:gd name="T42" fmla="*/ 102 w 102"/>
                    <a:gd name="T43" fmla="*/ 232 h 310"/>
                    <a:gd name="T44" fmla="*/ 102 w 102"/>
                    <a:gd name="T45" fmla="*/ 186 h 310"/>
                    <a:gd name="T46" fmla="*/ 98 w 102"/>
                    <a:gd name="T47" fmla="*/ 136 h 310"/>
                    <a:gd name="T48" fmla="*/ 92 w 102"/>
                    <a:gd name="T49" fmla="*/ 84 h 310"/>
                    <a:gd name="T50" fmla="*/ 88 w 102"/>
                    <a:gd name="T51" fmla="*/ 60 h 310"/>
                    <a:gd name="T52" fmla="*/ 82 w 102"/>
                    <a:gd name="T53" fmla="*/ 38 h 310"/>
                    <a:gd name="T54" fmla="*/ 74 w 102"/>
                    <a:gd name="T55" fmla="*/ 18 h 310"/>
                    <a:gd name="T56" fmla="*/ 64 w 102"/>
                    <a:gd name="T57" fmla="*/ 0 h 310"/>
                    <a:gd name="T58" fmla="*/ 64 w 102"/>
                    <a:gd name="T59" fmla="*/ 0 h 3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02" h="310">
                      <a:moveTo>
                        <a:pt x="64" y="0"/>
                      </a:moveTo>
                      <a:lnTo>
                        <a:pt x="64" y="0"/>
                      </a:lnTo>
                      <a:lnTo>
                        <a:pt x="68" y="14"/>
                      </a:lnTo>
                      <a:lnTo>
                        <a:pt x="70" y="32"/>
                      </a:lnTo>
                      <a:lnTo>
                        <a:pt x="70" y="54"/>
                      </a:lnTo>
                      <a:lnTo>
                        <a:pt x="68" y="78"/>
                      </a:lnTo>
                      <a:lnTo>
                        <a:pt x="64" y="106"/>
                      </a:lnTo>
                      <a:lnTo>
                        <a:pt x="56" y="134"/>
                      </a:lnTo>
                      <a:lnTo>
                        <a:pt x="50" y="148"/>
                      </a:lnTo>
                      <a:lnTo>
                        <a:pt x="42" y="162"/>
                      </a:lnTo>
                      <a:lnTo>
                        <a:pt x="42" y="162"/>
                      </a:lnTo>
                      <a:lnTo>
                        <a:pt x="18" y="210"/>
                      </a:lnTo>
                      <a:lnTo>
                        <a:pt x="10" y="228"/>
                      </a:lnTo>
                      <a:lnTo>
                        <a:pt x="4" y="244"/>
                      </a:lnTo>
                      <a:lnTo>
                        <a:pt x="0" y="260"/>
                      </a:lnTo>
                      <a:lnTo>
                        <a:pt x="0" y="276"/>
                      </a:lnTo>
                      <a:lnTo>
                        <a:pt x="0" y="292"/>
                      </a:lnTo>
                      <a:lnTo>
                        <a:pt x="2" y="310"/>
                      </a:lnTo>
                      <a:lnTo>
                        <a:pt x="98" y="306"/>
                      </a:lnTo>
                      <a:lnTo>
                        <a:pt x="98" y="306"/>
                      </a:lnTo>
                      <a:lnTo>
                        <a:pt x="100" y="272"/>
                      </a:lnTo>
                      <a:lnTo>
                        <a:pt x="102" y="232"/>
                      </a:lnTo>
                      <a:lnTo>
                        <a:pt x="102" y="186"/>
                      </a:lnTo>
                      <a:lnTo>
                        <a:pt x="98" y="136"/>
                      </a:lnTo>
                      <a:lnTo>
                        <a:pt x="92" y="84"/>
                      </a:lnTo>
                      <a:lnTo>
                        <a:pt x="88" y="60"/>
                      </a:lnTo>
                      <a:lnTo>
                        <a:pt x="82" y="38"/>
                      </a:lnTo>
                      <a:lnTo>
                        <a:pt x="74" y="18"/>
                      </a:lnTo>
                      <a:lnTo>
                        <a:pt x="64" y="0"/>
                      </a:lnTo>
                      <a:lnTo>
                        <a:pt x="64" y="0"/>
                      </a:lnTo>
                      <a:close/>
                    </a:path>
                  </a:pathLst>
                </a:custGeom>
                <a:solidFill>
                  <a:srgbClr val="2D2D2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0" name="Freeform 913"/>
                <p:cNvSpPr>
                  <a:spLocks/>
                </p:cNvSpPr>
                <p:nvPr/>
              </p:nvSpPr>
              <p:spPr bwMode="auto">
                <a:xfrm>
                  <a:off x="7462838" y="920750"/>
                  <a:ext cx="215900" cy="504825"/>
                </a:xfrm>
                <a:custGeom>
                  <a:avLst/>
                  <a:gdLst>
                    <a:gd name="T0" fmla="*/ 12 w 136"/>
                    <a:gd name="T1" fmla="*/ 2 h 318"/>
                    <a:gd name="T2" fmla="*/ 12 w 136"/>
                    <a:gd name="T3" fmla="*/ 2 h 318"/>
                    <a:gd name="T4" fmla="*/ 16 w 136"/>
                    <a:gd name="T5" fmla="*/ 0 h 318"/>
                    <a:gd name="T6" fmla="*/ 20 w 136"/>
                    <a:gd name="T7" fmla="*/ 0 h 318"/>
                    <a:gd name="T8" fmla="*/ 24 w 136"/>
                    <a:gd name="T9" fmla="*/ 0 h 318"/>
                    <a:gd name="T10" fmla="*/ 30 w 136"/>
                    <a:gd name="T11" fmla="*/ 2 h 318"/>
                    <a:gd name="T12" fmla="*/ 34 w 136"/>
                    <a:gd name="T13" fmla="*/ 8 h 318"/>
                    <a:gd name="T14" fmla="*/ 40 w 136"/>
                    <a:gd name="T15" fmla="*/ 14 h 318"/>
                    <a:gd name="T16" fmla="*/ 44 w 136"/>
                    <a:gd name="T17" fmla="*/ 26 h 318"/>
                    <a:gd name="T18" fmla="*/ 44 w 136"/>
                    <a:gd name="T19" fmla="*/ 26 h 318"/>
                    <a:gd name="T20" fmla="*/ 56 w 136"/>
                    <a:gd name="T21" fmla="*/ 78 h 318"/>
                    <a:gd name="T22" fmla="*/ 78 w 136"/>
                    <a:gd name="T23" fmla="*/ 162 h 318"/>
                    <a:gd name="T24" fmla="*/ 92 w 136"/>
                    <a:gd name="T25" fmla="*/ 208 h 318"/>
                    <a:gd name="T26" fmla="*/ 106 w 136"/>
                    <a:gd name="T27" fmla="*/ 250 h 318"/>
                    <a:gd name="T28" fmla="*/ 122 w 136"/>
                    <a:gd name="T29" fmla="*/ 288 h 318"/>
                    <a:gd name="T30" fmla="*/ 136 w 136"/>
                    <a:gd name="T31" fmla="*/ 318 h 318"/>
                    <a:gd name="T32" fmla="*/ 0 w 136"/>
                    <a:gd name="T33" fmla="*/ 316 h 318"/>
                    <a:gd name="T34" fmla="*/ 0 w 136"/>
                    <a:gd name="T35" fmla="*/ 316 h 318"/>
                    <a:gd name="T36" fmla="*/ 4 w 136"/>
                    <a:gd name="T37" fmla="*/ 256 h 318"/>
                    <a:gd name="T38" fmla="*/ 6 w 136"/>
                    <a:gd name="T39" fmla="*/ 210 h 318"/>
                    <a:gd name="T40" fmla="*/ 4 w 136"/>
                    <a:gd name="T41" fmla="*/ 190 h 318"/>
                    <a:gd name="T42" fmla="*/ 2 w 136"/>
                    <a:gd name="T43" fmla="*/ 176 h 318"/>
                    <a:gd name="T44" fmla="*/ 2 w 136"/>
                    <a:gd name="T45" fmla="*/ 176 h 318"/>
                    <a:gd name="T46" fmla="*/ 2 w 136"/>
                    <a:gd name="T47" fmla="*/ 160 h 318"/>
                    <a:gd name="T48" fmla="*/ 2 w 136"/>
                    <a:gd name="T49" fmla="*/ 136 h 318"/>
                    <a:gd name="T50" fmla="*/ 4 w 136"/>
                    <a:gd name="T51" fmla="*/ 78 h 318"/>
                    <a:gd name="T52" fmla="*/ 12 w 136"/>
                    <a:gd name="T53" fmla="*/ 2 h 318"/>
                    <a:gd name="T54" fmla="*/ 12 w 136"/>
                    <a:gd name="T55" fmla="*/ 2 h 3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36" h="318">
                      <a:moveTo>
                        <a:pt x="12" y="2"/>
                      </a:moveTo>
                      <a:lnTo>
                        <a:pt x="12" y="2"/>
                      </a:lnTo>
                      <a:lnTo>
                        <a:pt x="16" y="0"/>
                      </a:lnTo>
                      <a:lnTo>
                        <a:pt x="20" y="0"/>
                      </a:lnTo>
                      <a:lnTo>
                        <a:pt x="24" y="0"/>
                      </a:lnTo>
                      <a:lnTo>
                        <a:pt x="30" y="2"/>
                      </a:lnTo>
                      <a:lnTo>
                        <a:pt x="34" y="8"/>
                      </a:lnTo>
                      <a:lnTo>
                        <a:pt x="40" y="14"/>
                      </a:lnTo>
                      <a:lnTo>
                        <a:pt x="44" y="26"/>
                      </a:lnTo>
                      <a:lnTo>
                        <a:pt x="44" y="26"/>
                      </a:lnTo>
                      <a:lnTo>
                        <a:pt x="56" y="78"/>
                      </a:lnTo>
                      <a:lnTo>
                        <a:pt x="78" y="162"/>
                      </a:lnTo>
                      <a:lnTo>
                        <a:pt x="92" y="208"/>
                      </a:lnTo>
                      <a:lnTo>
                        <a:pt x="106" y="250"/>
                      </a:lnTo>
                      <a:lnTo>
                        <a:pt x="122" y="288"/>
                      </a:lnTo>
                      <a:lnTo>
                        <a:pt x="136" y="318"/>
                      </a:lnTo>
                      <a:lnTo>
                        <a:pt x="0" y="316"/>
                      </a:lnTo>
                      <a:lnTo>
                        <a:pt x="0" y="316"/>
                      </a:lnTo>
                      <a:lnTo>
                        <a:pt x="4" y="256"/>
                      </a:lnTo>
                      <a:lnTo>
                        <a:pt x="6" y="210"/>
                      </a:lnTo>
                      <a:lnTo>
                        <a:pt x="4" y="190"/>
                      </a:lnTo>
                      <a:lnTo>
                        <a:pt x="2" y="176"/>
                      </a:lnTo>
                      <a:lnTo>
                        <a:pt x="2" y="176"/>
                      </a:lnTo>
                      <a:lnTo>
                        <a:pt x="2" y="160"/>
                      </a:lnTo>
                      <a:lnTo>
                        <a:pt x="2" y="136"/>
                      </a:lnTo>
                      <a:lnTo>
                        <a:pt x="4" y="78"/>
                      </a:lnTo>
                      <a:lnTo>
                        <a:pt x="12" y="2"/>
                      </a:lnTo>
                      <a:lnTo>
                        <a:pt x="12" y="2"/>
                      </a:lnTo>
                      <a:close/>
                    </a:path>
                  </a:pathLst>
                </a:custGeom>
                <a:solidFill>
                  <a:srgbClr val="41414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1" name="Freeform 914"/>
                <p:cNvSpPr>
                  <a:spLocks/>
                </p:cNvSpPr>
                <p:nvPr/>
              </p:nvSpPr>
              <p:spPr bwMode="auto">
                <a:xfrm>
                  <a:off x="7240588" y="590550"/>
                  <a:ext cx="203200" cy="276225"/>
                </a:xfrm>
                <a:custGeom>
                  <a:avLst/>
                  <a:gdLst>
                    <a:gd name="T0" fmla="*/ 108 w 128"/>
                    <a:gd name="T1" fmla="*/ 32 h 174"/>
                    <a:gd name="T2" fmla="*/ 108 w 128"/>
                    <a:gd name="T3" fmla="*/ 32 h 174"/>
                    <a:gd name="T4" fmla="*/ 110 w 128"/>
                    <a:gd name="T5" fmla="*/ 36 h 174"/>
                    <a:gd name="T6" fmla="*/ 112 w 128"/>
                    <a:gd name="T7" fmla="*/ 50 h 174"/>
                    <a:gd name="T8" fmla="*/ 112 w 128"/>
                    <a:gd name="T9" fmla="*/ 72 h 174"/>
                    <a:gd name="T10" fmla="*/ 110 w 128"/>
                    <a:gd name="T11" fmla="*/ 84 h 174"/>
                    <a:gd name="T12" fmla="*/ 108 w 128"/>
                    <a:gd name="T13" fmla="*/ 98 h 174"/>
                    <a:gd name="T14" fmla="*/ 108 w 128"/>
                    <a:gd name="T15" fmla="*/ 98 h 174"/>
                    <a:gd name="T16" fmla="*/ 104 w 128"/>
                    <a:gd name="T17" fmla="*/ 110 h 174"/>
                    <a:gd name="T18" fmla="*/ 104 w 128"/>
                    <a:gd name="T19" fmla="*/ 122 h 174"/>
                    <a:gd name="T20" fmla="*/ 104 w 128"/>
                    <a:gd name="T21" fmla="*/ 130 h 174"/>
                    <a:gd name="T22" fmla="*/ 106 w 128"/>
                    <a:gd name="T23" fmla="*/ 138 h 174"/>
                    <a:gd name="T24" fmla="*/ 110 w 128"/>
                    <a:gd name="T25" fmla="*/ 142 h 174"/>
                    <a:gd name="T26" fmla="*/ 116 w 128"/>
                    <a:gd name="T27" fmla="*/ 146 h 174"/>
                    <a:gd name="T28" fmla="*/ 122 w 128"/>
                    <a:gd name="T29" fmla="*/ 148 h 174"/>
                    <a:gd name="T30" fmla="*/ 128 w 128"/>
                    <a:gd name="T31" fmla="*/ 148 h 174"/>
                    <a:gd name="T32" fmla="*/ 128 w 128"/>
                    <a:gd name="T33" fmla="*/ 148 h 174"/>
                    <a:gd name="T34" fmla="*/ 124 w 128"/>
                    <a:gd name="T35" fmla="*/ 148 h 174"/>
                    <a:gd name="T36" fmla="*/ 116 w 128"/>
                    <a:gd name="T37" fmla="*/ 150 h 174"/>
                    <a:gd name="T38" fmla="*/ 110 w 128"/>
                    <a:gd name="T39" fmla="*/ 148 h 174"/>
                    <a:gd name="T40" fmla="*/ 106 w 128"/>
                    <a:gd name="T41" fmla="*/ 146 h 174"/>
                    <a:gd name="T42" fmla="*/ 100 w 128"/>
                    <a:gd name="T43" fmla="*/ 142 h 174"/>
                    <a:gd name="T44" fmla="*/ 96 w 128"/>
                    <a:gd name="T45" fmla="*/ 134 h 174"/>
                    <a:gd name="T46" fmla="*/ 96 w 128"/>
                    <a:gd name="T47" fmla="*/ 134 h 174"/>
                    <a:gd name="T48" fmla="*/ 94 w 128"/>
                    <a:gd name="T49" fmla="*/ 140 h 174"/>
                    <a:gd name="T50" fmla="*/ 94 w 128"/>
                    <a:gd name="T51" fmla="*/ 150 h 174"/>
                    <a:gd name="T52" fmla="*/ 96 w 128"/>
                    <a:gd name="T53" fmla="*/ 158 h 174"/>
                    <a:gd name="T54" fmla="*/ 100 w 128"/>
                    <a:gd name="T55" fmla="*/ 164 h 174"/>
                    <a:gd name="T56" fmla="*/ 106 w 128"/>
                    <a:gd name="T57" fmla="*/ 168 h 174"/>
                    <a:gd name="T58" fmla="*/ 116 w 128"/>
                    <a:gd name="T59" fmla="*/ 172 h 174"/>
                    <a:gd name="T60" fmla="*/ 116 w 128"/>
                    <a:gd name="T61" fmla="*/ 172 h 174"/>
                    <a:gd name="T62" fmla="*/ 106 w 128"/>
                    <a:gd name="T63" fmla="*/ 174 h 174"/>
                    <a:gd name="T64" fmla="*/ 94 w 128"/>
                    <a:gd name="T65" fmla="*/ 172 h 174"/>
                    <a:gd name="T66" fmla="*/ 80 w 128"/>
                    <a:gd name="T67" fmla="*/ 170 h 174"/>
                    <a:gd name="T68" fmla="*/ 64 w 128"/>
                    <a:gd name="T69" fmla="*/ 166 h 174"/>
                    <a:gd name="T70" fmla="*/ 48 w 128"/>
                    <a:gd name="T71" fmla="*/ 158 h 174"/>
                    <a:gd name="T72" fmla="*/ 32 w 128"/>
                    <a:gd name="T73" fmla="*/ 146 h 174"/>
                    <a:gd name="T74" fmla="*/ 24 w 128"/>
                    <a:gd name="T75" fmla="*/ 136 h 174"/>
                    <a:gd name="T76" fmla="*/ 16 w 128"/>
                    <a:gd name="T77" fmla="*/ 128 h 174"/>
                    <a:gd name="T78" fmla="*/ 16 w 128"/>
                    <a:gd name="T79" fmla="*/ 128 h 174"/>
                    <a:gd name="T80" fmla="*/ 10 w 128"/>
                    <a:gd name="T81" fmla="*/ 118 h 174"/>
                    <a:gd name="T82" fmla="*/ 6 w 128"/>
                    <a:gd name="T83" fmla="*/ 106 h 174"/>
                    <a:gd name="T84" fmla="*/ 2 w 128"/>
                    <a:gd name="T85" fmla="*/ 96 h 174"/>
                    <a:gd name="T86" fmla="*/ 0 w 128"/>
                    <a:gd name="T87" fmla="*/ 86 h 174"/>
                    <a:gd name="T88" fmla="*/ 0 w 128"/>
                    <a:gd name="T89" fmla="*/ 66 h 174"/>
                    <a:gd name="T90" fmla="*/ 4 w 128"/>
                    <a:gd name="T91" fmla="*/ 48 h 174"/>
                    <a:gd name="T92" fmla="*/ 10 w 128"/>
                    <a:gd name="T93" fmla="*/ 32 h 174"/>
                    <a:gd name="T94" fmla="*/ 22 w 128"/>
                    <a:gd name="T95" fmla="*/ 18 h 174"/>
                    <a:gd name="T96" fmla="*/ 36 w 128"/>
                    <a:gd name="T97" fmla="*/ 8 h 174"/>
                    <a:gd name="T98" fmla="*/ 44 w 128"/>
                    <a:gd name="T99" fmla="*/ 6 h 174"/>
                    <a:gd name="T100" fmla="*/ 54 w 128"/>
                    <a:gd name="T101" fmla="*/ 2 h 174"/>
                    <a:gd name="T102" fmla="*/ 54 w 128"/>
                    <a:gd name="T103" fmla="*/ 2 h 174"/>
                    <a:gd name="T104" fmla="*/ 68 w 128"/>
                    <a:gd name="T105" fmla="*/ 0 h 174"/>
                    <a:gd name="T106" fmla="*/ 82 w 128"/>
                    <a:gd name="T107" fmla="*/ 0 h 174"/>
                    <a:gd name="T108" fmla="*/ 92 w 128"/>
                    <a:gd name="T109" fmla="*/ 2 h 174"/>
                    <a:gd name="T110" fmla="*/ 98 w 128"/>
                    <a:gd name="T111" fmla="*/ 4 h 174"/>
                    <a:gd name="T112" fmla="*/ 104 w 128"/>
                    <a:gd name="T113" fmla="*/ 10 h 174"/>
                    <a:gd name="T114" fmla="*/ 106 w 128"/>
                    <a:gd name="T115" fmla="*/ 16 h 174"/>
                    <a:gd name="T116" fmla="*/ 108 w 128"/>
                    <a:gd name="T117" fmla="*/ 22 h 174"/>
                    <a:gd name="T118" fmla="*/ 108 w 128"/>
                    <a:gd name="T119" fmla="*/ 32 h 174"/>
                    <a:gd name="T120" fmla="*/ 108 w 128"/>
                    <a:gd name="T121" fmla="*/ 32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28" h="174">
                      <a:moveTo>
                        <a:pt x="108" y="32"/>
                      </a:moveTo>
                      <a:lnTo>
                        <a:pt x="108" y="32"/>
                      </a:lnTo>
                      <a:lnTo>
                        <a:pt x="110" y="36"/>
                      </a:lnTo>
                      <a:lnTo>
                        <a:pt x="112" y="50"/>
                      </a:lnTo>
                      <a:lnTo>
                        <a:pt x="112" y="72"/>
                      </a:lnTo>
                      <a:lnTo>
                        <a:pt x="110" y="84"/>
                      </a:lnTo>
                      <a:lnTo>
                        <a:pt x="108" y="98"/>
                      </a:lnTo>
                      <a:lnTo>
                        <a:pt x="108" y="98"/>
                      </a:lnTo>
                      <a:lnTo>
                        <a:pt x="104" y="110"/>
                      </a:lnTo>
                      <a:lnTo>
                        <a:pt x="104" y="122"/>
                      </a:lnTo>
                      <a:lnTo>
                        <a:pt x="104" y="130"/>
                      </a:lnTo>
                      <a:lnTo>
                        <a:pt x="106" y="138"/>
                      </a:lnTo>
                      <a:lnTo>
                        <a:pt x="110" y="142"/>
                      </a:lnTo>
                      <a:lnTo>
                        <a:pt x="116" y="146"/>
                      </a:lnTo>
                      <a:lnTo>
                        <a:pt x="122" y="148"/>
                      </a:lnTo>
                      <a:lnTo>
                        <a:pt x="128" y="148"/>
                      </a:lnTo>
                      <a:lnTo>
                        <a:pt x="128" y="148"/>
                      </a:lnTo>
                      <a:lnTo>
                        <a:pt x="124" y="148"/>
                      </a:lnTo>
                      <a:lnTo>
                        <a:pt x="116" y="150"/>
                      </a:lnTo>
                      <a:lnTo>
                        <a:pt x="110" y="148"/>
                      </a:lnTo>
                      <a:lnTo>
                        <a:pt x="106" y="146"/>
                      </a:lnTo>
                      <a:lnTo>
                        <a:pt x="100" y="142"/>
                      </a:lnTo>
                      <a:lnTo>
                        <a:pt x="96" y="134"/>
                      </a:lnTo>
                      <a:lnTo>
                        <a:pt x="96" y="134"/>
                      </a:lnTo>
                      <a:lnTo>
                        <a:pt x="94" y="140"/>
                      </a:lnTo>
                      <a:lnTo>
                        <a:pt x="94" y="150"/>
                      </a:lnTo>
                      <a:lnTo>
                        <a:pt x="96" y="158"/>
                      </a:lnTo>
                      <a:lnTo>
                        <a:pt x="100" y="164"/>
                      </a:lnTo>
                      <a:lnTo>
                        <a:pt x="106" y="168"/>
                      </a:lnTo>
                      <a:lnTo>
                        <a:pt x="116" y="172"/>
                      </a:lnTo>
                      <a:lnTo>
                        <a:pt x="116" y="172"/>
                      </a:lnTo>
                      <a:lnTo>
                        <a:pt x="106" y="174"/>
                      </a:lnTo>
                      <a:lnTo>
                        <a:pt x="94" y="172"/>
                      </a:lnTo>
                      <a:lnTo>
                        <a:pt x="80" y="170"/>
                      </a:lnTo>
                      <a:lnTo>
                        <a:pt x="64" y="166"/>
                      </a:lnTo>
                      <a:lnTo>
                        <a:pt x="48" y="158"/>
                      </a:lnTo>
                      <a:lnTo>
                        <a:pt x="32" y="146"/>
                      </a:lnTo>
                      <a:lnTo>
                        <a:pt x="24" y="136"/>
                      </a:lnTo>
                      <a:lnTo>
                        <a:pt x="16" y="128"/>
                      </a:lnTo>
                      <a:lnTo>
                        <a:pt x="16" y="128"/>
                      </a:lnTo>
                      <a:lnTo>
                        <a:pt x="10" y="118"/>
                      </a:lnTo>
                      <a:lnTo>
                        <a:pt x="6" y="106"/>
                      </a:lnTo>
                      <a:lnTo>
                        <a:pt x="2" y="96"/>
                      </a:lnTo>
                      <a:lnTo>
                        <a:pt x="0" y="86"/>
                      </a:lnTo>
                      <a:lnTo>
                        <a:pt x="0" y="66"/>
                      </a:lnTo>
                      <a:lnTo>
                        <a:pt x="4" y="48"/>
                      </a:lnTo>
                      <a:lnTo>
                        <a:pt x="10" y="32"/>
                      </a:lnTo>
                      <a:lnTo>
                        <a:pt x="22" y="18"/>
                      </a:lnTo>
                      <a:lnTo>
                        <a:pt x="36" y="8"/>
                      </a:lnTo>
                      <a:lnTo>
                        <a:pt x="44" y="6"/>
                      </a:lnTo>
                      <a:lnTo>
                        <a:pt x="54" y="2"/>
                      </a:lnTo>
                      <a:lnTo>
                        <a:pt x="54" y="2"/>
                      </a:lnTo>
                      <a:lnTo>
                        <a:pt x="68" y="0"/>
                      </a:lnTo>
                      <a:lnTo>
                        <a:pt x="82" y="0"/>
                      </a:lnTo>
                      <a:lnTo>
                        <a:pt x="92" y="2"/>
                      </a:lnTo>
                      <a:lnTo>
                        <a:pt x="98" y="4"/>
                      </a:lnTo>
                      <a:lnTo>
                        <a:pt x="104" y="10"/>
                      </a:lnTo>
                      <a:lnTo>
                        <a:pt x="106" y="16"/>
                      </a:lnTo>
                      <a:lnTo>
                        <a:pt x="108" y="22"/>
                      </a:lnTo>
                      <a:lnTo>
                        <a:pt x="108" y="32"/>
                      </a:lnTo>
                      <a:lnTo>
                        <a:pt x="108" y="32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2" name="Freeform 915"/>
                <p:cNvSpPr>
                  <a:spLocks/>
                </p:cNvSpPr>
                <p:nvPr/>
              </p:nvSpPr>
              <p:spPr bwMode="auto">
                <a:xfrm>
                  <a:off x="7135813" y="774700"/>
                  <a:ext cx="136525" cy="158750"/>
                </a:xfrm>
                <a:custGeom>
                  <a:avLst/>
                  <a:gdLst>
                    <a:gd name="T0" fmla="*/ 0 w 86"/>
                    <a:gd name="T1" fmla="*/ 2 h 100"/>
                    <a:gd name="T2" fmla="*/ 0 w 86"/>
                    <a:gd name="T3" fmla="*/ 2 h 100"/>
                    <a:gd name="T4" fmla="*/ 4 w 86"/>
                    <a:gd name="T5" fmla="*/ 16 h 100"/>
                    <a:gd name="T6" fmla="*/ 14 w 86"/>
                    <a:gd name="T7" fmla="*/ 46 h 100"/>
                    <a:gd name="T8" fmla="*/ 20 w 86"/>
                    <a:gd name="T9" fmla="*/ 64 h 100"/>
                    <a:gd name="T10" fmla="*/ 30 w 86"/>
                    <a:gd name="T11" fmla="*/ 80 h 100"/>
                    <a:gd name="T12" fmla="*/ 40 w 86"/>
                    <a:gd name="T13" fmla="*/ 92 h 100"/>
                    <a:gd name="T14" fmla="*/ 44 w 86"/>
                    <a:gd name="T15" fmla="*/ 96 h 100"/>
                    <a:gd name="T16" fmla="*/ 50 w 86"/>
                    <a:gd name="T17" fmla="*/ 100 h 100"/>
                    <a:gd name="T18" fmla="*/ 50 w 86"/>
                    <a:gd name="T19" fmla="*/ 100 h 100"/>
                    <a:gd name="T20" fmla="*/ 56 w 86"/>
                    <a:gd name="T21" fmla="*/ 100 h 100"/>
                    <a:gd name="T22" fmla="*/ 60 w 86"/>
                    <a:gd name="T23" fmla="*/ 100 h 100"/>
                    <a:gd name="T24" fmla="*/ 64 w 86"/>
                    <a:gd name="T25" fmla="*/ 98 h 100"/>
                    <a:gd name="T26" fmla="*/ 68 w 86"/>
                    <a:gd name="T27" fmla="*/ 94 h 100"/>
                    <a:gd name="T28" fmla="*/ 74 w 86"/>
                    <a:gd name="T29" fmla="*/ 86 h 100"/>
                    <a:gd name="T30" fmla="*/ 80 w 86"/>
                    <a:gd name="T31" fmla="*/ 76 h 100"/>
                    <a:gd name="T32" fmla="*/ 84 w 86"/>
                    <a:gd name="T33" fmla="*/ 54 h 100"/>
                    <a:gd name="T34" fmla="*/ 86 w 86"/>
                    <a:gd name="T35" fmla="*/ 44 h 100"/>
                    <a:gd name="T36" fmla="*/ 86 w 86"/>
                    <a:gd name="T37" fmla="*/ 44 h 100"/>
                    <a:gd name="T38" fmla="*/ 74 w 86"/>
                    <a:gd name="T39" fmla="*/ 36 h 100"/>
                    <a:gd name="T40" fmla="*/ 44 w 86"/>
                    <a:gd name="T41" fmla="*/ 18 h 100"/>
                    <a:gd name="T42" fmla="*/ 30 w 86"/>
                    <a:gd name="T43" fmla="*/ 8 h 100"/>
                    <a:gd name="T44" fmla="*/ 16 w 86"/>
                    <a:gd name="T45" fmla="*/ 2 h 100"/>
                    <a:gd name="T46" fmla="*/ 6 w 86"/>
                    <a:gd name="T47" fmla="*/ 0 h 100"/>
                    <a:gd name="T48" fmla="*/ 2 w 86"/>
                    <a:gd name="T49" fmla="*/ 0 h 100"/>
                    <a:gd name="T50" fmla="*/ 0 w 86"/>
                    <a:gd name="T51" fmla="*/ 2 h 100"/>
                    <a:gd name="T52" fmla="*/ 0 w 86"/>
                    <a:gd name="T53" fmla="*/ 2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86" h="100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4" y="16"/>
                      </a:lnTo>
                      <a:lnTo>
                        <a:pt x="14" y="46"/>
                      </a:lnTo>
                      <a:lnTo>
                        <a:pt x="20" y="64"/>
                      </a:lnTo>
                      <a:lnTo>
                        <a:pt x="30" y="80"/>
                      </a:lnTo>
                      <a:lnTo>
                        <a:pt x="40" y="92"/>
                      </a:lnTo>
                      <a:lnTo>
                        <a:pt x="44" y="96"/>
                      </a:lnTo>
                      <a:lnTo>
                        <a:pt x="50" y="100"/>
                      </a:lnTo>
                      <a:lnTo>
                        <a:pt x="50" y="100"/>
                      </a:lnTo>
                      <a:lnTo>
                        <a:pt x="56" y="100"/>
                      </a:lnTo>
                      <a:lnTo>
                        <a:pt x="60" y="100"/>
                      </a:lnTo>
                      <a:lnTo>
                        <a:pt x="64" y="98"/>
                      </a:lnTo>
                      <a:lnTo>
                        <a:pt x="68" y="94"/>
                      </a:lnTo>
                      <a:lnTo>
                        <a:pt x="74" y="86"/>
                      </a:lnTo>
                      <a:lnTo>
                        <a:pt x="80" y="76"/>
                      </a:lnTo>
                      <a:lnTo>
                        <a:pt x="84" y="54"/>
                      </a:lnTo>
                      <a:lnTo>
                        <a:pt x="86" y="44"/>
                      </a:lnTo>
                      <a:lnTo>
                        <a:pt x="86" y="44"/>
                      </a:lnTo>
                      <a:lnTo>
                        <a:pt x="74" y="36"/>
                      </a:lnTo>
                      <a:lnTo>
                        <a:pt x="44" y="18"/>
                      </a:lnTo>
                      <a:lnTo>
                        <a:pt x="30" y="8"/>
                      </a:lnTo>
                      <a:lnTo>
                        <a:pt x="16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D4823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3" name="Freeform 916"/>
                <p:cNvSpPr>
                  <a:spLocks/>
                </p:cNvSpPr>
                <p:nvPr/>
              </p:nvSpPr>
              <p:spPr bwMode="auto">
                <a:xfrm>
                  <a:off x="7116763" y="501650"/>
                  <a:ext cx="298450" cy="393700"/>
                </a:xfrm>
                <a:custGeom>
                  <a:avLst/>
                  <a:gdLst>
                    <a:gd name="T0" fmla="*/ 172 w 188"/>
                    <a:gd name="T1" fmla="*/ 20 h 248"/>
                    <a:gd name="T2" fmla="*/ 172 w 188"/>
                    <a:gd name="T3" fmla="*/ 20 h 248"/>
                    <a:gd name="T4" fmla="*/ 176 w 188"/>
                    <a:gd name="T5" fmla="*/ 26 h 248"/>
                    <a:gd name="T6" fmla="*/ 182 w 188"/>
                    <a:gd name="T7" fmla="*/ 34 h 248"/>
                    <a:gd name="T8" fmla="*/ 184 w 188"/>
                    <a:gd name="T9" fmla="*/ 46 h 248"/>
                    <a:gd name="T10" fmla="*/ 188 w 188"/>
                    <a:gd name="T11" fmla="*/ 60 h 248"/>
                    <a:gd name="T12" fmla="*/ 188 w 188"/>
                    <a:gd name="T13" fmla="*/ 78 h 248"/>
                    <a:gd name="T14" fmla="*/ 184 w 188"/>
                    <a:gd name="T15" fmla="*/ 98 h 248"/>
                    <a:gd name="T16" fmla="*/ 176 w 188"/>
                    <a:gd name="T17" fmla="*/ 122 h 248"/>
                    <a:gd name="T18" fmla="*/ 176 w 188"/>
                    <a:gd name="T19" fmla="*/ 122 h 248"/>
                    <a:gd name="T20" fmla="*/ 176 w 188"/>
                    <a:gd name="T21" fmla="*/ 130 h 248"/>
                    <a:gd name="T22" fmla="*/ 174 w 188"/>
                    <a:gd name="T23" fmla="*/ 150 h 248"/>
                    <a:gd name="T24" fmla="*/ 170 w 188"/>
                    <a:gd name="T25" fmla="*/ 164 h 248"/>
                    <a:gd name="T26" fmla="*/ 164 w 188"/>
                    <a:gd name="T27" fmla="*/ 178 h 248"/>
                    <a:gd name="T28" fmla="*/ 156 w 188"/>
                    <a:gd name="T29" fmla="*/ 192 h 248"/>
                    <a:gd name="T30" fmla="*/ 144 w 188"/>
                    <a:gd name="T31" fmla="*/ 206 h 248"/>
                    <a:gd name="T32" fmla="*/ 144 w 188"/>
                    <a:gd name="T33" fmla="*/ 206 h 248"/>
                    <a:gd name="T34" fmla="*/ 118 w 188"/>
                    <a:gd name="T35" fmla="*/ 234 h 248"/>
                    <a:gd name="T36" fmla="*/ 110 w 188"/>
                    <a:gd name="T37" fmla="*/ 244 h 248"/>
                    <a:gd name="T38" fmla="*/ 110 w 188"/>
                    <a:gd name="T39" fmla="*/ 244 h 248"/>
                    <a:gd name="T40" fmla="*/ 106 w 188"/>
                    <a:gd name="T41" fmla="*/ 246 h 248"/>
                    <a:gd name="T42" fmla="*/ 98 w 188"/>
                    <a:gd name="T43" fmla="*/ 248 h 248"/>
                    <a:gd name="T44" fmla="*/ 92 w 188"/>
                    <a:gd name="T45" fmla="*/ 248 h 248"/>
                    <a:gd name="T46" fmla="*/ 84 w 188"/>
                    <a:gd name="T47" fmla="*/ 248 h 248"/>
                    <a:gd name="T48" fmla="*/ 76 w 188"/>
                    <a:gd name="T49" fmla="*/ 244 h 248"/>
                    <a:gd name="T50" fmla="*/ 68 w 188"/>
                    <a:gd name="T51" fmla="*/ 238 h 248"/>
                    <a:gd name="T52" fmla="*/ 68 w 188"/>
                    <a:gd name="T53" fmla="*/ 238 h 248"/>
                    <a:gd name="T54" fmla="*/ 50 w 188"/>
                    <a:gd name="T55" fmla="*/ 226 h 248"/>
                    <a:gd name="T56" fmla="*/ 40 w 188"/>
                    <a:gd name="T57" fmla="*/ 216 h 248"/>
                    <a:gd name="T58" fmla="*/ 30 w 188"/>
                    <a:gd name="T59" fmla="*/ 204 h 248"/>
                    <a:gd name="T60" fmla="*/ 18 w 188"/>
                    <a:gd name="T61" fmla="*/ 192 h 248"/>
                    <a:gd name="T62" fmla="*/ 10 w 188"/>
                    <a:gd name="T63" fmla="*/ 176 h 248"/>
                    <a:gd name="T64" fmla="*/ 4 w 188"/>
                    <a:gd name="T65" fmla="*/ 158 h 248"/>
                    <a:gd name="T66" fmla="*/ 0 w 188"/>
                    <a:gd name="T67" fmla="*/ 138 h 248"/>
                    <a:gd name="T68" fmla="*/ 0 w 188"/>
                    <a:gd name="T69" fmla="*/ 138 h 248"/>
                    <a:gd name="T70" fmla="*/ 2 w 188"/>
                    <a:gd name="T71" fmla="*/ 128 h 248"/>
                    <a:gd name="T72" fmla="*/ 6 w 188"/>
                    <a:gd name="T73" fmla="*/ 102 h 248"/>
                    <a:gd name="T74" fmla="*/ 14 w 188"/>
                    <a:gd name="T75" fmla="*/ 66 h 248"/>
                    <a:gd name="T76" fmla="*/ 22 w 188"/>
                    <a:gd name="T77" fmla="*/ 50 h 248"/>
                    <a:gd name="T78" fmla="*/ 28 w 188"/>
                    <a:gd name="T79" fmla="*/ 32 h 248"/>
                    <a:gd name="T80" fmla="*/ 28 w 188"/>
                    <a:gd name="T81" fmla="*/ 32 h 248"/>
                    <a:gd name="T82" fmla="*/ 34 w 188"/>
                    <a:gd name="T83" fmla="*/ 26 h 248"/>
                    <a:gd name="T84" fmla="*/ 40 w 188"/>
                    <a:gd name="T85" fmla="*/ 18 h 248"/>
                    <a:gd name="T86" fmla="*/ 46 w 188"/>
                    <a:gd name="T87" fmla="*/ 14 h 248"/>
                    <a:gd name="T88" fmla="*/ 54 w 188"/>
                    <a:gd name="T89" fmla="*/ 8 h 248"/>
                    <a:gd name="T90" fmla="*/ 72 w 188"/>
                    <a:gd name="T91" fmla="*/ 2 h 248"/>
                    <a:gd name="T92" fmla="*/ 92 w 188"/>
                    <a:gd name="T93" fmla="*/ 0 h 248"/>
                    <a:gd name="T94" fmla="*/ 114 w 188"/>
                    <a:gd name="T95" fmla="*/ 0 h 248"/>
                    <a:gd name="T96" fmla="*/ 134 w 188"/>
                    <a:gd name="T97" fmla="*/ 4 h 248"/>
                    <a:gd name="T98" fmla="*/ 154 w 188"/>
                    <a:gd name="T99" fmla="*/ 10 h 248"/>
                    <a:gd name="T100" fmla="*/ 172 w 188"/>
                    <a:gd name="T101" fmla="*/ 20 h 248"/>
                    <a:gd name="T102" fmla="*/ 172 w 188"/>
                    <a:gd name="T103" fmla="*/ 20 h 2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188" h="248">
                      <a:moveTo>
                        <a:pt x="172" y="20"/>
                      </a:moveTo>
                      <a:lnTo>
                        <a:pt x="172" y="20"/>
                      </a:lnTo>
                      <a:lnTo>
                        <a:pt x="176" y="26"/>
                      </a:lnTo>
                      <a:lnTo>
                        <a:pt x="182" y="34"/>
                      </a:lnTo>
                      <a:lnTo>
                        <a:pt x="184" y="46"/>
                      </a:lnTo>
                      <a:lnTo>
                        <a:pt x="188" y="60"/>
                      </a:lnTo>
                      <a:lnTo>
                        <a:pt x="188" y="78"/>
                      </a:lnTo>
                      <a:lnTo>
                        <a:pt x="184" y="98"/>
                      </a:lnTo>
                      <a:lnTo>
                        <a:pt x="176" y="122"/>
                      </a:lnTo>
                      <a:lnTo>
                        <a:pt x="176" y="122"/>
                      </a:lnTo>
                      <a:lnTo>
                        <a:pt x="176" y="130"/>
                      </a:lnTo>
                      <a:lnTo>
                        <a:pt x="174" y="150"/>
                      </a:lnTo>
                      <a:lnTo>
                        <a:pt x="170" y="164"/>
                      </a:lnTo>
                      <a:lnTo>
                        <a:pt x="164" y="178"/>
                      </a:lnTo>
                      <a:lnTo>
                        <a:pt x="156" y="192"/>
                      </a:lnTo>
                      <a:lnTo>
                        <a:pt x="144" y="206"/>
                      </a:lnTo>
                      <a:lnTo>
                        <a:pt x="144" y="206"/>
                      </a:lnTo>
                      <a:lnTo>
                        <a:pt x="118" y="234"/>
                      </a:lnTo>
                      <a:lnTo>
                        <a:pt x="110" y="244"/>
                      </a:lnTo>
                      <a:lnTo>
                        <a:pt x="110" y="244"/>
                      </a:lnTo>
                      <a:lnTo>
                        <a:pt x="106" y="246"/>
                      </a:lnTo>
                      <a:lnTo>
                        <a:pt x="98" y="248"/>
                      </a:lnTo>
                      <a:lnTo>
                        <a:pt x="92" y="248"/>
                      </a:lnTo>
                      <a:lnTo>
                        <a:pt x="84" y="248"/>
                      </a:lnTo>
                      <a:lnTo>
                        <a:pt x="76" y="244"/>
                      </a:lnTo>
                      <a:lnTo>
                        <a:pt x="68" y="238"/>
                      </a:lnTo>
                      <a:lnTo>
                        <a:pt x="68" y="238"/>
                      </a:lnTo>
                      <a:lnTo>
                        <a:pt x="50" y="226"/>
                      </a:lnTo>
                      <a:lnTo>
                        <a:pt x="40" y="216"/>
                      </a:lnTo>
                      <a:lnTo>
                        <a:pt x="30" y="204"/>
                      </a:lnTo>
                      <a:lnTo>
                        <a:pt x="18" y="192"/>
                      </a:lnTo>
                      <a:lnTo>
                        <a:pt x="10" y="176"/>
                      </a:lnTo>
                      <a:lnTo>
                        <a:pt x="4" y="158"/>
                      </a:lnTo>
                      <a:lnTo>
                        <a:pt x="0" y="138"/>
                      </a:lnTo>
                      <a:lnTo>
                        <a:pt x="0" y="138"/>
                      </a:lnTo>
                      <a:lnTo>
                        <a:pt x="2" y="128"/>
                      </a:lnTo>
                      <a:lnTo>
                        <a:pt x="6" y="102"/>
                      </a:lnTo>
                      <a:lnTo>
                        <a:pt x="14" y="66"/>
                      </a:lnTo>
                      <a:lnTo>
                        <a:pt x="22" y="50"/>
                      </a:lnTo>
                      <a:lnTo>
                        <a:pt x="28" y="32"/>
                      </a:lnTo>
                      <a:lnTo>
                        <a:pt x="28" y="32"/>
                      </a:lnTo>
                      <a:lnTo>
                        <a:pt x="34" y="26"/>
                      </a:lnTo>
                      <a:lnTo>
                        <a:pt x="40" y="18"/>
                      </a:lnTo>
                      <a:lnTo>
                        <a:pt x="46" y="14"/>
                      </a:lnTo>
                      <a:lnTo>
                        <a:pt x="54" y="8"/>
                      </a:lnTo>
                      <a:lnTo>
                        <a:pt x="72" y="2"/>
                      </a:lnTo>
                      <a:lnTo>
                        <a:pt x="92" y="0"/>
                      </a:lnTo>
                      <a:lnTo>
                        <a:pt x="114" y="0"/>
                      </a:lnTo>
                      <a:lnTo>
                        <a:pt x="134" y="4"/>
                      </a:lnTo>
                      <a:lnTo>
                        <a:pt x="154" y="10"/>
                      </a:lnTo>
                      <a:lnTo>
                        <a:pt x="172" y="20"/>
                      </a:lnTo>
                      <a:lnTo>
                        <a:pt x="172" y="20"/>
                      </a:lnTo>
                      <a:close/>
                    </a:path>
                  </a:pathLst>
                </a:custGeom>
                <a:solidFill>
                  <a:srgbClr val="E4AC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4" name="Freeform 917"/>
                <p:cNvSpPr>
                  <a:spLocks/>
                </p:cNvSpPr>
                <p:nvPr/>
              </p:nvSpPr>
              <p:spPr bwMode="auto">
                <a:xfrm>
                  <a:off x="7310438" y="650875"/>
                  <a:ext cx="57150" cy="130175"/>
                </a:xfrm>
                <a:custGeom>
                  <a:avLst/>
                  <a:gdLst>
                    <a:gd name="T0" fmla="*/ 0 w 36"/>
                    <a:gd name="T1" fmla="*/ 82 h 82"/>
                    <a:gd name="T2" fmla="*/ 0 w 36"/>
                    <a:gd name="T3" fmla="*/ 82 h 82"/>
                    <a:gd name="T4" fmla="*/ 8 w 36"/>
                    <a:gd name="T5" fmla="*/ 76 h 82"/>
                    <a:gd name="T6" fmla="*/ 12 w 36"/>
                    <a:gd name="T7" fmla="*/ 66 h 82"/>
                    <a:gd name="T8" fmla="*/ 14 w 36"/>
                    <a:gd name="T9" fmla="*/ 56 h 82"/>
                    <a:gd name="T10" fmla="*/ 14 w 36"/>
                    <a:gd name="T11" fmla="*/ 56 h 82"/>
                    <a:gd name="T12" fmla="*/ 14 w 36"/>
                    <a:gd name="T13" fmla="*/ 42 h 82"/>
                    <a:gd name="T14" fmla="*/ 14 w 36"/>
                    <a:gd name="T15" fmla="*/ 24 h 82"/>
                    <a:gd name="T16" fmla="*/ 18 w 36"/>
                    <a:gd name="T17" fmla="*/ 16 h 82"/>
                    <a:gd name="T18" fmla="*/ 22 w 36"/>
                    <a:gd name="T19" fmla="*/ 10 h 82"/>
                    <a:gd name="T20" fmla="*/ 26 w 36"/>
                    <a:gd name="T21" fmla="*/ 4 h 82"/>
                    <a:gd name="T22" fmla="*/ 36 w 36"/>
                    <a:gd name="T23" fmla="*/ 0 h 82"/>
                    <a:gd name="T24" fmla="*/ 36 w 36"/>
                    <a:gd name="T25" fmla="*/ 0 h 82"/>
                    <a:gd name="T26" fmla="*/ 32 w 36"/>
                    <a:gd name="T27" fmla="*/ 2 h 82"/>
                    <a:gd name="T28" fmla="*/ 26 w 36"/>
                    <a:gd name="T29" fmla="*/ 8 h 82"/>
                    <a:gd name="T30" fmla="*/ 22 w 36"/>
                    <a:gd name="T31" fmla="*/ 14 h 82"/>
                    <a:gd name="T32" fmla="*/ 20 w 36"/>
                    <a:gd name="T33" fmla="*/ 22 h 82"/>
                    <a:gd name="T34" fmla="*/ 18 w 36"/>
                    <a:gd name="T35" fmla="*/ 32 h 82"/>
                    <a:gd name="T36" fmla="*/ 18 w 36"/>
                    <a:gd name="T37" fmla="*/ 44 h 82"/>
                    <a:gd name="T38" fmla="*/ 18 w 36"/>
                    <a:gd name="T39" fmla="*/ 44 h 82"/>
                    <a:gd name="T40" fmla="*/ 20 w 36"/>
                    <a:gd name="T41" fmla="*/ 50 h 82"/>
                    <a:gd name="T42" fmla="*/ 20 w 36"/>
                    <a:gd name="T43" fmla="*/ 62 h 82"/>
                    <a:gd name="T44" fmla="*/ 18 w 36"/>
                    <a:gd name="T45" fmla="*/ 68 h 82"/>
                    <a:gd name="T46" fmla="*/ 14 w 36"/>
                    <a:gd name="T47" fmla="*/ 74 h 82"/>
                    <a:gd name="T48" fmla="*/ 8 w 36"/>
                    <a:gd name="T49" fmla="*/ 80 h 82"/>
                    <a:gd name="T50" fmla="*/ 0 w 36"/>
                    <a:gd name="T51" fmla="*/ 82 h 82"/>
                    <a:gd name="T52" fmla="*/ 0 w 36"/>
                    <a:gd name="T53" fmla="*/ 82 h 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6" h="82">
                      <a:moveTo>
                        <a:pt x="0" y="82"/>
                      </a:moveTo>
                      <a:lnTo>
                        <a:pt x="0" y="82"/>
                      </a:lnTo>
                      <a:lnTo>
                        <a:pt x="8" y="76"/>
                      </a:lnTo>
                      <a:lnTo>
                        <a:pt x="12" y="66"/>
                      </a:lnTo>
                      <a:lnTo>
                        <a:pt x="14" y="56"/>
                      </a:lnTo>
                      <a:lnTo>
                        <a:pt x="14" y="56"/>
                      </a:lnTo>
                      <a:lnTo>
                        <a:pt x="14" y="42"/>
                      </a:lnTo>
                      <a:lnTo>
                        <a:pt x="14" y="24"/>
                      </a:lnTo>
                      <a:lnTo>
                        <a:pt x="18" y="16"/>
                      </a:lnTo>
                      <a:lnTo>
                        <a:pt x="22" y="10"/>
                      </a:lnTo>
                      <a:lnTo>
                        <a:pt x="26" y="4"/>
                      </a:lnTo>
                      <a:lnTo>
                        <a:pt x="36" y="0"/>
                      </a:lnTo>
                      <a:lnTo>
                        <a:pt x="36" y="0"/>
                      </a:lnTo>
                      <a:lnTo>
                        <a:pt x="32" y="2"/>
                      </a:lnTo>
                      <a:lnTo>
                        <a:pt x="26" y="8"/>
                      </a:lnTo>
                      <a:lnTo>
                        <a:pt x="22" y="14"/>
                      </a:lnTo>
                      <a:lnTo>
                        <a:pt x="20" y="22"/>
                      </a:lnTo>
                      <a:lnTo>
                        <a:pt x="18" y="32"/>
                      </a:lnTo>
                      <a:lnTo>
                        <a:pt x="18" y="44"/>
                      </a:lnTo>
                      <a:lnTo>
                        <a:pt x="18" y="44"/>
                      </a:lnTo>
                      <a:lnTo>
                        <a:pt x="20" y="50"/>
                      </a:lnTo>
                      <a:lnTo>
                        <a:pt x="20" y="62"/>
                      </a:lnTo>
                      <a:lnTo>
                        <a:pt x="18" y="68"/>
                      </a:lnTo>
                      <a:lnTo>
                        <a:pt x="14" y="74"/>
                      </a:lnTo>
                      <a:lnTo>
                        <a:pt x="8" y="80"/>
                      </a:lnTo>
                      <a:lnTo>
                        <a:pt x="0" y="82"/>
                      </a:lnTo>
                      <a:lnTo>
                        <a:pt x="0" y="82"/>
                      </a:lnTo>
                      <a:close/>
                    </a:path>
                  </a:pathLst>
                </a:custGeom>
                <a:solidFill>
                  <a:srgbClr val="CF782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5" name="Freeform 918"/>
                <p:cNvSpPr>
                  <a:spLocks/>
                </p:cNvSpPr>
                <p:nvPr/>
              </p:nvSpPr>
              <p:spPr bwMode="auto">
                <a:xfrm>
                  <a:off x="7234238" y="784225"/>
                  <a:ext cx="104775" cy="57150"/>
                </a:xfrm>
                <a:custGeom>
                  <a:avLst/>
                  <a:gdLst>
                    <a:gd name="T0" fmla="*/ 0 w 66"/>
                    <a:gd name="T1" fmla="*/ 0 h 36"/>
                    <a:gd name="T2" fmla="*/ 0 w 66"/>
                    <a:gd name="T3" fmla="*/ 0 h 36"/>
                    <a:gd name="T4" fmla="*/ 4 w 66"/>
                    <a:gd name="T5" fmla="*/ 2 h 36"/>
                    <a:gd name="T6" fmla="*/ 12 w 66"/>
                    <a:gd name="T7" fmla="*/ 4 h 36"/>
                    <a:gd name="T8" fmla="*/ 12 w 66"/>
                    <a:gd name="T9" fmla="*/ 4 h 36"/>
                    <a:gd name="T10" fmla="*/ 28 w 66"/>
                    <a:gd name="T11" fmla="*/ 4 h 36"/>
                    <a:gd name="T12" fmla="*/ 36 w 66"/>
                    <a:gd name="T13" fmla="*/ 6 h 36"/>
                    <a:gd name="T14" fmla="*/ 44 w 66"/>
                    <a:gd name="T15" fmla="*/ 10 h 36"/>
                    <a:gd name="T16" fmla="*/ 44 w 66"/>
                    <a:gd name="T17" fmla="*/ 10 h 36"/>
                    <a:gd name="T18" fmla="*/ 52 w 66"/>
                    <a:gd name="T19" fmla="*/ 8 h 36"/>
                    <a:gd name="T20" fmla="*/ 60 w 66"/>
                    <a:gd name="T21" fmla="*/ 8 h 36"/>
                    <a:gd name="T22" fmla="*/ 66 w 66"/>
                    <a:gd name="T23" fmla="*/ 8 h 36"/>
                    <a:gd name="T24" fmla="*/ 66 w 66"/>
                    <a:gd name="T25" fmla="*/ 8 h 36"/>
                    <a:gd name="T26" fmla="*/ 64 w 66"/>
                    <a:gd name="T27" fmla="*/ 14 h 36"/>
                    <a:gd name="T28" fmla="*/ 58 w 66"/>
                    <a:gd name="T29" fmla="*/ 24 h 36"/>
                    <a:gd name="T30" fmla="*/ 52 w 66"/>
                    <a:gd name="T31" fmla="*/ 28 h 36"/>
                    <a:gd name="T32" fmla="*/ 46 w 66"/>
                    <a:gd name="T33" fmla="*/ 34 h 36"/>
                    <a:gd name="T34" fmla="*/ 40 w 66"/>
                    <a:gd name="T35" fmla="*/ 36 h 36"/>
                    <a:gd name="T36" fmla="*/ 32 w 66"/>
                    <a:gd name="T37" fmla="*/ 36 h 36"/>
                    <a:gd name="T38" fmla="*/ 32 w 66"/>
                    <a:gd name="T39" fmla="*/ 36 h 36"/>
                    <a:gd name="T40" fmla="*/ 24 w 66"/>
                    <a:gd name="T41" fmla="*/ 36 h 36"/>
                    <a:gd name="T42" fmla="*/ 16 w 66"/>
                    <a:gd name="T43" fmla="*/ 32 h 36"/>
                    <a:gd name="T44" fmla="*/ 12 w 66"/>
                    <a:gd name="T45" fmla="*/ 26 h 36"/>
                    <a:gd name="T46" fmla="*/ 8 w 66"/>
                    <a:gd name="T47" fmla="*/ 20 h 36"/>
                    <a:gd name="T48" fmla="*/ 2 w 66"/>
                    <a:gd name="T49" fmla="*/ 10 h 36"/>
                    <a:gd name="T50" fmla="*/ 0 w 66"/>
                    <a:gd name="T51" fmla="*/ 0 h 36"/>
                    <a:gd name="T52" fmla="*/ 0 w 66"/>
                    <a:gd name="T53" fmla="*/ 0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66" h="3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2"/>
                      </a:lnTo>
                      <a:lnTo>
                        <a:pt x="12" y="4"/>
                      </a:lnTo>
                      <a:lnTo>
                        <a:pt x="12" y="4"/>
                      </a:lnTo>
                      <a:lnTo>
                        <a:pt x="28" y="4"/>
                      </a:lnTo>
                      <a:lnTo>
                        <a:pt x="36" y="6"/>
                      </a:lnTo>
                      <a:lnTo>
                        <a:pt x="44" y="10"/>
                      </a:lnTo>
                      <a:lnTo>
                        <a:pt x="44" y="10"/>
                      </a:lnTo>
                      <a:lnTo>
                        <a:pt x="52" y="8"/>
                      </a:lnTo>
                      <a:lnTo>
                        <a:pt x="60" y="8"/>
                      </a:lnTo>
                      <a:lnTo>
                        <a:pt x="66" y="8"/>
                      </a:lnTo>
                      <a:lnTo>
                        <a:pt x="66" y="8"/>
                      </a:lnTo>
                      <a:lnTo>
                        <a:pt x="64" y="14"/>
                      </a:lnTo>
                      <a:lnTo>
                        <a:pt x="58" y="24"/>
                      </a:lnTo>
                      <a:lnTo>
                        <a:pt x="52" y="28"/>
                      </a:lnTo>
                      <a:lnTo>
                        <a:pt x="46" y="34"/>
                      </a:lnTo>
                      <a:lnTo>
                        <a:pt x="40" y="36"/>
                      </a:lnTo>
                      <a:lnTo>
                        <a:pt x="32" y="36"/>
                      </a:lnTo>
                      <a:lnTo>
                        <a:pt x="32" y="36"/>
                      </a:lnTo>
                      <a:lnTo>
                        <a:pt x="24" y="36"/>
                      </a:lnTo>
                      <a:lnTo>
                        <a:pt x="16" y="32"/>
                      </a:lnTo>
                      <a:lnTo>
                        <a:pt x="12" y="26"/>
                      </a:lnTo>
                      <a:lnTo>
                        <a:pt x="8" y="20"/>
                      </a:lnTo>
                      <a:lnTo>
                        <a:pt x="2" y="1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D6A4D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Freeform 919"/>
                <p:cNvSpPr>
                  <a:spLocks/>
                </p:cNvSpPr>
                <p:nvPr/>
              </p:nvSpPr>
              <p:spPr bwMode="auto">
                <a:xfrm>
                  <a:off x="7243763" y="793750"/>
                  <a:ext cx="85725" cy="34925"/>
                </a:xfrm>
                <a:custGeom>
                  <a:avLst/>
                  <a:gdLst>
                    <a:gd name="T0" fmla="*/ 0 w 54"/>
                    <a:gd name="T1" fmla="*/ 0 h 22"/>
                    <a:gd name="T2" fmla="*/ 0 w 54"/>
                    <a:gd name="T3" fmla="*/ 0 h 22"/>
                    <a:gd name="T4" fmla="*/ 8 w 54"/>
                    <a:gd name="T5" fmla="*/ 10 h 22"/>
                    <a:gd name="T6" fmla="*/ 16 w 54"/>
                    <a:gd name="T7" fmla="*/ 18 h 22"/>
                    <a:gd name="T8" fmla="*/ 22 w 54"/>
                    <a:gd name="T9" fmla="*/ 20 h 22"/>
                    <a:gd name="T10" fmla="*/ 28 w 54"/>
                    <a:gd name="T11" fmla="*/ 22 h 22"/>
                    <a:gd name="T12" fmla="*/ 28 w 54"/>
                    <a:gd name="T13" fmla="*/ 22 h 22"/>
                    <a:gd name="T14" fmla="*/ 34 w 54"/>
                    <a:gd name="T15" fmla="*/ 22 h 22"/>
                    <a:gd name="T16" fmla="*/ 40 w 54"/>
                    <a:gd name="T17" fmla="*/ 20 h 22"/>
                    <a:gd name="T18" fmla="*/ 48 w 54"/>
                    <a:gd name="T19" fmla="*/ 14 h 22"/>
                    <a:gd name="T20" fmla="*/ 52 w 54"/>
                    <a:gd name="T21" fmla="*/ 10 h 22"/>
                    <a:gd name="T22" fmla="*/ 54 w 54"/>
                    <a:gd name="T23" fmla="*/ 6 h 22"/>
                    <a:gd name="T24" fmla="*/ 54 w 54"/>
                    <a:gd name="T25" fmla="*/ 6 h 22"/>
                    <a:gd name="T26" fmla="*/ 50 w 54"/>
                    <a:gd name="T27" fmla="*/ 8 h 22"/>
                    <a:gd name="T28" fmla="*/ 40 w 54"/>
                    <a:gd name="T29" fmla="*/ 8 h 22"/>
                    <a:gd name="T30" fmla="*/ 22 w 54"/>
                    <a:gd name="T31" fmla="*/ 6 h 22"/>
                    <a:gd name="T32" fmla="*/ 12 w 54"/>
                    <a:gd name="T33" fmla="*/ 4 h 22"/>
                    <a:gd name="T34" fmla="*/ 0 w 54"/>
                    <a:gd name="T35" fmla="*/ 0 h 22"/>
                    <a:gd name="T36" fmla="*/ 0 w 54"/>
                    <a:gd name="T37" fmla="*/ 0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4" h="2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8" y="10"/>
                      </a:lnTo>
                      <a:lnTo>
                        <a:pt x="16" y="18"/>
                      </a:lnTo>
                      <a:lnTo>
                        <a:pt x="22" y="20"/>
                      </a:lnTo>
                      <a:lnTo>
                        <a:pt x="28" y="22"/>
                      </a:lnTo>
                      <a:lnTo>
                        <a:pt x="28" y="22"/>
                      </a:lnTo>
                      <a:lnTo>
                        <a:pt x="34" y="22"/>
                      </a:lnTo>
                      <a:lnTo>
                        <a:pt x="40" y="20"/>
                      </a:lnTo>
                      <a:lnTo>
                        <a:pt x="48" y="14"/>
                      </a:lnTo>
                      <a:lnTo>
                        <a:pt x="52" y="10"/>
                      </a:lnTo>
                      <a:lnTo>
                        <a:pt x="54" y="6"/>
                      </a:lnTo>
                      <a:lnTo>
                        <a:pt x="54" y="6"/>
                      </a:lnTo>
                      <a:lnTo>
                        <a:pt x="50" y="8"/>
                      </a:lnTo>
                      <a:lnTo>
                        <a:pt x="40" y="8"/>
                      </a:lnTo>
                      <a:lnTo>
                        <a:pt x="22" y="6"/>
                      </a:lnTo>
                      <a:lnTo>
                        <a:pt x="12" y="4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4D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920"/>
                <p:cNvSpPr>
                  <a:spLocks/>
                </p:cNvSpPr>
                <p:nvPr/>
              </p:nvSpPr>
              <p:spPr bwMode="auto">
                <a:xfrm>
                  <a:off x="7199313" y="654050"/>
                  <a:ext cx="82550" cy="41275"/>
                </a:xfrm>
                <a:custGeom>
                  <a:avLst/>
                  <a:gdLst>
                    <a:gd name="T0" fmla="*/ 0 w 52"/>
                    <a:gd name="T1" fmla="*/ 2 h 26"/>
                    <a:gd name="T2" fmla="*/ 0 w 52"/>
                    <a:gd name="T3" fmla="*/ 2 h 26"/>
                    <a:gd name="T4" fmla="*/ 4 w 52"/>
                    <a:gd name="T5" fmla="*/ 8 h 26"/>
                    <a:gd name="T6" fmla="*/ 10 w 52"/>
                    <a:gd name="T7" fmla="*/ 14 h 26"/>
                    <a:gd name="T8" fmla="*/ 22 w 52"/>
                    <a:gd name="T9" fmla="*/ 20 h 26"/>
                    <a:gd name="T10" fmla="*/ 36 w 52"/>
                    <a:gd name="T11" fmla="*/ 24 h 26"/>
                    <a:gd name="T12" fmla="*/ 50 w 52"/>
                    <a:gd name="T13" fmla="*/ 26 h 26"/>
                    <a:gd name="T14" fmla="*/ 50 w 52"/>
                    <a:gd name="T15" fmla="*/ 26 h 26"/>
                    <a:gd name="T16" fmla="*/ 52 w 52"/>
                    <a:gd name="T17" fmla="*/ 26 h 26"/>
                    <a:gd name="T18" fmla="*/ 52 w 52"/>
                    <a:gd name="T19" fmla="*/ 24 h 26"/>
                    <a:gd name="T20" fmla="*/ 52 w 52"/>
                    <a:gd name="T21" fmla="*/ 24 h 26"/>
                    <a:gd name="T22" fmla="*/ 50 w 52"/>
                    <a:gd name="T23" fmla="*/ 22 h 26"/>
                    <a:gd name="T24" fmla="*/ 46 w 52"/>
                    <a:gd name="T25" fmla="*/ 20 h 26"/>
                    <a:gd name="T26" fmla="*/ 46 w 52"/>
                    <a:gd name="T27" fmla="*/ 20 h 26"/>
                    <a:gd name="T28" fmla="*/ 36 w 52"/>
                    <a:gd name="T29" fmla="*/ 18 h 26"/>
                    <a:gd name="T30" fmla="*/ 36 w 52"/>
                    <a:gd name="T31" fmla="*/ 18 h 26"/>
                    <a:gd name="T32" fmla="*/ 26 w 52"/>
                    <a:gd name="T33" fmla="*/ 16 h 26"/>
                    <a:gd name="T34" fmla="*/ 18 w 52"/>
                    <a:gd name="T35" fmla="*/ 12 h 26"/>
                    <a:gd name="T36" fmla="*/ 10 w 52"/>
                    <a:gd name="T37" fmla="*/ 6 h 26"/>
                    <a:gd name="T38" fmla="*/ 4 w 52"/>
                    <a:gd name="T39" fmla="*/ 0 h 26"/>
                    <a:gd name="T40" fmla="*/ 4 w 52"/>
                    <a:gd name="T41" fmla="*/ 0 h 26"/>
                    <a:gd name="T42" fmla="*/ 2 w 52"/>
                    <a:gd name="T43" fmla="*/ 0 h 26"/>
                    <a:gd name="T44" fmla="*/ 0 w 52"/>
                    <a:gd name="T45" fmla="*/ 2 h 26"/>
                    <a:gd name="T46" fmla="*/ 0 w 52"/>
                    <a:gd name="T47" fmla="*/ 2 h 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52" h="26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4" y="8"/>
                      </a:lnTo>
                      <a:lnTo>
                        <a:pt x="10" y="14"/>
                      </a:lnTo>
                      <a:lnTo>
                        <a:pt x="22" y="20"/>
                      </a:lnTo>
                      <a:lnTo>
                        <a:pt x="36" y="24"/>
                      </a:lnTo>
                      <a:lnTo>
                        <a:pt x="50" y="26"/>
                      </a:lnTo>
                      <a:lnTo>
                        <a:pt x="50" y="26"/>
                      </a:lnTo>
                      <a:lnTo>
                        <a:pt x="52" y="26"/>
                      </a:lnTo>
                      <a:lnTo>
                        <a:pt x="52" y="24"/>
                      </a:lnTo>
                      <a:lnTo>
                        <a:pt x="52" y="24"/>
                      </a:lnTo>
                      <a:lnTo>
                        <a:pt x="50" y="22"/>
                      </a:lnTo>
                      <a:lnTo>
                        <a:pt x="46" y="20"/>
                      </a:lnTo>
                      <a:lnTo>
                        <a:pt x="46" y="20"/>
                      </a:lnTo>
                      <a:lnTo>
                        <a:pt x="36" y="18"/>
                      </a:lnTo>
                      <a:lnTo>
                        <a:pt x="36" y="18"/>
                      </a:lnTo>
                      <a:lnTo>
                        <a:pt x="26" y="16"/>
                      </a:lnTo>
                      <a:lnTo>
                        <a:pt x="18" y="12"/>
                      </a:lnTo>
                      <a:lnTo>
                        <a:pt x="10" y="6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Freeform 921"/>
                <p:cNvSpPr>
                  <a:spLocks/>
                </p:cNvSpPr>
                <p:nvPr/>
              </p:nvSpPr>
              <p:spPr bwMode="auto">
                <a:xfrm>
                  <a:off x="7348538" y="688975"/>
                  <a:ext cx="47625" cy="15875"/>
                </a:xfrm>
                <a:custGeom>
                  <a:avLst/>
                  <a:gdLst>
                    <a:gd name="T0" fmla="*/ 0 w 30"/>
                    <a:gd name="T1" fmla="*/ 8 h 10"/>
                    <a:gd name="T2" fmla="*/ 0 w 30"/>
                    <a:gd name="T3" fmla="*/ 8 h 10"/>
                    <a:gd name="T4" fmla="*/ 8 w 30"/>
                    <a:gd name="T5" fmla="*/ 10 h 10"/>
                    <a:gd name="T6" fmla="*/ 16 w 30"/>
                    <a:gd name="T7" fmla="*/ 10 h 10"/>
                    <a:gd name="T8" fmla="*/ 24 w 30"/>
                    <a:gd name="T9" fmla="*/ 8 h 10"/>
                    <a:gd name="T10" fmla="*/ 30 w 30"/>
                    <a:gd name="T11" fmla="*/ 2 h 10"/>
                    <a:gd name="T12" fmla="*/ 30 w 30"/>
                    <a:gd name="T13" fmla="*/ 2 h 10"/>
                    <a:gd name="T14" fmla="*/ 30 w 30"/>
                    <a:gd name="T15" fmla="*/ 2 h 10"/>
                    <a:gd name="T16" fmla="*/ 28 w 30"/>
                    <a:gd name="T17" fmla="*/ 0 h 10"/>
                    <a:gd name="T18" fmla="*/ 28 w 30"/>
                    <a:gd name="T19" fmla="*/ 0 h 10"/>
                    <a:gd name="T20" fmla="*/ 16 w 30"/>
                    <a:gd name="T21" fmla="*/ 4 h 10"/>
                    <a:gd name="T22" fmla="*/ 16 w 30"/>
                    <a:gd name="T23" fmla="*/ 4 h 10"/>
                    <a:gd name="T24" fmla="*/ 0 w 30"/>
                    <a:gd name="T25" fmla="*/ 8 h 10"/>
                    <a:gd name="T26" fmla="*/ 0 w 30"/>
                    <a:gd name="T27" fmla="*/ 8 h 10"/>
                    <a:gd name="T28" fmla="*/ 0 w 30"/>
                    <a:gd name="T29" fmla="*/ 8 h 10"/>
                    <a:gd name="T30" fmla="*/ 0 w 30"/>
                    <a:gd name="T31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30" h="10">
                      <a:moveTo>
                        <a:pt x="0" y="8"/>
                      </a:moveTo>
                      <a:lnTo>
                        <a:pt x="0" y="8"/>
                      </a:lnTo>
                      <a:lnTo>
                        <a:pt x="8" y="10"/>
                      </a:lnTo>
                      <a:lnTo>
                        <a:pt x="16" y="10"/>
                      </a:lnTo>
                      <a:lnTo>
                        <a:pt x="24" y="8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0"/>
                      </a:lnTo>
                      <a:lnTo>
                        <a:pt x="28" y="0"/>
                      </a:lnTo>
                      <a:lnTo>
                        <a:pt x="16" y="4"/>
                      </a:lnTo>
                      <a:lnTo>
                        <a:pt x="16" y="4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922"/>
                <p:cNvSpPr>
                  <a:spLocks/>
                </p:cNvSpPr>
                <p:nvPr/>
              </p:nvSpPr>
              <p:spPr bwMode="auto">
                <a:xfrm>
                  <a:off x="7208838" y="422275"/>
                  <a:ext cx="266700" cy="361950"/>
                </a:xfrm>
                <a:custGeom>
                  <a:avLst/>
                  <a:gdLst>
                    <a:gd name="T0" fmla="*/ 38 w 168"/>
                    <a:gd name="T1" fmla="*/ 66 h 228"/>
                    <a:gd name="T2" fmla="*/ 50 w 168"/>
                    <a:gd name="T3" fmla="*/ 88 h 228"/>
                    <a:gd name="T4" fmla="*/ 72 w 168"/>
                    <a:gd name="T5" fmla="*/ 120 h 228"/>
                    <a:gd name="T6" fmla="*/ 84 w 168"/>
                    <a:gd name="T7" fmla="*/ 130 h 228"/>
                    <a:gd name="T8" fmla="*/ 118 w 168"/>
                    <a:gd name="T9" fmla="*/ 162 h 228"/>
                    <a:gd name="T10" fmla="*/ 136 w 168"/>
                    <a:gd name="T11" fmla="*/ 186 h 228"/>
                    <a:gd name="T12" fmla="*/ 138 w 168"/>
                    <a:gd name="T13" fmla="*/ 214 h 228"/>
                    <a:gd name="T14" fmla="*/ 134 w 168"/>
                    <a:gd name="T15" fmla="*/ 228 h 228"/>
                    <a:gd name="T16" fmla="*/ 144 w 168"/>
                    <a:gd name="T17" fmla="*/ 216 h 228"/>
                    <a:gd name="T18" fmla="*/ 146 w 168"/>
                    <a:gd name="T19" fmla="*/ 200 h 228"/>
                    <a:gd name="T20" fmla="*/ 140 w 168"/>
                    <a:gd name="T21" fmla="*/ 178 h 228"/>
                    <a:gd name="T22" fmla="*/ 132 w 168"/>
                    <a:gd name="T23" fmla="*/ 166 h 228"/>
                    <a:gd name="T24" fmla="*/ 106 w 168"/>
                    <a:gd name="T25" fmla="*/ 136 h 228"/>
                    <a:gd name="T26" fmla="*/ 86 w 168"/>
                    <a:gd name="T27" fmla="*/ 114 h 228"/>
                    <a:gd name="T28" fmla="*/ 80 w 168"/>
                    <a:gd name="T29" fmla="*/ 108 h 228"/>
                    <a:gd name="T30" fmla="*/ 114 w 168"/>
                    <a:gd name="T31" fmla="*/ 136 h 228"/>
                    <a:gd name="T32" fmla="*/ 128 w 168"/>
                    <a:gd name="T33" fmla="*/ 146 h 228"/>
                    <a:gd name="T34" fmla="*/ 140 w 168"/>
                    <a:gd name="T35" fmla="*/ 156 h 228"/>
                    <a:gd name="T36" fmla="*/ 154 w 168"/>
                    <a:gd name="T37" fmla="*/ 180 h 228"/>
                    <a:gd name="T38" fmla="*/ 156 w 168"/>
                    <a:gd name="T39" fmla="*/ 196 h 228"/>
                    <a:gd name="T40" fmla="*/ 154 w 168"/>
                    <a:gd name="T41" fmla="*/ 204 h 228"/>
                    <a:gd name="T42" fmla="*/ 164 w 168"/>
                    <a:gd name="T43" fmla="*/ 180 h 228"/>
                    <a:gd name="T44" fmla="*/ 168 w 168"/>
                    <a:gd name="T45" fmla="*/ 152 h 228"/>
                    <a:gd name="T46" fmla="*/ 162 w 168"/>
                    <a:gd name="T47" fmla="*/ 116 h 228"/>
                    <a:gd name="T48" fmla="*/ 152 w 168"/>
                    <a:gd name="T49" fmla="*/ 92 h 228"/>
                    <a:gd name="T50" fmla="*/ 126 w 168"/>
                    <a:gd name="T51" fmla="*/ 48 h 228"/>
                    <a:gd name="T52" fmla="*/ 98 w 168"/>
                    <a:gd name="T53" fmla="*/ 22 h 228"/>
                    <a:gd name="T54" fmla="*/ 74 w 168"/>
                    <a:gd name="T55" fmla="*/ 10 h 228"/>
                    <a:gd name="T56" fmla="*/ 48 w 168"/>
                    <a:gd name="T57" fmla="*/ 2 h 228"/>
                    <a:gd name="T58" fmla="*/ 16 w 168"/>
                    <a:gd name="T59" fmla="*/ 0 h 228"/>
                    <a:gd name="T60" fmla="*/ 0 w 168"/>
                    <a:gd name="T61" fmla="*/ 0 h 228"/>
                    <a:gd name="T62" fmla="*/ 16 w 168"/>
                    <a:gd name="T63" fmla="*/ 18 h 228"/>
                    <a:gd name="T64" fmla="*/ 30 w 168"/>
                    <a:gd name="T65" fmla="*/ 38 h 228"/>
                    <a:gd name="T66" fmla="*/ 38 w 168"/>
                    <a:gd name="T67" fmla="*/ 66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68" h="228">
                      <a:moveTo>
                        <a:pt x="38" y="66"/>
                      </a:moveTo>
                      <a:lnTo>
                        <a:pt x="38" y="66"/>
                      </a:lnTo>
                      <a:lnTo>
                        <a:pt x="42" y="72"/>
                      </a:lnTo>
                      <a:lnTo>
                        <a:pt x="50" y="88"/>
                      </a:lnTo>
                      <a:lnTo>
                        <a:pt x="64" y="110"/>
                      </a:lnTo>
                      <a:lnTo>
                        <a:pt x="72" y="120"/>
                      </a:lnTo>
                      <a:lnTo>
                        <a:pt x="84" y="130"/>
                      </a:lnTo>
                      <a:lnTo>
                        <a:pt x="84" y="130"/>
                      </a:lnTo>
                      <a:lnTo>
                        <a:pt x="108" y="150"/>
                      </a:lnTo>
                      <a:lnTo>
                        <a:pt x="118" y="162"/>
                      </a:lnTo>
                      <a:lnTo>
                        <a:pt x="128" y="172"/>
                      </a:lnTo>
                      <a:lnTo>
                        <a:pt x="136" y="186"/>
                      </a:lnTo>
                      <a:lnTo>
                        <a:pt x="140" y="198"/>
                      </a:lnTo>
                      <a:lnTo>
                        <a:pt x="138" y="214"/>
                      </a:lnTo>
                      <a:lnTo>
                        <a:pt x="134" y="228"/>
                      </a:lnTo>
                      <a:lnTo>
                        <a:pt x="134" y="228"/>
                      </a:lnTo>
                      <a:lnTo>
                        <a:pt x="138" y="224"/>
                      </a:lnTo>
                      <a:lnTo>
                        <a:pt x="144" y="216"/>
                      </a:lnTo>
                      <a:lnTo>
                        <a:pt x="146" y="208"/>
                      </a:lnTo>
                      <a:lnTo>
                        <a:pt x="146" y="200"/>
                      </a:lnTo>
                      <a:lnTo>
                        <a:pt x="144" y="190"/>
                      </a:lnTo>
                      <a:lnTo>
                        <a:pt x="140" y="178"/>
                      </a:lnTo>
                      <a:lnTo>
                        <a:pt x="140" y="178"/>
                      </a:lnTo>
                      <a:lnTo>
                        <a:pt x="132" y="166"/>
                      </a:lnTo>
                      <a:lnTo>
                        <a:pt x="124" y="154"/>
                      </a:lnTo>
                      <a:lnTo>
                        <a:pt x="106" y="136"/>
                      </a:lnTo>
                      <a:lnTo>
                        <a:pt x="92" y="122"/>
                      </a:lnTo>
                      <a:lnTo>
                        <a:pt x="86" y="114"/>
                      </a:lnTo>
                      <a:lnTo>
                        <a:pt x="80" y="108"/>
                      </a:lnTo>
                      <a:lnTo>
                        <a:pt x="80" y="108"/>
                      </a:lnTo>
                      <a:lnTo>
                        <a:pt x="98" y="124"/>
                      </a:lnTo>
                      <a:lnTo>
                        <a:pt x="114" y="136"/>
                      </a:lnTo>
                      <a:lnTo>
                        <a:pt x="128" y="146"/>
                      </a:lnTo>
                      <a:lnTo>
                        <a:pt x="128" y="146"/>
                      </a:lnTo>
                      <a:lnTo>
                        <a:pt x="134" y="150"/>
                      </a:lnTo>
                      <a:lnTo>
                        <a:pt x="140" y="156"/>
                      </a:lnTo>
                      <a:lnTo>
                        <a:pt x="150" y="172"/>
                      </a:lnTo>
                      <a:lnTo>
                        <a:pt x="154" y="180"/>
                      </a:lnTo>
                      <a:lnTo>
                        <a:pt x="156" y="188"/>
                      </a:lnTo>
                      <a:lnTo>
                        <a:pt x="156" y="196"/>
                      </a:lnTo>
                      <a:lnTo>
                        <a:pt x="154" y="204"/>
                      </a:lnTo>
                      <a:lnTo>
                        <a:pt x="154" y="204"/>
                      </a:lnTo>
                      <a:lnTo>
                        <a:pt x="158" y="198"/>
                      </a:lnTo>
                      <a:lnTo>
                        <a:pt x="164" y="180"/>
                      </a:lnTo>
                      <a:lnTo>
                        <a:pt x="166" y="166"/>
                      </a:lnTo>
                      <a:lnTo>
                        <a:pt x="168" y="152"/>
                      </a:lnTo>
                      <a:lnTo>
                        <a:pt x="166" y="136"/>
                      </a:lnTo>
                      <a:lnTo>
                        <a:pt x="162" y="116"/>
                      </a:lnTo>
                      <a:lnTo>
                        <a:pt x="162" y="116"/>
                      </a:lnTo>
                      <a:lnTo>
                        <a:pt x="152" y="92"/>
                      </a:lnTo>
                      <a:lnTo>
                        <a:pt x="140" y="70"/>
                      </a:lnTo>
                      <a:lnTo>
                        <a:pt x="126" y="48"/>
                      </a:lnTo>
                      <a:lnTo>
                        <a:pt x="108" y="30"/>
                      </a:lnTo>
                      <a:lnTo>
                        <a:pt x="98" y="22"/>
                      </a:lnTo>
                      <a:lnTo>
                        <a:pt x="86" y="16"/>
                      </a:lnTo>
                      <a:lnTo>
                        <a:pt x="74" y="10"/>
                      </a:lnTo>
                      <a:lnTo>
                        <a:pt x="62" y="4"/>
                      </a:lnTo>
                      <a:lnTo>
                        <a:pt x="48" y="2"/>
                      </a:lnTo>
                      <a:lnTo>
                        <a:pt x="32" y="0"/>
                      </a:lnTo>
                      <a:lnTo>
                        <a:pt x="16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4" y="6"/>
                      </a:lnTo>
                      <a:lnTo>
                        <a:pt x="16" y="18"/>
                      </a:lnTo>
                      <a:lnTo>
                        <a:pt x="22" y="28"/>
                      </a:lnTo>
                      <a:lnTo>
                        <a:pt x="30" y="38"/>
                      </a:lnTo>
                      <a:lnTo>
                        <a:pt x="34" y="52"/>
                      </a:lnTo>
                      <a:lnTo>
                        <a:pt x="38" y="66"/>
                      </a:lnTo>
                      <a:lnTo>
                        <a:pt x="38" y="66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923"/>
                <p:cNvSpPr>
                  <a:spLocks/>
                </p:cNvSpPr>
                <p:nvPr/>
              </p:nvSpPr>
              <p:spPr bwMode="auto">
                <a:xfrm>
                  <a:off x="7123113" y="454025"/>
                  <a:ext cx="142875" cy="330200"/>
                </a:xfrm>
                <a:custGeom>
                  <a:avLst/>
                  <a:gdLst>
                    <a:gd name="T0" fmla="*/ 88 w 90"/>
                    <a:gd name="T1" fmla="*/ 22 h 208"/>
                    <a:gd name="T2" fmla="*/ 88 w 90"/>
                    <a:gd name="T3" fmla="*/ 22 h 208"/>
                    <a:gd name="T4" fmla="*/ 90 w 90"/>
                    <a:gd name="T5" fmla="*/ 30 h 208"/>
                    <a:gd name="T6" fmla="*/ 88 w 90"/>
                    <a:gd name="T7" fmla="*/ 50 h 208"/>
                    <a:gd name="T8" fmla="*/ 84 w 90"/>
                    <a:gd name="T9" fmla="*/ 62 h 208"/>
                    <a:gd name="T10" fmla="*/ 78 w 90"/>
                    <a:gd name="T11" fmla="*/ 76 h 208"/>
                    <a:gd name="T12" fmla="*/ 70 w 90"/>
                    <a:gd name="T13" fmla="*/ 90 h 208"/>
                    <a:gd name="T14" fmla="*/ 58 w 90"/>
                    <a:gd name="T15" fmla="*/ 104 h 208"/>
                    <a:gd name="T16" fmla="*/ 58 w 90"/>
                    <a:gd name="T17" fmla="*/ 104 h 208"/>
                    <a:gd name="T18" fmla="*/ 32 w 90"/>
                    <a:gd name="T19" fmla="*/ 128 h 208"/>
                    <a:gd name="T20" fmla="*/ 22 w 90"/>
                    <a:gd name="T21" fmla="*/ 142 h 208"/>
                    <a:gd name="T22" fmla="*/ 14 w 90"/>
                    <a:gd name="T23" fmla="*/ 154 h 208"/>
                    <a:gd name="T24" fmla="*/ 8 w 90"/>
                    <a:gd name="T25" fmla="*/ 168 h 208"/>
                    <a:gd name="T26" fmla="*/ 6 w 90"/>
                    <a:gd name="T27" fmla="*/ 182 h 208"/>
                    <a:gd name="T28" fmla="*/ 8 w 90"/>
                    <a:gd name="T29" fmla="*/ 194 h 208"/>
                    <a:gd name="T30" fmla="*/ 14 w 90"/>
                    <a:gd name="T31" fmla="*/ 208 h 208"/>
                    <a:gd name="T32" fmla="*/ 14 w 90"/>
                    <a:gd name="T33" fmla="*/ 208 h 208"/>
                    <a:gd name="T34" fmla="*/ 10 w 90"/>
                    <a:gd name="T35" fmla="*/ 206 h 208"/>
                    <a:gd name="T36" fmla="*/ 8 w 90"/>
                    <a:gd name="T37" fmla="*/ 202 h 208"/>
                    <a:gd name="T38" fmla="*/ 4 w 90"/>
                    <a:gd name="T39" fmla="*/ 196 h 208"/>
                    <a:gd name="T40" fmla="*/ 0 w 90"/>
                    <a:gd name="T41" fmla="*/ 188 h 208"/>
                    <a:gd name="T42" fmla="*/ 0 w 90"/>
                    <a:gd name="T43" fmla="*/ 176 h 208"/>
                    <a:gd name="T44" fmla="*/ 0 w 90"/>
                    <a:gd name="T45" fmla="*/ 160 h 208"/>
                    <a:gd name="T46" fmla="*/ 4 w 90"/>
                    <a:gd name="T47" fmla="*/ 140 h 208"/>
                    <a:gd name="T48" fmla="*/ 4 w 90"/>
                    <a:gd name="T49" fmla="*/ 140 h 208"/>
                    <a:gd name="T50" fmla="*/ 12 w 90"/>
                    <a:gd name="T51" fmla="*/ 116 h 208"/>
                    <a:gd name="T52" fmla="*/ 20 w 90"/>
                    <a:gd name="T53" fmla="*/ 94 h 208"/>
                    <a:gd name="T54" fmla="*/ 40 w 90"/>
                    <a:gd name="T55" fmla="*/ 50 h 208"/>
                    <a:gd name="T56" fmla="*/ 58 w 90"/>
                    <a:gd name="T57" fmla="*/ 16 h 208"/>
                    <a:gd name="T58" fmla="*/ 64 w 90"/>
                    <a:gd name="T59" fmla="*/ 6 h 208"/>
                    <a:gd name="T60" fmla="*/ 70 w 90"/>
                    <a:gd name="T61" fmla="*/ 0 h 208"/>
                    <a:gd name="T62" fmla="*/ 70 w 90"/>
                    <a:gd name="T63" fmla="*/ 0 h 208"/>
                    <a:gd name="T64" fmla="*/ 72 w 90"/>
                    <a:gd name="T65" fmla="*/ 0 h 208"/>
                    <a:gd name="T66" fmla="*/ 76 w 90"/>
                    <a:gd name="T67" fmla="*/ 2 h 208"/>
                    <a:gd name="T68" fmla="*/ 82 w 90"/>
                    <a:gd name="T69" fmla="*/ 10 h 208"/>
                    <a:gd name="T70" fmla="*/ 88 w 90"/>
                    <a:gd name="T71" fmla="*/ 22 h 208"/>
                    <a:gd name="T72" fmla="*/ 88 w 90"/>
                    <a:gd name="T73" fmla="*/ 22 h 2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90" h="208">
                      <a:moveTo>
                        <a:pt x="88" y="22"/>
                      </a:moveTo>
                      <a:lnTo>
                        <a:pt x="88" y="22"/>
                      </a:lnTo>
                      <a:lnTo>
                        <a:pt x="90" y="30"/>
                      </a:lnTo>
                      <a:lnTo>
                        <a:pt x="88" y="50"/>
                      </a:lnTo>
                      <a:lnTo>
                        <a:pt x="84" y="62"/>
                      </a:lnTo>
                      <a:lnTo>
                        <a:pt x="78" y="76"/>
                      </a:lnTo>
                      <a:lnTo>
                        <a:pt x="70" y="90"/>
                      </a:lnTo>
                      <a:lnTo>
                        <a:pt x="58" y="104"/>
                      </a:lnTo>
                      <a:lnTo>
                        <a:pt x="58" y="104"/>
                      </a:lnTo>
                      <a:lnTo>
                        <a:pt x="32" y="128"/>
                      </a:lnTo>
                      <a:lnTo>
                        <a:pt x="22" y="142"/>
                      </a:lnTo>
                      <a:lnTo>
                        <a:pt x="14" y="154"/>
                      </a:lnTo>
                      <a:lnTo>
                        <a:pt x="8" y="168"/>
                      </a:lnTo>
                      <a:lnTo>
                        <a:pt x="6" y="182"/>
                      </a:lnTo>
                      <a:lnTo>
                        <a:pt x="8" y="194"/>
                      </a:lnTo>
                      <a:lnTo>
                        <a:pt x="14" y="208"/>
                      </a:lnTo>
                      <a:lnTo>
                        <a:pt x="14" y="208"/>
                      </a:lnTo>
                      <a:lnTo>
                        <a:pt x="10" y="206"/>
                      </a:lnTo>
                      <a:lnTo>
                        <a:pt x="8" y="202"/>
                      </a:lnTo>
                      <a:lnTo>
                        <a:pt x="4" y="196"/>
                      </a:lnTo>
                      <a:lnTo>
                        <a:pt x="0" y="188"/>
                      </a:lnTo>
                      <a:lnTo>
                        <a:pt x="0" y="176"/>
                      </a:lnTo>
                      <a:lnTo>
                        <a:pt x="0" y="160"/>
                      </a:lnTo>
                      <a:lnTo>
                        <a:pt x="4" y="140"/>
                      </a:lnTo>
                      <a:lnTo>
                        <a:pt x="4" y="140"/>
                      </a:lnTo>
                      <a:lnTo>
                        <a:pt x="12" y="116"/>
                      </a:lnTo>
                      <a:lnTo>
                        <a:pt x="20" y="94"/>
                      </a:lnTo>
                      <a:lnTo>
                        <a:pt x="40" y="50"/>
                      </a:lnTo>
                      <a:lnTo>
                        <a:pt x="58" y="16"/>
                      </a:lnTo>
                      <a:lnTo>
                        <a:pt x="64" y="6"/>
                      </a:lnTo>
                      <a:lnTo>
                        <a:pt x="70" y="0"/>
                      </a:lnTo>
                      <a:lnTo>
                        <a:pt x="70" y="0"/>
                      </a:lnTo>
                      <a:lnTo>
                        <a:pt x="72" y="0"/>
                      </a:lnTo>
                      <a:lnTo>
                        <a:pt x="76" y="2"/>
                      </a:lnTo>
                      <a:lnTo>
                        <a:pt x="82" y="10"/>
                      </a:lnTo>
                      <a:lnTo>
                        <a:pt x="88" y="22"/>
                      </a:lnTo>
                      <a:lnTo>
                        <a:pt x="88" y="22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1" name="Freeform 924"/>
                <p:cNvSpPr>
                  <a:spLocks/>
                </p:cNvSpPr>
                <p:nvPr/>
              </p:nvSpPr>
              <p:spPr bwMode="auto">
                <a:xfrm>
                  <a:off x="6948488" y="422275"/>
                  <a:ext cx="304800" cy="463550"/>
                </a:xfrm>
                <a:custGeom>
                  <a:avLst/>
                  <a:gdLst>
                    <a:gd name="T0" fmla="*/ 182 w 192"/>
                    <a:gd name="T1" fmla="*/ 6 h 292"/>
                    <a:gd name="T2" fmla="*/ 170 w 192"/>
                    <a:gd name="T3" fmla="*/ 2 h 292"/>
                    <a:gd name="T4" fmla="*/ 150 w 192"/>
                    <a:gd name="T5" fmla="*/ 2 h 292"/>
                    <a:gd name="T6" fmla="*/ 122 w 192"/>
                    <a:gd name="T7" fmla="*/ 16 h 292"/>
                    <a:gd name="T8" fmla="*/ 104 w 192"/>
                    <a:gd name="T9" fmla="*/ 28 h 292"/>
                    <a:gd name="T10" fmla="*/ 80 w 192"/>
                    <a:gd name="T11" fmla="*/ 52 h 292"/>
                    <a:gd name="T12" fmla="*/ 66 w 192"/>
                    <a:gd name="T13" fmla="*/ 74 h 292"/>
                    <a:gd name="T14" fmla="*/ 58 w 192"/>
                    <a:gd name="T15" fmla="*/ 96 h 292"/>
                    <a:gd name="T16" fmla="*/ 52 w 192"/>
                    <a:gd name="T17" fmla="*/ 136 h 292"/>
                    <a:gd name="T18" fmla="*/ 52 w 192"/>
                    <a:gd name="T19" fmla="*/ 168 h 292"/>
                    <a:gd name="T20" fmla="*/ 48 w 192"/>
                    <a:gd name="T21" fmla="*/ 180 h 292"/>
                    <a:gd name="T22" fmla="*/ 36 w 192"/>
                    <a:gd name="T23" fmla="*/ 196 h 292"/>
                    <a:gd name="T24" fmla="*/ 20 w 192"/>
                    <a:gd name="T25" fmla="*/ 200 h 292"/>
                    <a:gd name="T26" fmla="*/ 0 w 192"/>
                    <a:gd name="T27" fmla="*/ 200 h 292"/>
                    <a:gd name="T28" fmla="*/ 2 w 192"/>
                    <a:gd name="T29" fmla="*/ 202 h 292"/>
                    <a:gd name="T30" fmla="*/ 20 w 192"/>
                    <a:gd name="T31" fmla="*/ 212 h 292"/>
                    <a:gd name="T32" fmla="*/ 38 w 192"/>
                    <a:gd name="T33" fmla="*/ 212 h 292"/>
                    <a:gd name="T34" fmla="*/ 50 w 192"/>
                    <a:gd name="T35" fmla="*/ 208 h 292"/>
                    <a:gd name="T36" fmla="*/ 38 w 192"/>
                    <a:gd name="T37" fmla="*/ 218 h 292"/>
                    <a:gd name="T38" fmla="*/ 24 w 192"/>
                    <a:gd name="T39" fmla="*/ 222 h 292"/>
                    <a:gd name="T40" fmla="*/ 6 w 192"/>
                    <a:gd name="T41" fmla="*/ 222 h 292"/>
                    <a:gd name="T42" fmla="*/ 14 w 192"/>
                    <a:gd name="T43" fmla="*/ 226 h 292"/>
                    <a:gd name="T44" fmla="*/ 32 w 192"/>
                    <a:gd name="T45" fmla="*/ 232 h 292"/>
                    <a:gd name="T46" fmla="*/ 56 w 192"/>
                    <a:gd name="T47" fmla="*/ 232 h 292"/>
                    <a:gd name="T48" fmla="*/ 76 w 192"/>
                    <a:gd name="T49" fmla="*/ 220 h 292"/>
                    <a:gd name="T50" fmla="*/ 84 w 192"/>
                    <a:gd name="T51" fmla="*/ 214 h 292"/>
                    <a:gd name="T52" fmla="*/ 74 w 192"/>
                    <a:gd name="T53" fmla="*/ 230 h 292"/>
                    <a:gd name="T54" fmla="*/ 58 w 192"/>
                    <a:gd name="T55" fmla="*/ 242 h 292"/>
                    <a:gd name="T56" fmla="*/ 34 w 192"/>
                    <a:gd name="T57" fmla="*/ 248 h 292"/>
                    <a:gd name="T58" fmla="*/ 38 w 192"/>
                    <a:gd name="T59" fmla="*/ 250 h 292"/>
                    <a:gd name="T60" fmla="*/ 58 w 192"/>
                    <a:gd name="T61" fmla="*/ 250 h 292"/>
                    <a:gd name="T62" fmla="*/ 78 w 192"/>
                    <a:gd name="T63" fmla="*/ 242 h 292"/>
                    <a:gd name="T64" fmla="*/ 88 w 192"/>
                    <a:gd name="T65" fmla="*/ 234 h 292"/>
                    <a:gd name="T66" fmla="*/ 92 w 192"/>
                    <a:gd name="T67" fmla="*/ 258 h 292"/>
                    <a:gd name="T68" fmla="*/ 102 w 192"/>
                    <a:gd name="T69" fmla="*/ 276 h 292"/>
                    <a:gd name="T70" fmla="*/ 122 w 192"/>
                    <a:gd name="T71" fmla="*/ 292 h 292"/>
                    <a:gd name="T72" fmla="*/ 118 w 192"/>
                    <a:gd name="T73" fmla="*/ 290 h 292"/>
                    <a:gd name="T74" fmla="*/ 108 w 192"/>
                    <a:gd name="T75" fmla="*/ 272 h 292"/>
                    <a:gd name="T76" fmla="*/ 102 w 192"/>
                    <a:gd name="T77" fmla="*/ 248 h 292"/>
                    <a:gd name="T78" fmla="*/ 100 w 192"/>
                    <a:gd name="T79" fmla="*/ 232 h 292"/>
                    <a:gd name="T80" fmla="*/ 104 w 192"/>
                    <a:gd name="T81" fmla="*/ 244 h 292"/>
                    <a:gd name="T82" fmla="*/ 118 w 192"/>
                    <a:gd name="T83" fmla="*/ 256 h 292"/>
                    <a:gd name="T84" fmla="*/ 126 w 192"/>
                    <a:gd name="T85" fmla="*/ 260 h 292"/>
                    <a:gd name="T86" fmla="*/ 116 w 192"/>
                    <a:gd name="T87" fmla="*/ 240 h 292"/>
                    <a:gd name="T88" fmla="*/ 112 w 192"/>
                    <a:gd name="T89" fmla="*/ 218 h 292"/>
                    <a:gd name="T90" fmla="*/ 112 w 192"/>
                    <a:gd name="T91" fmla="*/ 192 h 292"/>
                    <a:gd name="T92" fmla="*/ 116 w 192"/>
                    <a:gd name="T93" fmla="*/ 178 h 292"/>
                    <a:gd name="T94" fmla="*/ 136 w 192"/>
                    <a:gd name="T95" fmla="*/ 132 h 292"/>
                    <a:gd name="T96" fmla="*/ 168 w 192"/>
                    <a:gd name="T97" fmla="*/ 84 h 292"/>
                    <a:gd name="T98" fmla="*/ 180 w 192"/>
                    <a:gd name="T99" fmla="*/ 66 h 292"/>
                    <a:gd name="T100" fmla="*/ 190 w 192"/>
                    <a:gd name="T101" fmla="*/ 44 h 292"/>
                    <a:gd name="T102" fmla="*/ 192 w 192"/>
                    <a:gd name="T103" fmla="*/ 22 h 292"/>
                    <a:gd name="T104" fmla="*/ 182 w 192"/>
                    <a:gd name="T105" fmla="*/ 6 h 2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192" h="292">
                      <a:moveTo>
                        <a:pt x="182" y="6"/>
                      </a:moveTo>
                      <a:lnTo>
                        <a:pt x="182" y="6"/>
                      </a:lnTo>
                      <a:lnTo>
                        <a:pt x="176" y="4"/>
                      </a:lnTo>
                      <a:lnTo>
                        <a:pt x="170" y="2"/>
                      </a:lnTo>
                      <a:lnTo>
                        <a:pt x="162" y="0"/>
                      </a:lnTo>
                      <a:lnTo>
                        <a:pt x="150" y="2"/>
                      </a:lnTo>
                      <a:lnTo>
                        <a:pt x="138" y="6"/>
                      </a:lnTo>
                      <a:lnTo>
                        <a:pt x="122" y="16"/>
                      </a:lnTo>
                      <a:lnTo>
                        <a:pt x="104" y="28"/>
                      </a:lnTo>
                      <a:lnTo>
                        <a:pt x="104" y="28"/>
                      </a:lnTo>
                      <a:lnTo>
                        <a:pt x="92" y="40"/>
                      </a:lnTo>
                      <a:lnTo>
                        <a:pt x="80" y="52"/>
                      </a:lnTo>
                      <a:lnTo>
                        <a:pt x="72" y="64"/>
                      </a:lnTo>
                      <a:lnTo>
                        <a:pt x="66" y="74"/>
                      </a:lnTo>
                      <a:lnTo>
                        <a:pt x="62" y="86"/>
                      </a:lnTo>
                      <a:lnTo>
                        <a:pt x="58" y="96"/>
                      </a:lnTo>
                      <a:lnTo>
                        <a:pt x="54" y="118"/>
                      </a:lnTo>
                      <a:lnTo>
                        <a:pt x="52" y="136"/>
                      </a:lnTo>
                      <a:lnTo>
                        <a:pt x="52" y="154"/>
                      </a:lnTo>
                      <a:lnTo>
                        <a:pt x="52" y="168"/>
                      </a:lnTo>
                      <a:lnTo>
                        <a:pt x="48" y="180"/>
                      </a:lnTo>
                      <a:lnTo>
                        <a:pt x="48" y="180"/>
                      </a:lnTo>
                      <a:lnTo>
                        <a:pt x="42" y="190"/>
                      </a:lnTo>
                      <a:lnTo>
                        <a:pt x="36" y="196"/>
                      </a:lnTo>
                      <a:lnTo>
                        <a:pt x="28" y="198"/>
                      </a:lnTo>
                      <a:lnTo>
                        <a:pt x="20" y="200"/>
                      </a:lnTo>
                      <a:lnTo>
                        <a:pt x="6" y="200"/>
                      </a:lnTo>
                      <a:lnTo>
                        <a:pt x="0" y="200"/>
                      </a:lnTo>
                      <a:lnTo>
                        <a:pt x="0" y="200"/>
                      </a:lnTo>
                      <a:lnTo>
                        <a:pt x="2" y="202"/>
                      </a:lnTo>
                      <a:lnTo>
                        <a:pt x="12" y="210"/>
                      </a:lnTo>
                      <a:lnTo>
                        <a:pt x="20" y="212"/>
                      </a:lnTo>
                      <a:lnTo>
                        <a:pt x="28" y="212"/>
                      </a:lnTo>
                      <a:lnTo>
                        <a:pt x="38" y="212"/>
                      </a:lnTo>
                      <a:lnTo>
                        <a:pt x="50" y="208"/>
                      </a:lnTo>
                      <a:lnTo>
                        <a:pt x="50" y="208"/>
                      </a:lnTo>
                      <a:lnTo>
                        <a:pt x="48" y="212"/>
                      </a:lnTo>
                      <a:lnTo>
                        <a:pt x="38" y="218"/>
                      </a:lnTo>
                      <a:lnTo>
                        <a:pt x="32" y="220"/>
                      </a:lnTo>
                      <a:lnTo>
                        <a:pt x="24" y="222"/>
                      </a:lnTo>
                      <a:lnTo>
                        <a:pt x="16" y="224"/>
                      </a:lnTo>
                      <a:lnTo>
                        <a:pt x="6" y="222"/>
                      </a:lnTo>
                      <a:lnTo>
                        <a:pt x="6" y="222"/>
                      </a:lnTo>
                      <a:lnTo>
                        <a:pt x="14" y="226"/>
                      </a:lnTo>
                      <a:lnTo>
                        <a:pt x="22" y="230"/>
                      </a:lnTo>
                      <a:lnTo>
                        <a:pt x="32" y="232"/>
                      </a:lnTo>
                      <a:lnTo>
                        <a:pt x="44" y="234"/>
                      </a:lnTo>
                      <a:lnTo>
                        <a:pt x="56" y="232"/>
                      </a:lnTo>
                      <a:lnTo>
                        <a:pt x="70" y="226"/>
                      </a:lnTo>
                      <a:lnTo>
                        <a:pt x="76" y="220"/>
                      </a:lnTo>
                      <a:lnTo>
                        <a:pt x="84" y="214"/>
                      </a:lnTo>
                      <a:lnTo>
                        <a:pt x="84" y="214"/>
                      </a:lnTo>
                      <a:lnTo>
                        <a:pt x="82" y="218"/>
                      </a:lnTo>
                      <a:lnTo>
                        <a:pt x="74" y="230"/>
                      </a:lnTo>
                      <a:lnTo>
                        <a:pt x="68" y="236"/>
                      </a:lnTo>
                      <a:lnTo>
                        <a:pt x="58" y="242"/>
                      </a:lnTo>
                      <a:lnTo>
                        <a:pt x="48" y="246"/>
                      </a:lnTo>
                      <a:lnTo>
                        <a:pt x="34" y="248"/>
                      </a:lnTo>
                      <a:lnTo>
                        <a:pt x="34" y="248"/>
                      </a:lnTo>
                      <a:lnTo>
                        <a:pt x="38" y="250"/>
                      </a:lnTo>
                      <a:lnTo>
                        <a:pt x="50" y="250"/>
                      </a:lnTo>
                      <a:lnTo>
                        <a:pt x="58" y="250"/>
                      </a:lnTo>
                      <a:lnTo>
                        <a:pt x="68" y="248"/>
                      </a:lnTo>
                      <a:lnTo>
                        <a:pt x="78" y="242"/>
                      </a:lnTo>
                      <a:lnTo>
                        <a:pt x="88" y="234"/>
                      </a:lnTo>
                      <a:lnTo>
                        <a:pt x="88" y="234"/>
                      </a:lnTo>
                      <a:lnTo>
                        <a:pt x="88" y="242"/>
                      </a:lnTo>
                      <a:lnTo>
                        <a:pt x="92" y="258"/>
                      </a:lnTo>
                      <a:lnTo>
                        <a:pt x="96" y="266"/>
                      </a:lnTo>
                      <a:lnTo>
                        <a:pt x="102" y="276"/>
                      </a:lnTo>
                      <a:lnTo>
                        <a:pt x="110" y="286"/>
                      </a:lnTo>
                      <a:lnTo>
                        <a:pt x="122" y="292"/>
                      </a:lnTo>
                      <a:lnTo>
                        <a:pt x="122" y="292"/>
                      </a:lnTo>
                      <a:lnTo>
                        <a:pt x="118" y="290"/>
                      </a:lnTo>
                      <a:lnTo>
                        <a:pt x="112" y="280"/>
                      </a:lnTo>
                      <a:lnTo>
                        <a:pt x="108" y="272"/>
                      </a:lnTo>
                      <a:lnTo>
                        <a:pt x="104" y="262"/>
                      </a:lnTo>
                      <a:lnTo>
                        <a:pt x="102" y="248"/>
                      </a:lnTo>
                      <a:lnTo>
                        <a:pt x="100" y="232"/>
                      </a:lnTo>
                      <a:lnTo>
                        <a:pt x="100" y="232"/>
                      </a:lnTo>
                      <a:lnTo>
                        <a:pt x="102" y="236"/>
                      </a:lnTo>
                      <a:lnTo>
                        <a:pt x="104" y="244"/>
                      </a:lnTo>
                      <a:lnTo>
                        <a:pt x="112" y="252"/>
                      </a:lnTo>
                      <a:lnTo>
                        <a:pt x="118" y="256"/>
                      </a:lnTo>
                      <a:lnTo>
                        <a:pt x="126" y="260"/>
                      </a:lnTo>
                      <a:lnTo>
                        <a:pt x="126" y="260"/>
                      </a:lnTo>
                      <a:lnTo>
                        <a:pt x="122" y="254"/>
                      </a:lnTo>
                      <a:lnTo>
                        <a:pt x="116" y="240"/>
                      </a:lnTo>
                      <a:lnTo>
                        <a:pt x="114" y="230"/>
                      </a:lnTo>
                      <a:lnTo>
                        <a:pt x="112" y="218"/>
                      </a:lnTo>
                      <a:lnTo>
                        <a:pt x="112" y="206"/>
                      </a:lnTo>
                      <a:lnTo>
                        <a:pt x="112" y="192"/>
                      </a:lnTo>
                      <a:lnTo>
                        <a:pt x="112" y="192"/>
                      </a:lnTo>
                      <a:lnTo>
                        <a:pt x="116" y="178"/>
                      </a:lnTo>
                      <a:lnTo>
                        <a:pt x="122" y="162"/>
                      </a:lnTo>
                      <a:lnTo>
                        <a:pt x="136" y="132"/>
                      </a:lnTo>
                      <a:lnTo>
                        <a:pt x="154" y="104"/>
                      </a:lnTo>
                      <a:lnTo>
                        <a:pt x="168" y="84"/>
                      </a:lnTo>
                      <a:lnTo>
                        <a:pt x="168" y="84"/>
                      </a:lnTo>
                      <a:lnTo>
                        <a:pt x="180" y="66"/>
                      </a:lnTo>
                      <a:lnTo>
                        <a:pt x="186" y="56"/>
                      </a:lnTo>
                      <a:lnTo>
                        <a:pt x="190" y="44"/>
                      </a:lnTo>
                      <a:lnTo>
                        <a:pt x="192" y="34"/>
                      </a:lnTo>
                      <a:lnTo>
                        <a:pt x="192" y="22"/>
                      </a:lnTo>
                      <a:lnTo>
                        <a:pt x="188" y="14"/>
                      </a:lnTo>
                      <a:lnTo>
                        <a:pt x="182" y="6"/>
                      </a:lnTo>
                      <a:lnTo>
                        <a:pt x="182" y="6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Freeform 925"/>
                <p:cNvSpPr>
                  <a:spLocks/>
                </p:cNvSpPr>
                <p:nvPr/>
              </p:nvSpPr>
              <p:spPr bwMode="auto">
                <a:xfrm>
                  <a:off x="7062788" y="485775"/>
                  <a:ext cx="165100" cy="168275"/>
                </a:xfrm>
                <a:custGeom>
                  <a:avLst/>
                  <a:gdLst>
                    <a:gd name="T0" fmla="*/ 102 w 104"/>
                    <a:gd name="T1" fmla="*/ 2 h 106"/>
                    <a:gd name="T2" fmla="*/ 102 w 104"/>
                    <a:gd name="T3" fmla="*/ 2 h 106"/>
                    <a:gd name="T4" fmla="*/ 98 w 104"/>
                    <a:gd name="T5" fmla="*/ 22 h 106"/>
                    <a:gd name="T6" fmla="*/ 94 w 104"/>
                    <a:gd name="T7" fmla="*/ 32 h 106"/>
                    <a:gd name="T8" fmla="*/ 90 w 104"/>
                    <a:gd name="T9" fmla="*/ 42 h 106"/>
                    <a:gd name="T10" fmla="*/ 90 w 104"/>
                    <a:gd name="T11" fmla="*/ 42 h 106"/>
                    <a:gd name="T12" fmla="*/ 86 w 104"/>
                    <a:gd name="T13" fmla="*/ 50 h 106"/>
                    <a:gd name="T14" fmla="*/ 80 w 104"/>
                    <a:gd name="T15" fmla="*/ 56 h 106"/>
                    <a:gd name="T16" fmla="*/ 66 w 104"/>
                    <a:gd name="T17" fmla="*/ 70 h 106"/>
                    <a:gd name="T18" fmla="*/ 66 w 104"/>
                    <a:gd name="T19" fmla="*/ 70 h 106"/>
                    <a:gd name="T20" fmla="*/ 52 w 104"/>
                    <a:gd name="T21" fmla="*/ 80 h 106"/>
                    <a:gd name="T22" fmla="*/ 36 w 104"/>
                    <a:gd name="T23" fmla="*/ 90 h 106"/>
                    <a:gd name="T24" fmla="*/ 18 w 104"/>
                    <a:gd name="T25" fmla="*/ 98 h 106"/>
                    <a:gd name="T26" fmla="*/ 0 w 104"/>
                    <a:gd name="T27" fmla="*/ 104 h 106"/>
                    <a:gd name="T28" fmla="*/ 0 w 104"/>
                    <a:gd name="T29" fmla="*/ 104 h 106"/>
                    <a:gd name="T30" fmla="*/ 0 w 104"/>
                    <a:gd name="T31" fmla="*/ 104 h 106"/>
                    <a:gd name="T32" fmla="*/ 2 w 104"/>
                    <a:gd name="T33" fmla="*/ 106 h 106"/>
                    <a:gd name="T34" fmla="*/ 2 w 104"/>
                    <a:gd name="T35" fmla="*/ 106 h 106"/>
                    <a:gd name="T36" fmla="*/ 20 w 104"/>
                    <a:gd name="T37" fmla="*/ 100 h 106"/>
                    <a:gd name="T38" fmla="*/ 38 w 104"/>
                    <a:gd name="T39" fmla="*/ 94 h 106"/>
                    <a:gd name="T40" fmla="*/ 56 w 104"/>
                    <a:gd name="T41" fmla="*/ 86 h 106"/>
                    <a:gd name="T42" fmla="*/ 70 w 104"/>
                    <a:gd name="T43" fmla="*/ 74 h 106"/>
                    <a:gd name="T44" fmla="*/ 70 w 104"/>
                    <a:gd name="T45" fmla="*/ 74 h 106"/>
                    <a:gd name="T46" fmla="*/ 84 w 104"/>
                    <a:gd name="T47" fmla="*/ 60 h 106"/>
                    <a:gd name="T48" fmla="*/ 94 w 104"/>
                    <a:gd name="T49" fmla="*/ 44 h 106"/>
                    <a:gd name="T50" fmla="*/ 94 w 104"/>
                    <a:gd name="T51" fmla="*/ 44 h 106"/>
                    <a:gd name="T52" fmla="*/ 98 w 104"/>
                    <a:gd name="T53" fmla="*/ 34 h 106"/>
                    <a:gd name="T54" fmla="*/ 102 w 104"/>
                    <a:gd name="T55" fmla="*/ 24 h 106"/>
                    <a:gd name="T56" fmla="*/ 104 w 104"/>
                    <a:gd name="T57" fmla="*/ 2 h 106"/>
                    <a:gd name="T58" fmla="*/ 104 w 104"/>
                    <a:gd name="T59" fmla="*/ 2 h 106"/>
                    <a:gd name="T60" fmla="*/ 104 w 104"/>
                    <a:gd name="T61" fmla="*/ 0 h 106"/>
                    <a:gd name="T62" fmla="*/ 102 w 104"/>
                    <a:gd name="T63" fmla="*/ 2 h 106"/>
                    <a:gd name="T64" fmla="*/ 102 w 104"/>
                    <a:gd name="T65" fmla="*/ 2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104" h="106">
                      <a:moveTo>
                        <a:pt x="102" y="2"/>
                      </a:moveTo>
                      <a:lnTo>
                        <a:pt x="102" y="2"/>
                      </a:lnTo>
                      <a:lnTo>
                        <a:pt x="98" y="22"/>
                      </a:lnTo>
                      <a:lnTo>
                        <a:pt x="94" y="32"/>
                      </a:lnTo>
                      <a:lnTo>
                        <a:pt x="90" y="42"/>
                      </a:lnTo>
                      <a:lnTo>
                        <a:pt x="90" y="42"/>
                      </a:lnTo>
                      <a:lnTo>
                        <a:pt x="86" y="50"/>
                      </a:lnTo>
                      <a:lnTo>
                        <a:pt x="80" y="56"/>
                      </a:lnTo>
                      <a:lnTo>
                        <a:pt x="66" y="70"/>
                      </a:lnTo>
                      <a:lnTo>
                        <a:pt x="66" y="70"/>
                      </a:lnTo>
                      <a:lnTo>
                        <a:pt x="52" y="80"/>
                      </a:lnTo>
                      <a:lnTo>
                        <a:pt x="36" y="90"/>
                      </a:lnTo>
                      <a:lnTo>
                        <a:pt x="18" y="98"/>
                      </a:lnTo>
                      <a:lnTo>
                        <a:pt x="0" y="104"/>
                      </a:lnTo>
                      <a:lnTo>
                        <a:pt x="0" y="104"/>
                      </a:lnTo>
                      <a:lnTo>
                        <a:pt x="0" y="104"/>
                      </a:lnTo>
                      <a:lnTo>
                        <a:pt x="2" y="106"/>
                      </a:lnTo>
                      <a:lnTo>
                        <a:pt x="2" y="106"/>
                      </a:lnTo>
                      <a:lnTo>
                        <a:pt x="20" y="100"/>
                      </a:lnTo>
                      <a:lnTo>
                        <a:pt x="38" y="94"/>
                      </a:lnTo>
                      <a:lnTo>
                        <a:pt x="56" y="86"/>
                      </a:lnTo>
                      <a:lnTo>
                        <a:pt x="70" y="74"/>
                      </a:lnTo>
                      <a:lnTo>
                        <a:pt x="70" y="74"/>
                      </a:lnTo>
                      <a:lnTo>
                        <a:pt x="84" y="60"/>
                      </a:lnTo>
                      <a:lnTo>
                        <a:pt x="94" y="44"/>
                      </a:lnTo>
                      <a:lnTo>
                        <a:pt x="94" y="44"/>
                      </a:lnTo>
                      <a:lnTo>
                        <a:pt x="98" y="34"/>
                      </a:lnTo>
                      <a:lnTo>
                        <a:pt x="102" y="24"/>
                      </a:lnTo>
                      <a:lnTo>
                        <a:pt x="104" y="2"/>
                      </a:lnTo>
                      <a:lnTo>
                        <a:pt x="104" y="2"/>
                      </a:lnTo>
                      <a:lnTo>
                        <a:pt x="104" y="0"/>
                      </a:lnTo>
                      <a:lnTo>
                        <a:pt x="102" y="2"/>
                      </a:lnTo>
                      <a:lnTo>
                        <a:pt x="102" y="2"/>
                      </a:lnTo>
                      <a:close/>
                    </a:path>
                  </a:pathLst>
                </a:custGeom>
                <a:solidFill>
                  <a:srgbClr val="8032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3" name="Freeform 926"/>
                <p:cNvSpPr>
                  <a:spLocks/>
                </p:cNvSpPr>
                <p:nvPr/>
              </p:nvSpPr>
              <p:spPr bwMode="auto">
                <a:xfrm>
                  <a:off x="7253288" y="469900"/>
                  <a:ext cx="193675" cy="263525"/>
                </a:xfrm>
                <a:custGeom>
                  <a:avLst/>
                  <a:gdLst>
                    <a:gd name="T0" fmla="*/ 0 w 122"/>
                    <a:gd name="T1" fmla="*/ 0 h 166"/>
                    <a:gd name="T2" fmla="*/ 0 w 122"/>
                    <a:gd name="T3" fmla="*/ 0 h 166"/>
                    <a:gd name="T4" fmla="*/ 2 w 122"/>
                    <a:gd name="T5" fmla="*/ 12 h 166"/>
                    <a:gd name="T6" fmla="*/ 4 w 122"/>
                    <a:gd name="T7" fmla="*/ 22 h 166"/>
                    <a:gd name="T8" fmla="*/ 10 w 122"/>
                    <a:gd name="T9" fmla="*/ 32 h 166"/>
                    <a:gd name="T10" fmla="*/ 16 w 122"/>
                    <a:gd name="T11" fmla="*/ 38 h 166"/>
                    <a:gd name="T12" fmla="*/ 26 w 122"/>
                    <a:gd name="T13" fmla="*/ 46 h 166"/>
                    <a:gd name="T14" fmla="*/ 34 w 122"/>
                    <a:gd name="T15" fmla="*/ 52 h 166"/>
                    <a:gd name="T16" fmla="*/ 54 w 122"/>
                    <a:gd name="T17" fmla="*/ 62 h 166"/>
                    <a:gd name="T18" fmla="*/ 54 w 122"/>
                    <a:gd name="T19" fmla="*/ 62 h 166"/>
                    <a:gd name="T20" fmla="*/ 82 w 122"/>
                    <a:gd name="T21" fmla="*/ 78 h 166"/>
                    <a:gd name="T22" fmla="*/ 94 w 122"/>
                    <a:gd name="T23" fmla="*/ 88 h 166"/>
                    <a:gd name="T24" fmla="*/ 106 w 122"/>
                    <a:gd name="T25" fmla="*/ 100 h 166"/>
                    <a:gd name="T26" fmla="*/ 106 w 122"/>
                    <a:gd name="T27" fmla="*/ 100 h 166"/>
                    <a:gd name="T28" fmla="*/ 110 w 122"/>
                    <a:gd name="T29" fmla="*/ 108 h 166"/>
                    <a:gd name="T30" fmla="*/ 114 w 122"/>
                    <a:gd name="T31" fmla="*/ 114 h 166"/>
                    <a:gd name="T32" fmla="*/ 116 w 122"/>
                    <a:gd name="T33" fmla="*/ 122 h 166"/>
                    <a:gd name="T34" fmla="*/ 118 w 122"/>
                    <a:gd name="T35" fmla="*/ 130 h 166"/>
                    <a:gd name="T36" fmla="*/ 118 w 122"/>
                    <a:gd name="T37" fmla="*/ 146 h 166"/>
                    <a:gd name="T38" fmla="*/ 114 w 122"/>
                    <a:gd name="T39" fmla="*/ 164 h 166"/>
                    <a:gd name="T40" fmla="*/ 114 w 122"/>
                    <a:gd name="T41" fmla="*/ 164 h 166"/>
                    <a:gd name="T42" fmla="*/ 116 w 122"/>
                    <a:gd name="T43" fmla="*/ 166 h 166"/>
                    <a:gd name="T44" fmla="*/ 116 w 122"/>
                    <a:gd name="T45" fmla="*/ 164 h 166"/>
                    <a:gd name="T46" fmla="*/ 116 w 122"/>
                    <a:gd name="T47" fmla="*/ 164 h 166"/>
                    <a:gd name="T48" fmla="*/ 120 w 122"/>
                    <a:gd name="T49" fmla="*/ 152 h 166"/>
                    <a:gd name="T50" fmla="*/ 122 w 122"/>
                    <a:gd name="T51" fmla="*/ 142 h 166"/>
                    <a:gd name="T52" fmla="*/ 122 w 122"/>
                    <a:gd name="T53" fmla="*/ 130 h 166"/>
                    <a:gd name="T54" fmla="*/ 120 w 122"/>
                    <a:gd name="T55" fmla="*/ 118 h 166"/>
                    <a:gd name="T56" fmla="*/ 120 w 122"/>
                    <a:gd name="T57" fmla="*/ 118 h 166"/>
                    <a:gd name="T58" fmla="*/ 116 w 122"/>
                    <a:gd name="T59" fmla="*/ 106 h 166"/>
                    <a:gd name="T60" fmla="*/ 110 w 122"/>
                    <a:gd name="T61" fmla="*/ 96 h 166"/>
                    <a:gd name="T62" fmla="*/ 102 w 122"/>
                    <a:gd name="T63" fmla="*/ 88 h 166"/>
                    <a:gd name="T64" fmla="*/ 94 w 122"/>
                    <a:gd name="T65" fmla="*/ 80 h 166"/>
                    <a:gd name="T66" fmla="*/ 94 w 122"/>
                    <a:gd name="T67" fmla="*/ 80 h 166"/>
                    <a:gd name="T68" fmla="*/ 84 w 122"/>
                    <a:gd name="T69" fmla="*/ 70 h 166"/>
                    <a:gd name="T70" fmla="*/ 72 w 122"/>
                    <a:gd name="T71" fmla="*/ 64 h 166"/>
                    <a:gd name="T72" fmla="*/ 48 w 122"/>
                    <a:gd name="T73" fmla="*/ 52 h 166"/>
                    <a:gd name="T74" fmla="*/ 48 w 122"/>
                    <a:gd name="T75" fmla="*/ 52 h 166"/>
                    <a:gd name="T76" fmla="*/ 32 w 122"/>
                    <a:gd name="T77" fmla="*/ 42 h 166"/>
                    <a:gd name="T78" fmla="*/ 18 w 122"/>
                    <a:gd name="T79" fmla="*/ 32 h 166"/>
                    <a:gd name="T80" fmla="*/ 12 w 122"/>
                    <a:gd name="T81" fmla="*/ 26 h 166"/>
                    <a:gd name="T82" fmla="*/ 8 w 122"/>
                    <a:gd name="T83" fmla="*/ 18 h 166"/>
                    <a:gd name="T84" fmla="*/ 4 w 122"/>
                    <a:gd name="T85" fmla="*/ 10 h 166"/>
                    <a:gd name="T86" fmla="*/ 2 w 122"/>
                    <a:gd name="T87" fmla="*/ 0 h 166"/>
                    <a:gd name="T88" fmla="*/ 2 w 122"/>
                    <a:gd name="T89" fmla="*/ 0 h 166"/>
                    <a:gd name="T90" fmla="*/ 2 w 122"/>
                    <a:gd name="T91" fmla="*/ 0 h 166"/>
                    <a:gd name="T92" fmla="*/ 0 w 122"/>
                    <a:gd name="T93" fmla="*/ 0 h 166"/>
                    <a:gd name="T94" fmla="*/ 0 w 122"/>
                    <a:gd name="T95" fmla="*/ 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122" h="16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2" y="12"/>
                      </a:lnTo>
                      <a:lnTo>
                        <a:pt x="4" y="22"/>
                      </a:lnTo>
                      <a:lnTo>
                        <a:pt x="10" y="32"/>
                      </a:lnTo>
                      <a:lnTo>
                        <a:pt x="16" y="38"/>
                      </a:lnTo>
                      <a:lnTo>
                        <a:pt x="26" y="46"/>
                      </a:lnTo>
                      <a:lnTo>
                        <a:pt x="34" y="52"/>
                      </a:lnTo>
                      <a:lnTo>
                        <a:pt x="54" y="62"/>
                      </a:lnTo>
                      <a:lnTo>
                        <a:pt x="54" y="62"/>
                      </a:lnTo>
                      <a:lnTo>
                        <a:pt x="82" y="78"/>
                      </a:lnTo>
                      <a:lnTo>
                        <a:pt x="94" y="88"/>
                      </a:lnTo>
                      <a:lnTo>
                        <a:pt x="106" y="100"/>
                      </a:lnTo>
                      <a:lnTo>
                        <a:pt x="106" y="100"/>
                      </a:lnTo>
                      <a:lnTo>
                        <a:pt x="110" y="108"/>
                      </a:lnTo>
                      <a:lnTo>
                        <a:pt x="114" y="114"/>
                      </a:lnTo>
                      <a:lnTo>
                        <a:pt x="116" y="122"/>
                      </a:lnTo>
                      <a:lnTo>
                        <a:pt x="118" y="130"/>
                      </a:lnTo>
                      <a:lnTo>
                        <a:pt x="118" y="146"/>
                      </a:lnTo>
                      <a:lnTo>
                        <a:pt x="114" y="164"/>
                      </a:lnTo>
                      <a:lnTo>
                        <a:pt x="114" y="164"/>
                      </a:lnTo>
                      <a:lnTo>
                        <a:pt x="116" y="166"/>
                      </a:lnTo>
                      <a:lnTo>
                        <a:pt x="116" y="164"/>
                      </a:lnTo>
                      <a:lnTo>
                        <a:pt x="116" y="164"/>
                      </a:lnTo>
                      <a:lnTo>
                        <a:pt x="120" y="152"/>
                      </a:lnTo>
                      <a:lnTo>
                        <a:pt x="122" y="142"/>
                      </a:lnTo>
                      <a:lnTo>
                        <a:pt x="122" y="130"/>
                      </a:lnTo>
                      <a:lnTo>
                        <a:pt x="120" y="118"/>
                      </a:lnTo>
                      <a:lnTo>
                        <a:pt x="120" y="118"/>
                      </a:lnTo>
                      <a:lnTo>
                        <a:pt x="116" y="106"/>
                      </a:lnTo>
                      <a:lnTo>
                        <a:pt x="110" y="96"/>
                      </a:lnTo>
                      <a:lnTo>
                        <a:pt x="102" y="88"/>
                      </a:lnTo>
                      <a:lnTo>
                        <a:pt x="94" y="80"/>
                      </a:lnTo>
                      <a:lnTo>
                        <a:pt x="94" y="80"/>
                      </a:lnTo>
                      <a:lnTo>
                        <a:pt x="84" y="70"/>
                      </a:lnTo>
                      <a:lnTo>
                        <a:pt x="72" y="64"/>
                      </a:lnTo>
                      <a:lnTo>
                        <a:pt x="48" y="52"/>
                      </a:lnTo>
                      <a:lnTo>
                        <a:pt x="48" y="52"/>
                      </a:lnTo>
                      <a:lnTo>
                        <a:pt x="32" y="42"/>
                      </a:lnTo>
                      <a:lnTo>
                        <a:pt x="18" y="32"/>
                      </a:lnTo>
                      <a:lnTo>
                        <a:pt x="12" y="26"/>
                      </a:lnTo>
                      <a:lnTo>
                        <a:pt x="8" y="18"/>
                      </a:lnTo>
                      <a:lnTo>
                        <a:pt x="4" y="1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8032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Freeform 927"/>
                <p:cNvSpPr>
                  <a:spLocks/>
                </p:cNvSpPr>
                <p:nvPr/>
              </p:nvSpPr>
              <p:spPr bwMode="auto">
                <a:xfrm>
                  <a:off x="7218363" y="450850"/>
                  <a:ext cx="250825" cy="168275"/>
                </a:xfrm>
                <a:custGeom>
                  <a:avLst/>
                  <a:gdLst>
                    <a:gd name="T0" fmla="*/ 0 w 158"/>
                    <a:gd name="T1" fmla="*/ 4 h 106"/>
                    <a:gd name="T2" fmla="*/ 0 w 158"/>
                    <a:gd name="T3" fmla="*/ 4 h 106"/>
                    <a:gd name="T4" fmla="*/ 14 w 158"/>
                    <a:gd name="T5" fmla="*/ 2 h 106"/>
                    <a:gd name="T6" fmla="*/ 26 w 158"/>
                    <a:gd name="T7" fmla="*/ 4 h 106"/>
                    <a:gd name="T8" fmla="*/ 38 w 158"/>
                    <a:gd name="T9" fmla="*/ 6 h 106"/>
                    <a:gd name="T10" fmla="*/ 50 w 158"/>
                    <a:gd name="T11" fmla="*/ 10 h 106"/>
                    <a:gd name="T12" fmla="*/ 72 w 158"/>
                    <a:gd name="T13" fmla="*/ 20 h 106"/>
                    <a:gd name="T14" fmla="*/ 92 w 158"/>
                    <a:gd name="T15" fmla="*/ 32 h 106"/>
                    <a:gd name="T16" fmla="*/ 92 w 158"/>
                    <a:gd name="T17" fmla="*/ 32 h 106"/>
                    <a:gd name="T18" fmla="*/ 112 w 158"/>
                    <a:gd name="T19" fmla="*/ 48 h 106"/>
                    <a:gd name="T20" fmla="*/ 128 w 158"/>
                    <a:gd name="T21" fmla="*/ 66 h 106"/>
                    <a:gd name="T22" fmla="*/ 142 w 158"/>
                    <a:gd name="T23" fmla="*/ 84 h 106"/>
                    <a:gd name="T24" fmla="*/ 156 w 158"/>
                    <a:gd name="T25" fmla="*/ 106 h 106"/>
                    <a:gd name="T26" fmla="*/ 156 w 158"/>
                    <a:gd name="T27" fmla="*/ 106 h 106"/>
                    <a:gd name="T28" fmla="*/ 158 w 158"/>
                    <a:gd name="T29" fmla="*/ 106 h 106"/>
                    <a:gd name="T30" fmla="*/ 158 w 158"/>
                    <a:gd name="T31" fmla="*/ 104 h 106"/>
                    <a:gd name="T32" fmla="*/ 158 w 158"/>
                    <a:gd name="T33" fmla="*/ 104 h 106"/>
                    <a:gd name="T34" fmla="*/ 154 w 158"/>
                    <a:gd name="T35" fmla="*/ 94 h 106"/>
                    <a:gd name="T36" fmla="*/ 148 w 158"/>
                    <a:gd name="T37" fmla="*/ 82 h 106"/>
                    <a:gd name="T38" fmla="*/ 132 w 158"/>
                    <a:gd name="T39" fmla="*/ 62 h 106"/>
                    <a:gd name="T40" fmla="*/ 114 w 158"/>
                    <a:gd name="T41" fmla="*/ 44 h 106"/>
                    <a:gd name="T42" fmla="*/ 96 w 158"/>
                    <a:gd name="T43" fmla="*/ 28 h 106"/>
                    <a:gd name="T44" fmla="*/ 96 w 158"/>
                    <a:gd name="T45" fmla="*/ 28 h 106"/>
                    <a:gd name="T46" fmla="*/ 72 w 158"/>
                    <a:gd name="T47" fmla="*/ 14 h 106"/>
                    <a:gd name="T48" fmla="*/ 60 w 158"/>
                    <a:gd name="T49" fmla="*/ 8 h 106"/>
                    <a:gd name="T50" fmla="*/ 48 w 158"/>
                    <a:gd name="T51" fmla="*/ 4 h 106"/>
                    <a:gd name="T52" fmla="*/ 48 w 158"/>
                    <a:gd name="T53" fmla="*/ 4 h 106"/>
                    <a:gd name="T54" fmla="*/ 36 w 158"/>
                    <a:gd name="T55" fmla="*/ 2 h 106"/>
                    <a:gd name="T56" fmla="*/ 24 w 158"/>
                    <a:gd name="T57" fmla="*/ 0 h 106"/>
                    <a:gd name="T58" fmla="*/ 12 w 158"/>
                    <a:gd name="T59" fmla="*/ 0 h 106"/>
                    <a:gd name="T60" fmla="*/ 0 w 158"/>
                    <a:gd name="T61" fmla="*/ 2 h 106"/>
                    <a:gd name="T62" fmla="*/ 0 w 158"/>
                    <a:gd name="T63" fmla="*/ 2 h 106"/>
                    <a:gd name="T64" fmla="*/ 0 w 158"/>
                    <a:gd name="T65" fmla="*/ 4 h 106"/>
                    <a:gd name="T66" fmla="*/ 0 w 158"/>
                    <a:gd name="T67" fmla="*/ 4 h 106"/>
                    <a:gd name="T68" fmla="*/ 0 w 158"/>
                    <a:gd name="T69" fmla="*/ 4 h 1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58" h="106">
                      <a:moveTo>
                        <a:pt x="0" y="4"/>
                      </a:moveTo>
                      <a:lnTo>
                        <a:pt x="0" y="4"/>
                      </a:lnTo>
                      <a:lnTo>
                        <a:pt x="14" y="2"/>
                      </a:lnTo>
                      <a:lnTo>
                        <a:pt x="26" y="4"/>
                      </a:lnTo>
                      <a:lnTo>
                        <a:pt x="38" y="6"/>
                      </a:lnTo>
                      <a:lnTo>
                        <a:pt x="50" y="10"/>
                      </a:lnTo>
                      <a:lnTo>
                        <a:pt x="72" y="20"/>
                      </a:lnTo>
                      <a:lnTo>
                        <a:pt x="92" y="32"/>
                      </a:lnTo>
                      <a:lnTo>
                        <a:pt x="92" y="32"/>
                      </a:lnTo>
                      <a:lnTo>
                        <a:pt x="112" y="48"/>
                      </a:lnTo>
                      <a:lnTo>
                        <a:pt x="128" y="66"/>
                      </a:lnTo>
                      <a:lnTo>
                        <a:pt x="142" y="84"/>
                      </a:lnTo>
                      <a:lnTo>
                        <a:pt x="156" y="106"/>
                      </a:lnTo>
                      <a:lnTo>
                        <a:pt x="156" y="106"/>
                      </a:lnTo>
                      <a:lnTo>
                        <a:pt x="158" y="106"/>
                      </a:lnTo>
                      <a:lnTo>
                        <a:pt x="158" y="104"/>
                      </a:lnTo>
                      <a:lnTo>
                        <a:pt x="158" y="104"/>
                      </a:lnTo>
                      <a:lnTo>
                        <a:pt x="154" y="94"/>
                      </a:lnTo>
                      <a:lnTo>
                        <a:pt x="148" y="82"/>
                      </a:lnTo>
                      <a:lnTo>
                        <a:pt x="132" y="62"/>
                      </a:lnTo>
                      <a:lnTo>
                        <a:pt x="114" y="44"/>
                      </a:lnTo>
                      <a:lnTo>
                        <a:pt x="96" y="28"/>
                      </a:lnTo>
                      <a:lnTo>
                        <a:pt x="96" y="28"/>
                      </a:lnTo>
                      <a:lnTo>
                        <a:pt x="72" y="14"/>
                      </a:lnTo>
                      <a:lnTo>
                        <a:pt x="60" y="8"/>
                      </a:lnTo>
                      <a:lnTo>
                        <a:pt x="48" y="4"/>
                      </a:lnTo>
                      <a:lnTo>
                        <a:pt x="48" y="4"/>
                      </a:lnTo>
                      <a:lnTo>
                        <a:pt x="36" y="2"/>
                      </a:lnTo>
                      <a:lnTo>
                        <a:pt x="24" y="0"/>
                      </a:lnTo>
                      <a:lnTo>
                        <a:pt x="1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80321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928"/>
                <p:cNvSpPr>
                  <a:spLocks/>
                </p:cNvSpPr>
                <p:nvPr/>
              </p:nvSpPr>
              <p:spPr bwMode="auto">
                <a:xfrm>
                  <a:off x="7208838" y="612775"/>
                  <a:ext cx="98425" cy="28575"/>
                </a:xfrm>
                <a:custGeom>
                  <a:avLst/>
                  <a:gdLst>
                    <a:gd name="T0" fmla="*/ 0 w 62"/>
                    <a:gd name="T1" fmla="*/ 10 h 18"/>
                    <a:gd name="T2" fmla="*/ 0 w 62"/>
                    <a:gd name="T3" fmla="*/ 10 h 18"/>
                    <a:gd name="T4" fmla="*/ 12 w 62"/>
                    <a:gd name="T5" fmla="*/ 8 h 18"/>
                    <a:gd name="T6" fmla="*/ 22 w 62"/>
                    <a:gd name="T7" fmla="*/ 8 h 18"/>
                    <a:gd name="T8" fmla="*/ 34 w 62"/>
                    <a:gd name="T9" fmla="*/ 8 h 18"/>
                    <a:gd name="T10" fmla="*/ 34 w 62"/>
                    <a:gd name="T11" fmla="*/ 8 h 18"/>
                    <a:gd name="T12" fmla="*/ 46 w 62"/>
                    <a:gd name="T13" fmla="*/ 10 h 18"/>
                    <a:gd name="T14" fmla="*/ 54 w 62"/>
                    <a:gd name="T15" fmla="*/ 14 h 18"/>
                    <a:gd name="T16" fmla="*/ 62 w 62"/>
                    <a:gd name="T17" fmla="*/ 18 h 18"/>
                    <a:gd name="T18" fmla="*/ 62 w 62"/>
                    <a:gd name="T19" fmla="*/ 18 h 18"/>
                    <a:gd name="T20" fmla="*/ 60 w 62"/>
                    <a:gd name="T21" fmla="*/ 16 h 18"/>
                    <a:gd name="T22" fmla="*/ 58 w 62"/>
                    <a:gd name="T23" fmla="*/ 12 h 18"/>
                    <a:gd name="T24" fmla="*/ 50 w 62"/>
                    <a:gd name="T25" fmla="*/ 6 h 18"/>
                    <a:gd name="T26" fmla="*/ 38 w 62"/>
                    <a:gd name="T27" fmla="*/ 2 h 18"/>
                    <a:gd name="T28" fmla="*/ 38 w 62"/>
                    <a:gd name="T29" fmla="*/ 2 h 18"/>
                    <a:gd name="T30" fmla="*/ 24 w 62"/>
                    <a:gd name="T31" fmla="*/ 0 h 18"/>
                    <a:gd name="T32" fmla="*/ 12 w 62"/>
                    <a:gd name="T33" fmla="*/ 2 h 18"/>
                    <a:gd name="T34" fmla="*/ 4 w 62"/>
                    <a:gd name="T35" fmla="*/ 8 h 18"/>
                    <a:gd name="T36" fmla="*/ 0 w 62"/>
                    <a:gd name="T37" fmla="*/ 10 h 18"/>
                    <a:gd name="T38" fmla="*/ 0 w 62"/>
                    <a:gd name="T39" fmla="*/ 10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</a:cxnLst>
                  <a:rect l="0" t="0" r="r" b="b"/>
                  <a:pathLst>
                    <a:path w="62" h="18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2" y="8"/>
                      </a:lnTo>
                      <a:lnTo>
                        <a:pt x="22" y="8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46" y="10"/>
                      </a:lnTo>
                      <a:lnTo>
                        <a:pt x="54" y="14"/>
                      </a:lnTo>
                      <a:lnTo>
                        <a:pt x="62" y="18"/>
                      </a:lnTo>
                      <a:lnTo>
                        <a:pt x="62" y="18"/>
                      </a:lnTo>
                      <a:lnTo>
                        <a:pt x="60" y="16"/>
                      </a:lnTo>
                      <a:lnTo>
                        <a:pt x="58" y="12"/>
                      </a:lnTo>
                      <a:lnTo>
                        <a:pt x="50" y="6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24" y="0"/>
                      </a:lnTo>
                      <a:lnTo>
                        <a:pt x="12" y="2"/>
                      </a:lnTo>
                      <a:lnTo>
                        <a:pt x="4" y="8"/>
                      </a:lnTo>
                      <a:lnTo>
                        <a:pt x="0" y="1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6" name="Freeform 929"/>
                <p:cNvSpPr>
                  <a:spLocks/>
                </p:cNvSpPr>
                <p:nvPr/>
              </p:nvSpPr>
              <p:spPr bwMode="auto">
                <a:xfrm>
                  <a:off x="7370763" y="638175"/>
                  <a:ext cx="47625" cy="15875"/>
                </a:xfrm>
                <a:custGeom>
                  <a:avLst/>
                  <a:gdLst>
                    <a:gd name="T0" fmla="*/ 0 w 30"/>
                    <a:gd name="T1" fmla="*/ 10 h 10"/>
                    <a:gd name="T2" fmla="*/ 0 w 30"/>
                    <a:gd name="T3" fmla="*/ 10 h 10"/>
                    <a:gd name="T4" fmla="*/ 4 w 30"/>
                    <a:gd name="T5" fmla="*/ 6 h 10"/>
                    <a:gd name="T6" fmla="*/ 10 w 30"/>
                    <a:gd name="T7" fmla="*/ 6 h 10"/>
                    <a:gd name="T8" fmla="*/ 16 w 30"/>
                    <a:gd name="T9" fmla="*/ 6 h 10"/>
                    <a:gd name="T10" fmla="*/ 16 w 30"/>
                    <a:gd name="T11" fmla="*/ 6 h 10"/>
                    <a:gd name="T12" fmla="*/ 22 w 30"/>
                    <a:gd name="T13" fmla="*/ 6 h 10"/>
                    <a:gd name="T14" fmla="*/ 24 w 30"/>
                    <a:gd name="T15" fmla="*/ 8 h 10"/>
                    <a:gd name="T16" fmla="*/ 26 w 30"/>
                    <a:gd name="T17" fmla="*/ 10 h 10"/>
                    <a:gd name="T18" fmla="*/ 26 w 30"/>
                    <a:gd name="T19" fmla="*/ 10 h 10"/>
                    <a:gd name="T20" fmla="*/ 30 w 30"/>
                    <a:gd name="T21" fmla="*/ 8 h 10"/>
                    <a:gd name="T22" fmla="*/ 30 w 30"/>
                    <a:gd name="T23" fmla="*/ 4 h 10"/>
                    <a:gd name="T24" fmla="*/ 26 w 30"/>
                    <a:gd name="T25" fmla="*/ 2 h 10"/>
                    <a:gd name="T26" fmla="*/ 26 w 30"/>
                    <a:gd name="T27" fmla="*/ 2 h 10"/>
                    <a:gd name="T28" fmla="*/ 20 w 30"/>
                    <a:gd name="T29" fmla="*/ 0 h 10"/>
                    <a:gd name="T30" fmla="*/ 12 w 30"/>
                    <a:gd name="T31" fmla="*/ 2 h 10"/>
                    <a:gd name="T32" fmla="*/ 6 w 30"/>
                    <a:gd name="T33" fmla="*/ 6 h 10"/>
                    <a:gd name="T34" fmla="*/ 0 w 30"/>
                    <a:gd name="T35" fmla="*/ 10 h 10"/>
                    <a:gd name="T36" fmla="*/ 0 w 30"/>
                    <a:gd name="T37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4" y="6"/>
                      </a:lnTo>
                      <a:lnTo>
                        <a:pt x="10" y="6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22" y="6"/>
                      </a:lnTo>
                      <a:lnTo>
                        <a:pt x="24" y="8"/>
                      </a:lnTo>
                      <a:lnTo>
                        <a:pt x="26" y="10"/>
                      </a:lnTo>
                      <a:lnTo>
                        <a:pt x="26" y="10"/>
                      </a:lnTo>
                      <a:lnTo>
                        <a:pt x="30" y="8"/>
                      </a:lnTo>
                      <a:lnTo>
                        <a:pt x="30" y="4"/>
                      </a:lnTo>
                      <a:lnTo>
                        <a:pt x="26" y="2"/>
                      </a:lnTo>
                      <a:lnTo>
                        <a:pt x="26" y="2"/>
                      </a:lnTo>
                      <a:lnTo>
                        <a:pt x="20" y="0"/>
                      </a:lnTo>
                      <a:lnTo>
                        <a:pt x="12" y="2"/>
                      </a:lnTo>
                      <a:lnTo>
                        <a:pt x="6" y="6"/>
                      </a:lnTo>
                      <a:lnTo>
                        <a:pt x="0" y="1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4B13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Freeform 930"/>
                <p:cNvSpPr>
                  <a:spLocks/>
                </p:cNvSpPr>
                <p:nvPr/>
              </p:nvSpPr>
              <p:spPr bwMode="auto">
                <a:xfrm>
                  <a:off x="7180263" y="711200"/>
                  <a:ext cx="63500" cy="57150"/>
                </a:xfrm>
                <a:custGeom>
                  <a:avLst/>
                  <a:gdLst>
                    <a:gd name="T0" fmla="*/ 40 w 40"/>
                    <a:gd name="T1" fmla="*/ 18 h 36"/>
                    <a:gd name="T2" fmla="*/ 40 w 40"/>
                    <a:gd name="T3" fmla="*/ 18 h 36"/>
                    <a:gd name="T4" fmla="*/ 38 w 40"/>
                    <a:gd name="T5" fmla="*/ 26 h 36"/>
                    <a:gd name="T6" fmla="*/ 34 w 40"/>
                    <a:gd name="T7" fmla="*/ 30 h 36"/>
                    <a:gd name="T8" fmla="*/ 28 w 40"/>
                    <a:gd name="T9" fmla="*/ 34 h 36"/>
                    <a:gd name="T10" fmla="*/ 20 w 40"/>
                    <a:gd name="T11" fmla="*/ 36 h 36"/>
                    <a:gd name="T12" fmla="*/ 20 w 40"/>
                    <a:gd name="T13" fmla="*/ 36 h 36"/>
                    <a:gd name="T14" fmla="*/ 12 w 40"/>
                    <a:gd name="T15" fmla="*/ 34 h 36"/>
                    <a:gd name="T16" fmla="*/ 6 w 40"/>
                    <a:gd name="T17" fmla="*/ 30 h 36"/>
                    <a:gd name="T18" fmla="*/ 0 w 40"/>
                    <a:gd name="T19" fmla="*/ 26 h 36"/>
                    <a:gd name="T20" fmla="*/ 0 w 40"/>
                    <a:gd name="T21" fmla="*/ 18 h 36"/>
                    <a:gd name="T22" fmla="*/ 0 w 40"/>
                    <a:gd name="T23" fmla="*/ 18 h 36"/>
                    <a:gd name="T24" fmla="*/ 0 w 40"/>
                    <a:gd name="T25" fmla="*/ 10 h 36"/>
                    <a:gd name="T26" fmla="*/ 6 w 40"/>
                    <a:gd name="T27" fmla="*/ 4 h 36"/>
                    <a:gd name="T28" fmla="*/ 12 w 40"/>
                    <a:gd name="T29" fmla="*/ 0 h 36"/>
                    <a:gd name="T30" fmla="*/ 20 w 40"/>
                    <a:gd name="T31" fmla="*/ 0 h 36"/>
                    <a:gd name="T32" fmla="*/ 20 w 40"/>
                    <a:gd name="T33" fmla="*/ 0 h 36"/>
                    <a:gd name="T34" fmla="*/ 28 w 40"/>
                    <a:gd name="T35" fmla="*/ 0 h 36"/>
                    <a:gd name="T36" fmla="*/ 34 w 40"/>
                    <a:gd name="T37" fmla="*/ 4 h 36"/>
                    <a:gd name="T38" fmla="*/ 38 w 40"/>
                    <a:gd name="T39" fmla="*/ 10 h 36"/>
                    <a:gd name="T40" fmla="*/ 40 w 40"/>
                    <a:gd name="T41" fmla="*/ 18 h 36"/>
                    <a:gd name="T42" fmla="*/ 40 w 40"/>
                    <a:gd name="T43" fmla="*/ 18 h 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0" h="36">
                      <a:moveTo>
                        <a:pt x="40" y="18"/>
                      </a:moveTo>
                      <a:lnTo>
                        <a:pt x="40" y="18"/>
                      </a:lnTo>
                      <a:lnTo>
                        <a:pt x="38" y="26"/>
                      </a:lnTo>
                      <a:lnTo>
                        <a:pt x="34" y="30"/>
                      </a:lnTo>
                      <a:lnTo>
                        <a:pt x="28" y="34"/>
                      </a:lnTo>
                      <a:lnTo>
                        <a:pt x="20" y="36"/>
                      </a:lnTo>
                      <a:lnTo>
                        <a:pt x="20" y="36"/>
                      </a:lnTo>
                      <a:lnTo>
                        <a:pt x="12" y="34"/>
                      </a:lnTo>
                      <a:lnTo>
                        <a:pt x="6" y="30"/>
                      </a:lnTo>
                      <a:lnTo>
                        <a:pt x="0" y="26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0" y="10"/>
                      </a:lnTo>
                      <a:lnTo>
                        <a:pt x="6" y="4"/>
                      </a:lnTo>
                      <a:lnTo>
                        <a:pt x="12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lnTo>
                        <a:pt x="28" y="0"/>
                      </a:lnTo>
                      <a:lnTo>
                        <a:pt x="34" y="4"/>
                      </a:lnTo>
                      <a:lnTo>
                        <a:pt x="38" y="10"/>
                      </a:lnTo>
                      <a:lnTo>
                        <a:pt x="40" y="18"/>
                      </a:lnTo>
                      <a:lnTo>
                        <a:pt x="40" y="18"/>
                      </a:lnTo>
                      <a:close/>
                    </a:path>
                  </a:pathLst>
                </a:custGeom>
                <a:solidFill>
                  <a:srgbClr val="E3A177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Freeform 931"/>
                <p:cNvSpPr>
                  <a:spLocks/>
                </p:cNvSpPr>
                <p:nvPr/>
              </p:nvSpPr>
              <p:spPr bwMode="auto">
                <a:xfrm>
                  <a:off x="7189788" y="1323975"/>
                  <a:ext cx="28575" cy="31750"/>
                </a:xfrm>
                <a:custGeom>
                  <a:avLst/>
                  <a:gdLst>
                    <a:gd name="T0" fmla="*/ 16 w 18"/>
                    <a:gd name="T1" fmla="*/ 12 h 20"/>
                    <a:gd name="T2" fmla="*/ 16 w 18"/>
                    <a:gd name="T3" fmla="*/ 12 h 20"/>
                    <a:gd name="T4" fmla="*/ 14 w 18"/>
                    <a:gd name="T5" fmla="*/ 16 h 20"/>
                    <a:gd name="T6" fmla="*/ 12 w 18"/>
                    <a:gd name="T7" fmla="*/ 18 h 20"/>
                    <a:gd name="T8" fmla="*/ 8 w 18"/>
                    <a:gd name="T9" fmla="*/ 20 h 20"/>
                    <a:gd name="T10" fmla="*/ 6 w 18"/>
                    <a:gd name="T11" fmla="*/ 20 h 20"/>
                    <a:gd name="T12" fmla="*/ 6 w 18"/>
                    <a:gd name="T13" fmla="*/ 20 h 20"/>
                    <a:gd name="T14" fmla="*/ 2 w 18"/>
                    <a:gd name="T15" fmla="*/ 18 h 20"/>
                    <a:gd name="T16" fmla="*/ 0 w 18"/>
                    <a:gd name="T17" fmla="*/ 14 h 20"/>
                    <a:gd name="T18" fmla="*/ 0 w 18"/>
                    <a:gd name="T19" fmla="*/ 12 h 20"/>
                    <a:gd name="T20" fmla="*/ 0 w 18"/>
                    <a:gd name="T21" fmla="*/ 8 h 20"/>
                    <a:gd name="T22" fmla="*/ 0 w 18"/>
                    <a:gd name="T23" fmla="*/ 8 h 20"/>
                    <a:gd name="T24" fmla="*/ 2 w 18"/>
                    <a:gd name="T25" fmla="*/ 4 h 20"/>
                    <a:gd name="T26" fmla="*/ 6 w 18"/>
                    <a:gd name="T27" fmla="*/ 2 h 20"/>
                    <a:gd name="T28" fmla="*/ 8 w 18"/>
                    <a:gd name="T29" fmla="*/ 0 h 20"/>
                    <a:gd name="T30" fmla="*/ 12 w 18"/>
                    <a:gd name="T31" fmla="*/ 0 h 20"/>
                    <a:gd name="T32" fmla="*/ 12 w 18"/>
                    <a:gd name="T33" fmla="*/ 0 h 20"/>
                    <a:gd name="T34" fmla="*/ 14 w 18"/>
                    <a:gd name="T35" fmla="*/ 2 h 20"/>
                    <a:gd name="T36" fmla="*/ 16 w 18"/>
                    <a:gd name="T37" fmla="*/ 6 h 20"/>
                    <a:gd name="T38" fmla="*/ 18 w 18"/>
                    <a:gd name="T39" fmla="*/ 8 h 20"/>
                    <a:gd name="T40" fmla="*/ 16 w 18"/>
                    <a:gd name="T41" fmla="*/ 12 h 20"/>
                    <a:gd name="T42" fmla="*/ 16 w 18"/>
                    <a:gd name="T43" fmla="*/ 1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8" h="20">
                      <a:moveTo>
                        <a:pt x="16" y="12"/>
                      </a:moveTo>
                      <a:lnTo>
                        <a:pt x="16" y="12"/>
                      </a:lnTo>
                      <a:lnTo>
                        <a:pt x="14" y="16"/>
                      </a:lnTo>
                      <a:lnTo>
                        <a:pt x="12" y="18"/>
                      </a:lnTo>
                      <a:lnTo>
                        <a:pt x="8" y="20"/>
                      </a:lnTo>
                      <a:lnTo>
                        <a:pt x="6" y="20"/>
                      </a:lnTo>
                      <a:lnTo>
                        <a:pt x="6" y="20"/>
                      </a:lnTo>
                      <a:lnTo>
                        <a:pt x="2" y="18"/>
                      </a:lnTo>
                      <a:lnTo>
                        <a:pt x="0" y="14"/>
                      </a:lnTo>
                      <a:lnTo>
                        <a:pt x="0" y="12"/>
                      </a:lnTo>
                      <a:lnTo>
                        <a:pt x="0" y="8"/>
                      </a:lnTo>
                      <a:lnTo>
                        <a:pt x="0" y="8"/>
                      </a:lnTo>
                      <a:lnTo>
                        <a:pt x="2" y="4"/>
                      </a:lnTo>
                      <a:lnTo>
                        <a:pt x="6" y="2"/>
                      </a:lnTo>
                      <a:lnTo>
                        <a:pt x="8" y="0"/>
                      </a:lnTo>
                      <a:lnTo>
                        <a:pt x="12" y="0"/>
                      </a:lnTo>
                      <a:lnTo>
                        <a:pt x="12" y="0"/>
                      </a:lnTo>
                      <a:lnTo>
                        <a:pt x="14" y="2"/>
                      </a:lnTo>
                      <a:lnTo>
                        <a:pt x="16" y="6"/>
                      </a:lnTo>
                      <a:lnTo>
                        <a:pt x="18" y="8"/>
                      </a:lnTo>
                      <a:lnTo>
                        <a:pt x="16" y="12"/>
                      </a:lnTo>
                      <a:lnTo>
                        <a:pt x="16" y="12"/>
                      </a:lnTo>
                      <a:close/>
                    </a:path>
                  </a:pathLst>
                </a:custGeom>
                <a:solidFill>
                  <a:srgbClr val="6E747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9" name="Freeform 932"/>
                <p:cNvSpPr>
                  <a:spLocks/>
                </p:cNvSpPr>
                <p:nvPr/>
              </p:nvSpPr>
              <p:spPr bwMode="auto">
                <a:xfrm>
                  <a:off x="7199313" y="1336675"/>
                  <a:ext cx="190500" cy="203200"/>
                </a:xfrm>
                <a:custGeom>
                  <a:avLst/>
                  <a:gdLst>
                    <a:gd name="T0" fmla="*/ 6 w 120"/>
                    <a:gd name="T1" fmla="*/ 72 h 128"/>
                    <a:gd name="T2" fmla="*/ 6 w 120"/>
                    <a:gd name="T3" fmla="*/ 72 h 128"/>
                    <a:gd name="T4" fmla="*/ 26 w 120"/>
                    <a:gd name="T5" fmla="*/ 72 h 128"/>
                    <a:gd name="T6" fmla="*/ 40 w 120"/>
                    <a:gd name="T7" fmla="*/ 68 h 128"/>
                    <a:gd name="T8" fmla="*/ 46 w 120"/>
                    <a:gd name="T9" fmla="*/ 66 h 128"/>
                    <a:gd name="T10" fmla="*/ 50 w 120"/>
                    <a:gd name="T11" fmla="*/ 64 h 128"/>
                    <a:gd name="T12" fmla="*/ 50 w 120"/>
                    <a:gd name="T13" fmla="*/ 64 h 128"/>
                    <a:gd name="T14" fmla="*/ 58 w 120"/>
                    <a:gd name="T15" fmla="*/ 50 h 128"/>
                    <a:gd name="T16" fmla="*/ 68 w 120"/>
                    <a:gd name="T17" fmla="*/ 28 h 128"/>
                    <a:gd name="T18" fmla="*/ 78 w 120"/>
                    <a:gd name="T19" fmla="*/ 0 h 128"/>
                    <a:gd name="T20" fmla="*/ 78 w 120"/>
                    <a:gd name="T21" fmla="*/ 0 h 128"/>
                    <a:gd name="T22" fmla="*/ 96 w 120"/>
                    <a:gd name="T23" fmla="*/ 6 h 128"/>
                    <a:gd name="T24" fmla="*/ 118 w 120"/>
                    <a:gd name="T25" fmla="*/ 16 h 128"/>
                    <a:gd name="T26" fmla="*/ 118 w 120"/>
                    <a:gd name="T27" fmla="*/ 16 h 128"/>
                    <a:gd name="T28" fmla="*/ 120 w 120"/>
                    <a:gd name="T29" fmla="*/ 20 h 128"/>
                    <a:gd name="T30" fmla="*/ 120 w 120"/>
                    <a:gd name="T31" fmla="*/ 26 h 128"/>
                    <a:gd name="T32" fmla="*/ 118 w 120"/>
                    <a:gd name="T33" fmla="*/ 40 h 128"/>
                    <a:gd name="T34" fmla="*/ 114 w 120"/>
                    <a:gd name="T35" fmla="*/ 60 h 128"/>
                    <a:gd name="T36" fmla="*/ 90 w 120"/>
                    <a:gd name="T37" fmla="*/ 68 h 128"/>
                    <a:gd name="T38" fmla="*/ 90 w 120"/>
                    <a:gd name="T39" fmla="*/ 68 h 128"/>
                    <a:gd name="T40" fmla="*/ 82 w 120"/>
                    <a:gd name="T41" fmla="*/ 82 h 128"/>
                    <a:gd name="T42" fmla="*/ 76 w 120"/>
                    <a:gd name="T43" fmla="*/ 94 h 128"/>
                    <a:gd name="T44" fmla="*/ 70 w 120"/>
                    <a:gd name="T45" fmla="*/ 106 h 128"/>
                    <a:gd name="T46" fmla="*/ 70 w 120"/>
                    <a:gd name="T47" fmla="*/ 106 h 128"/>
                    <a:gd name="T48" fmla="*/ 66 w 120"/>
                    <a:gd name="T49" fmla="*/ 114 h 128"/>
                    <a:gd name="T50" fmla="*/ 60 w 120"/>
                    <a:gd name="T51" fmla="*/ 118 h 128"/>
                    <a:gd name="T52" fmla="*/ 52 w 120"/>
                    <a:gd name="T53" fmla="*/ 118 h 128"/>
                    <a:gd name="T54" fmla="*/ 44 w 120"/>
                    <a:gd name="T55" fmla="*/ 116 h 128"/>
                    <a:gd name="T56" fmla="*/ 10 w 120"/>
                    <a:gd name="T57" fmla="*/ 128 h 128"/>
                    <a:gd name="T58" fmla="*/ 10 w 120"/>
                    <a:gd name="T59" fmla="*/ 128 h 128"/>
                    <a:gd name="T60" fmla="*/ 6 w 120"/>
                    <a:gd name="T61" fmla="*/ 124 h 128"/>
                    <a:gd name="T62" fmla="*/ 2 w 120"/>
                    <a:gd name="T63" fmla="*/ 116 h 128"/>
                    <a:gd name="T64" fmla="*/ 2 w 120"/>
                    <a:gd name="T65" fmla="*/ 108 h 128"/>
                    <a:gd name="T66" fmla="*/ 0 w 120"/>
                    <a:gd name="T67" fmla="*/ 98 h 128"/>
                    <a:gd name="T68" fmla="*/ 2 w 120"/>
                    <a:gd name="T69" fmla="*/ 86 h 128"/>
                    <a:gd name="T70" fmla="*/ 6 w 120"/>
                    <a:gd name="T71" fmla="*/ 72 h 128"/>
                    <a:gd name="T72" fmla="*/ 6 w 120"/>
                    <a:gd name="T73" fmla="*/ 72 h 1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120" h="128">
                      <a:moveTo>
                        <a:pt x="6" y="72"/>
                      </a:moveTo>
                      <a:lnTo>
                        <a:pt x="6" y="72"/>
                      </a:lnTo>
                      <a:lnTo>
                        <a:pt x="26" y="72"/>
                      </a:lnTo>
                      <a:lnTo>
                        <a:pt x="40" y="68"/>
                      </a:lnTo>
                      <a:lnTo>
                        <a:pt x="46" y="66"/>
                      </a:lnTo>
                      <a:lnTo>
                        <a:pt x="50" y="64"/>
                      </a:lnTo>
                      <a:lnTo>
                        <a:pt x="50" y="64"/>
                      </a:lnTo>
                      <a:lnTo>
                        <a:pt x="58" y="50"/>
                      </a:lnTo>
                      <a:lnTo>
                        <a:pt x="68" y="28"/>
                      </a:lnTo>
                      <a:lnTo>
                        <a:pt x="78" y="0"/>
                      </a:lnTo>
                      <a:lnTo>
                        <a:pt x="78" y="0"/>
                      </a:lnTo>
                      <a:lnTo>
                        <a:pt x="96" y="6"/>
                      </a:lnTo>
                      <a:lnTo>
                        <a:pt x="118" y="16"/>
                      </a:lnTo>
                      <a:lnTo>
                        <a:pt x="118" y="16"/>
                      </a:lnTo>
                      <a:lnTo>
                        <a:pt x="120" y="20"/>
                      </a:lnTo>
                      <a:lnTo>
                        <a:pt x="120" y="26"/>
                      </a:lnTo>
                      <a:lnTo>
                        <a:pt x="118" y="40"/>
                      </a:lnTo>
                      <a:lnTo>
                        <a:pt x="114" y="60"/>
                      </a:lnTo>
                      <a:lnTo>
                        <a:pt x="90" y="68"/>
                      </a:lnTo>
                      <a:lnTo>
                        <a:pt x="90" y="68"/>
                      </a:lnTo>
                      <a:lnTo>
                        <a:pt x="82" y="82"/>
                      </a:lnTo>
                      <a:lnTo>
                        <a:pt x="76" y="94"/>
                      </a:lnTo>
                      <a:lnTo>
                        <a:pt x="70" y="106"/>
                      </a:lnTo>
                      <a:lnTo>
                        <a:pt x="70" y="106"/>
                      </a:lnTo>
                      <a:lnTo>
                        <a:pt x="66" y="114"/>
                      </a:lnTo>
                      <a:lnTo>
                        <a:pt x="60" y="118"/>
                      </a:lnTo>
                      <a:lnTo>
                        <a:pt x="52" y="118"/>
                      </a:lnTo>
                      <a:lnTo>
                        <a:pt x="44" y="116"/>
                      </a:lnTo>
                      <a:lnTo>
                        <a:pt x="10" y="128"/>
                      </a:lnTo>
                      <a:lnTo>
                        <a:pt x="10" y="128"/>
                      </a:lnTo>
                      <a:lnTo>
                        <a:pt x="6" y="124"/>
                      </a:lnTo>
                      <a:lnTo>
                        <a:pt x="2" y="116"/>
                      </a:lnTo>
                      <a:lnTo>
                        <a:pt x="2" y="108"/>
                      </a:lnTo>
                      <a:lnTo>
                        <a:pt x="0" y="98"/>
                      </a:lnTo>
                      <a:lnTo>
                        <a:pt x="2" y="86"/>
                      </a:lnTo>
                      <a:lnTo>
                        <a:pt x="6" y="72"/>
                      </a:lnTo>
                      <a:lnTo>
                        <a:pt x="6" y="72"/>
                      </a:lnTo>
                      <a:close/>
                    </a:path>
                  </a:pathLst>
                </a:custGeom>
                <a:solidFill>
                  <a:srgbClr val="E4AC7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Freeform 933"/>
                <p:cNvSpPr>
                  <a:spLocks/>
                </p:cNvSpPr>
                <p:nvPr/>
              </p:nvSpPr>
              <p:spPr bwMode="auto">
                <a:xfrm>
                  <a:off x="7151688" y="1438275"/>
                  <a:ext cx="111125" cy="120650"/>
                </a:xfrm>
                <a:custGeom>
                  <a:avLst/>
                  <a:gdLst>
                    <a:gd name="T0" fmla="*/ 14 w 70"/>
                    <a:gd name="T1" fmla="*/ 0 h 76"/>
                    <a:gd name="T2" fmla="*/ 14 w 70"/>
                    <a:gd name="T3" fmla="*/ 0 h 76"/>
                    <a:gd name="T4" fmla="*/ 30 w 70"/>
                    <a:gd name="T5" fmla="*/ 2 h 76"/>
                    <a:gd name="T6" fmla="*/ 46 w 70"/>
                    <a:gd name="T7" fmla="*/ 2 h 76"/>
                    <a:gd name="T8" fmla="*/ 62 w 70"/>
                    <a:gd name="T9" fmla="*/ 0 h 76"/>
                    <a:gd name="T10" fmla="*/ 62 w 70"/>
                    <a:gd name="T11" fmla="*/ 0 h 76"/>
                    <a:gd name="T12" fmla="*/ 60 w 70"/>
                    <a:gd name="T13" fmla="*/ 6 h 76"/>
                    <a:gd name="T14" fmla="*/ 56 w 70"/>
                    <a:gd name="T15" fmla="*/ 22 h 76"/>
                    <a:gd name="T16" fmla="*/ 56 w 70"/>
                    <a:gd name="T17" fmla="*/ 32 h 76"/>
                    <a:gd name="T18" fmla="*/ 58 w 70"/>
                    <a:gd name="T19" fmla="*/ 44 h 76"/>
                    <a:gd name="T20" fmla="*/ 62 w 70"/>
                    <a:gd name="T21" fmla="*/ 56 h 76"/>
                    <a:gd name="T22" fmla="*/ 70 w 70"/>
                    <a:gd name="T23" fmla="*/ 68 h 76"/>
                    <a:gd name="T24" fmla="*/ 70 w 70"/>
                    <a:gd name="T25" fmla="*/ 68 h 76"/>
                    <a:gd name="T26" fmla="*/ 48 w 70"/>
                    <a:gd name="T27" fmla="*/ 70 h 76"/>
                    <a:gd name="T28" fmla="*/ 28 w 70"/>
                    <a:gd name="T29" fmla="*/ 72 h 76"/>
                    <a:gd name="T30" fmla="*/ 10 w 70"/>
                    <a:gd name="T31" fmla="*/ 76 h 76"/>
                    <a:gd name="T32" fmla="*/ 10 w 70"/>
                    <a:gd name="T33" fmla="*/ 76 h 76"/>
                    <a:gd name="T34" fmla="*/ 6 w 70"/>
                    <a:gd name="T35" fmla="*/ 70 h 76"/>
                    <a:gd name="T36" fmla="*/ 4 w 70"/>
                    <a:gd name="T37" fmla="*/ 62 h 76"/>
                    <a:gd name="T38" fmla="*/ 0 w 70"/>
                    <a:gd name="T39" fmla="*/ 52 h 76"/>
                    <a:gd name="T40" fmla="*/ 0 w 70"/>
                    <a:gd name="T41" fmla="*/ 42 h 76"/>
                    <a:gd name="T42" fmla="*/ 2 w 70"/>
                    <a:gd name="T43" fmla="*/ 28 h 76"/>
                    <a:gd name="T44" fmla="*/ 6 w 70"/>
                    <a:gd name="T45" fmla="*/ 14 h 76"/>
                    <a:gd name="T46" fmla="*/ 14 w 70"/>
                    <a:gd name="T47" fmla="*/ 0 h 76"/>
                    <a:gd name="T48" fmla="*/ 14 w 70"/>
                    <a:gd name="T49" fmla="*/ 0 h 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70" h="76">
                      <a:moveTo>
                        <a:pt x="14" y="0"/>
                      </a:moveTo>
                      <a:lnTo>
                        <a:pt x="14" y="0"/>
                      </a:lnTo>
                      <a:lnTo>
                        <a:pt x="30" y="2"/>
                      </a:lnTo>
                      <a:lnTo>
                        <a:pt x="46" y="2"/>
                      </a:lnTo>
                      <a:lnTo>
                        <a:pt x="62" y="0"/>
                      </a:lnTo>
                      <a:lnTo>
                        <a:pt x="62" y="0"/>
                      </a:lnTo>
                      <a:lnTo>
                        <a:pt x="60" y="6"/>
                      </a:lnTo>
                      <a:lnTo>
                        <a:pt x="56" y="22"/>
                      </a:lnTo>
                      <a:lnTo>
                        <a:pt x="56" y="32"/>
                      </a:lnTo>
                      <a:lnTo>
                        <a:pt x="58" y="44"/>
                      </a:lnTo>
                      <a:lnTo>
                        <a:pt x="62" y="56"/>
                      </a:lnTo>
                      <a:lnTo>
                        <a:pt x="70" y="68"/>
                      </a:lnTo>
                      <a:lnTo>
                        <a:pt x="70" y="68"/>
                      </a:lnTo>
                      <a:lnTo>
                        <a:pt x="48" y="70"/>
                      </a:lnTo>
                      <a:lnTo>
                        <a:pt x="28" y="72"/>
                      </a:lnTo>
                      <a:lnTo>
                        <a:pt x="10" y="76"/>
                      </a:lnTo>
                      <a:lnTo>
                        <a:pt x="10" y="76"/>
                      </a:lnTo>
                      <a:lnTo>
                        <a:pt x="6" y="70"/>
                      </a:lnTo>
                      <a:lnTo>
                        <a:pt x="4" y="62"/>
                      </a:lnTo>
                      <a:lnTo>
                        <a:pt x="0" y="52"/>
                      </a:lnTo>
                      <a:lnTo>
                        <a:pt x="0" y="42"/>
                      </a:lnTo>
                      <a:lnTo>
                        <a:pt x="2" y="28"/>
                      </a:lnTo>
                      <a:lnTo>
                        <a:pt x="6" y="14"/>
                      </a:lnTo>
                      <a:lnTo>
                        <a:pt x="14" y="0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Freeform 934"/>
                <p:cNvSpPr>
                  <a:spLocks/>
                </p:cNvSpPr>
                <p:nvPr/>
              </p:nvSpPr>
              <p:spPr bwMode="auto">
                <a:xfrm>
                  <a:off x="6751638" y="965200"/>
                  <a:ext cx="447675" cy="612775"/>
                </a:xfrm>
                <a:custGeom>
                  <a:avLst/>
                  <a:gdLst>
                    <a:gd name="T0" fmla="*/ 8 w 282"/>
                    <a:gd name="T1" fmla="*/ 4 h 386"/>
                    <a:gd name="T2" fmla="*/ 2 w 282"/>
                    <a:gd name="T3" fmla="*/ 32 h 386"/>
                    <a:gd name="T4" fmla="*/ 0 w 282"/>
                    <a:gd name="T5" fmla="*/ 86 h 386"/>
                    <a:gd name="T6" fmla="*/ 2 w 282"/>
                    <a:gd name="T7" fmla="*/ 136 h 386"/>
                    <a:gd name="T8" fmla="*/ 10 w 282"/>
                    <a:gd name="T9" fmla="*/ 194 h 386"/>
                    <a:gd name="T10" fmla="*/ 30 w 282"/>
                    <a:gd name="T11" fmla="*/ 260 h 386"/>
                    <a:gd name="T12" fmla="*/ 60 w 282"/>
                    <a:gd name="T13" fmla="*/ 334 h 386"/>
                    <a:gd name="T14" fmla="*/ 80 w 282"/>
                    <a:gd name="T15" fmla="*/ 372 h 386"/>
                    <a:gd name="T16" fmla="*/ 116 w 282"/>
                    <a:gd name="T17" fmla="*/ 382 h 386"/>
                    <a:gd name="T18" fmla="*/ 170 w 282"/>
                    <a:gd name="T19" fmla="*/ 386 h 386"/>
                    <a:gd name="T20" fmla="*/ 240 w 282"/>
                    <a:gd name="T21" fmla="*/ 382 h 386"/>
                    <a:gd name="T22" fmla="*/ 280 w 282"/>
                    <a:gd name="T23" fmla="*/ 372 h 386"/>
                    <a:gd name="T24" fmla="*/ 278 w 282"/>
                    <a:gd name="T25" fmla="*/ 366 h 386"/>
                    <a:gd name="T26" fmla="*/ 272 w 282"/>
                    <a:gd name="T27" fmla="*/ 334 h 386"/>
                    <a:gd name="T28" fmla="*/ 276 w 282"/>
                    <a:gd name="T29" fmla="*/ 306 h 386"/>
                    <a:gd name="T30" fmla="*/ 282 w 282"/>
                    <a:gd name="T31" fmla="*/ 292 h 386"/>
                    <a:gd name="T32" fmla="*/ 252 w 282"/>
                    <a:gd name="T33" fmla="*/ 288 h 386"/>
                    <a:gd name="T34" fmla="*/ 212 w 282"/>
                    <a:gd name="T35" fmla="*/ 276 h 386"/>
                    <a:gd name="T36" fmla="*/ 200 w 282"/>
                    <a:gd name="T37" fmla="*/ 270 h 386"/>
                    <a:gd name="T38" fmla="*/ 164 w 282"/>
                    <a:gd name="T39" fmla="*/ 254 h 386"/>
                    <a:gd name="T40" fmla="*/ 152 w 282"/>
                    <a:gd name="T41" fmla="*/ 252 h 386"/>
                    <a:gd name="T42" fmla="*/ 156 w 282"/>
                    <a:gd name="T43" fmla="*/ 250 h 386"/>
                    <a:gd name="T44" fmla="*/ 162 w 282"/>
                    <a:gd name="T45" fmla="*/ 244 h 386"/>
                    <a:gd name="T46" fmla="*/ 158 w 282"/>
                    <a:gd name="T47" fmla="*/ 234 h 386"/>
                    <a:gd name="T48" fmla="*/ 152 w 282"/>
                    <a:gd name="T49" fmla="*/ 230 h 386"/>
                    <a:gd name="T50" fmla="*/ 158 w 282"/>
                    <a:gd name="T51" fmla="*/ 198 h 386"/>
                    <a:gd name="T52" fmla="*/ 158 w 282"/>
                    <a:gd name="T53" fmla="*/ 152 h 386"/>
                    <a:gd name="T54" fmla="*/ 148 w 282"/>
                    <a:gd name="T55" fmla="*/ 112 h 386"/>
                    <a:gd name="T56" fmla="*/ 136 w 282"/>
                    <a:gd name="T57" fmla="*/ 84 h 386"/>
                    <a:gd name="T58" fmla="*/ 128 w 282"/>
                    <a:gd name="T59" fmla="*/ 70 h 386"/>
                    <a:gd name="T60" fmla="*/ 90 w 282"/>
                    <a:gd name="T61" fmla="*/ 28 h 386"/>
                    <a:gd name="T62" fmla="*/ 52 w 282"/>
                    <a:gd name="T63" fmla="*/ 6 h 386"/>
                    <a:gd name="T64" fmla="*/ 24 w 282"/>
                    <a:gd name="T65" fmla="*/ 0 h 386"/>
                    <a:gd name="T66" fmla="*/ 8 w 282"/>
                    <a:gd name="T67" fmla="*/ 4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282" h="386">
                      <a:moveTo>
                        <a:pt x="8" y="4"/>
                      </a:moveTo>
                      <a:lnTo>
                        <a:pt x="8" y="4"/>
                      </a:lnTo>
                      <a:lnTo>
                        <a:pt x="6" y="12"/>
                      </a:lnTo>
                      <a:lnTo>
                        <a:pt x="2" y="32"/>
                      </a:lnTo>
                      <a:lnTo>
                        <a:pt x="0" y="66"/>
                      </a:lnTo>
                      <a:lnTo>
                        <a:pt x="0" y="86"/>
                      </a:lnTo>
                      <a:lnTo>
                        <a:pt x="0" y="110"/>
                      </a:lnTo>
                      <a:lnTo>
                        <a:pt x="2" y="136"/>
                      </a:lnTo>
                      <a:lnTo>
                        <a:pt x="4" y="164"/>
                      </a:lnTo>
                      <a:lnTo>
                        <a:pt x="10" y="194"/>
                      </a:lnTo>
                      <a:lnTo>
                        <a:pt x="18" y="226"/>
                      </a:lnTo>
                      <a:lnTo>
                        <a:pt x="30" y="260"/>
                      </a:lnTo>
                      <a:lnTo>
                        <a:pt x="42" y="296"/>
                      </a:lnTo>
                      <a:lnTo>
                        <a:pt x="60" y="334"/>
                      </a:lnTo>
                      <a:lnTo>
                        <a:pt x="80" y="372"/>
                      </a:lnTo>
                      <a:lnTo>
                        <a:pt x="80" y="372"/>
                      </a:lnTo>
                      <a:lnTo>
                        <a:pt x="96" y="378"/>
                      </a:lnTo>
                      <a:lnTo>
                        <a:pt x="116" y="382"/>
                      </a:lnTo>
                      <a:lnTo>
                        <a:pt x="140" y="384"/>
                      </a:lnTo>
                      <a:lnTo>
                        <a:pt x="170" y="386"/>
                      </a:lnTo>
                      <a:lnTo>
                        <a:pt x="204" y="386"/>
                      </a:lnTo>
                      <a:lnTo>
                        <a:pt x="240" y="382"/>
                      </a:lnTo>
                      <a:lnTo>
                        <a:pt x="260" y="378"/>
                      </a:lnTo>
                      <a:lnTo>
                        <a:pt x="280" y="372"/>
                      </a:lnTo>
                      <a:lnTo>
                        <a:pt x="280" y="372"/>
                      </a:lnTo>
                      <a:lnTo>
                        <a:pt x="278" y="366"/>
                      </a:lnTo>
                      <a:lnTo>
                        <a:pt x="274" y="346"/>
                      </a:lnTo>
                      <a:lnTo>
                        <a:pt x="272" y="334"/>
                      </a:lnTo>
                      <a:lnTo>
                        <a:pt x="274" y="320"/>
                      </a:lnTo>
                      <a:lnTo>
                        <a:pt x="276" y="306"/>
                      </a:lnTo>
                      <a:lnTo>
                        <a:pt x="282" y="292"/>
                      </a:lnTo>
                      <a:lnTo>
                        <a:pt x="282" y="292"/>
                      </a:lnTo>
                      <a:lnTo>
                        <a:pt x="274" y="292"/>
                      </a:lnTo>
                      <a:lnTo>
                        <a:pt x="252" y="288"/>
                      </a:lnTo>
                      <a:lnTo>
                        <a:pt x="224" y="282"/>
                      </a:lnTo>
                      <a:lnTo>
                        <a:pt x="212" y="276"/>
                      </a:lnTo>
                      <a:lnTo>
                        <a:pt x="200" y="270"/>
                      </a:lnTo>
                      <a:lnTo>
                        <a:pt x="200" y="270"/>
                      </a:lnTo>
                      <a:lnTo>
                        <a:pt x="180" y="258"/>
                      </a:lnTo>
                      <a:lnTo>
                        <a:pt x="164" y="254"/>
                      </a:lnTo>
                      <a:lnTo>
                        <a:pt x="156" y="252"/>
                      </a:lnTo>
                      <a:lnTo>
                        <a:pt x="152" y="252"/>
                      </a:lnTo>
                      <a:lnTo>
                        <a:pt x="152" y="252"/>
                      </a:lnTo>
                      <a:lnTo>
                        <a:pt x="156" y="250"/>
                      </a:lnTo>
                      <a:lnTo>
                        <a:pt x="160" y="246"/>
                      </a:lnTo>
                      <a:lnTo>
                        <a:pt x="162" y="244"/>
                      </a:lnTo>
                      <a:lnTo>
                        <a:pt x="162" y="240"/>
                      </a:lnTo>
                      <a:lnTo>
                        <a:pt x="158" y="234"/>
                      </a:lnTo>
                      <a:lnTo>
                        <a:pt x="152" y="230"/>
                      </a:lnTo>
                      <a:lnTo>
                        <a:pt x="152" y="230"/>
                      </a:lnTo>
                      <a:lnTo>
                        <a:pt x="156" y="214"/>
                      </a:lnTo>
                      <a:lnTo>
                        <a:pt x="158" y="198"/>
                      </a:lnTo>
                      <a:lnTo>
                        <a:pt x="158" y="176"/>
                      </a:lnTo>
                      <a:lnTo>
                        <a:pt x="158" y="152"/>
                      </a:lnTo>
                      <a:lnTo>
                        <a:pt x="152" y="126"/>
                      </a:lnTo>
                      <a:lnTo>
                        <a:pt x="148" y="112"/>
                      </a:lnTo>
                      <a:lnTo>
                        <a:pt x="142" y="98"/>
                      </a:lnTo>
                      <a:lnTo>
                        <a:pt x="136" y="84"/>
                      </a:lnTo>
                      <a:lnTo>
                        <a:pt x="128" y="70"/>
                      </a:lnTo>
                      <a:lnTo>
                        <a:pt x="128" y="70"/>
                      </a:lnTo>
                      <a:lnTo>
                        <a:pt x="108" y="46"/>
                      </a:lnTo>
                      <a:lnTo>
                        <a:pt x="90" y="28"/>
                      </a:lnTo>
                      <a:lnTo>
                        <a:pt x="70" y="14"/>
                      </a:lnTo>
                      <a:lnTo>
                        <a:pt x="52" y="6"/>
                      </a:lnTo>
                      <a:lnTo>
                        <a:pt x="36" y="0"/>
                      </a:lnTo>
                      <a:lnTo>
                        <a:pt x="24" y="0"/>
                      </a:lnTo>
                      <a:lnTo>
                        <a:pt x="14" y="0"/>
                      </a:lnTo>
                      <a:lnTo>
                        <a:pt x="8" y="4"/>
                      </a:lnTo>
                      <a:lnTo>
                        <a:pt x="8" y="4"/>
                      </a:lnTo>
                      <a:close/>
                    </a:path>
                  </a:pathLst>
                </a:custGeom>
                <a:solidFill>
                  <a:srgbClr val="44444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2" name="Freeform 935"/>
                <p:cNvSpPr>
                  <a:spLocks/>
                </p:cNvSpPr>
                <p:nvPr/>
              </p:nvSpPr>
              <p:spPr bwMode="auto">
                <a:xfrm>
                  <a:off x="6900863" y="1365250"/>
                  <a:ext cx="92075" cy="92075"/>
                </a:xfrm>
                <a:custGeom>
                  <a:avLst/>
                  <a:gdLst>
                    <a:gd name="T0" fmla="*/ 0 w 58"/>
                    <a:gd name="T1" fmla="*/ 58 h 58"/>
                    <a:gd name="T2" fmla="*/ 0 w 58"/>
                    <a:gd name="T3" fmla="*/ 58 h 58"/>
                    <a:gd name="T4" fmla="*/ 0 w 58"/>
                    <a:gd name="T5" fmla="*/ 50 h 58"/>
                    <a:gd name="T6" fmla="*/ 4 w 58"/>
                    <a:gd name="T7" fmla="*/ 40 h 58"/>
                    <a:gd name="T8" fmla="*/ 8 w 58"/>
                    <a:gd name="T9" fmla="*/ 30 h 58"/>
                    <a:gd name="T10" fmla="*/ 14 w 58"/>
                    <a:gd name="T11" fmla="*/ 20 h 58"/>
                    <a:gd name="T12" fmla="*/ 24 w 58"/>
                    <a:gd name="T13" fmla="*/ 10 h 58"/>
                    <a:gd name="T14" fmla="*/ 32 w 58"/>
                    <a:gd name="T15" fmla="*/ 6 h 58"/>
                    <a:gd name="T16" fmla="*/ 40 w 58"/>
                    <a:gd name="T17" fmla="*/ 2 h 58"/>
                    <a:gd name="T18" fmla="*/ 48 w 58"/>
                    <a:gd name="T19" fmla="*/ 0 h 58"/>
                    <a:gd name="T20" fmla="*/ 58 w 58"/>
                    <a:gd name="T21" fmla="*/ 0 h 58"/>
                    <a:gd name="T22" fmla="*/ 58 w 58"/>
                    <a:gd name="T23" fmla="*/ 0 h 58"/>
                    <a:gd name="T24" fmla="*/ 50 w 58"/>
                    <a:gd name="T25" fmla="*/ 2 h 58"/>
                    <a:gd name="T26" fmla="*/ 34 w 58"/>
                    <a:gd name="T27" fmla="*/ 12 h 58"/>
                    <a:gd name="T28" fmla="*/ 24 w 58"/>
                    <a:gd name="T29" fmla="*/ 20 h 58"/>
                    <a:gd name="T30" fmla="*/ 14 w 58"/>
                    <a:gd name="T31" fmla="*/ 30 h 58"/>
                    <a:gd name="T32" fmla="*/ 6 w 58"/>
                    <a:gd name="T33" fmla="*/ 44 h 58"/>
                    <a:gd name="T34" fmla="*/ 0 w 58"/>
                    <a:gd name="T35" fmla="*/ 58 h 58"/>
                    <a:gd name="T36" fmla="*/ 0 w 58"/>
                    <a:gd name="T37" fmla="*/ 58 h 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58" h="58">
                      <a:moveTo>
                        <a:pt x="0" y="58"/>
                      </a:moveTo>
                      <a:lnTo>
                        <a:pt x="0" y="58"/>
                      </a:lnTo>
                      <a:lnTo>
                        <a:pt x="0" y="50"/>
                      </a:lnTo>
                      <a:lnTo>
                        <a:pt x="4" y="40"/>
                      </a:lnTo>
                      <a:lnTo>
                        <a:pt x="8" y="30"/>
                      </a:lnTo>
                      <a:lnTo>
                        <a:pt x="14" y="20"/>
                      </a:lnTo>
                      <a:lnTo>
                        <a:pt x="24" y="10"/>
                      </a:lnTo>
                      <a:lnTo>
                        <a:pt x="32" y="6"/>
                      </a:lnTo>
                      <a:lnTo>
                        <a:pt x="40" y="2"/>
                      </a:lnTo>
                      <a:lnTo>
                        <a:pt x="48" y="0"/>
                      </a:lnTo>
                      <a:lnTo>
                        <a:pt x="58" y="0"/>
                      </a:lnTo>
                      <a:lnTo>
                        <a:pt x="58" y="0"/>
                      </a:lnTo>
                      <a:lnTo>
                        <a:pt x="50" y="2"/>
                      </a:lnTo>
                      <a:lnTo>
                        <a:pt x="34" y="12"/>
                      </a:lnTo>
                      <a:lnTo>
                        <a:pt x="24" y="20"/>
                      </a:lnTo>
                      <a:lnTo>
                        <a:pt x="14" y="30"/>
                      </a:lnTo>
                      <a:lnTo>
                        <a:pt x="6" y="44"/>
                      </a:lnTo>
                      <a:lnTo>
                        <a:pt x="0" y="58"/>
                      </a:lnTo>
                      <a:lnTo>
                        <a:pt x="0" y="58"/>
                      </a:lnTo>
                      <a:close/>
                    </a:path>
                  </a:pathLst>
                </a:custGeom>
                <a:solidFill>
                  <a:srgbClr val="3D3D3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Freeform 936"/>
                <p:cNvSpPr>
                  <a:spLocks/>
                </p:cNvSpPr>
                <p:nvPr/>
              </p:nvSpPr>
              <p:spPr bwMode="auto">
                <a:xfrm>
                  <a:off x="7421563" y="1006475"/>
                  <a:ext cx="31750" cy="31750"/>
                </a:xfrm>
                <a:custGeom>
                  <a:avLst/>
                  <a:gdLst>
                    <a:gd name="T0" fmla="*/ 20 w 20"/>
                    <a:gd name="T1" fmla="*/ 16 h 20"/>
                    <a:gd name="T2" fmla="*/ 20 w 20"/>
                    <a:gd name="T3" fmla="*/ 16 h 20"/>
                    <a:gd name="T4" fmla="*/ 18 w 20"/>
                    <a:gd name="T5" fmla="*/ 16 h 20"/>
                    <a:gd name="T6" fmla="*/ 16 w 20"/>
                    <a:gd name="T7" fmla="*/ 18 h 20"/>
                    <a:gd name="T8" fmla="*/ 14 w 20"/>
                    <a:gd name="T9" fmla="*/ 20 h 20"/>
                    <a:gd name="T10" fmla="*/ 0 w 20"/>
                    <a:gd name="T11" fmla="*/ 6 h 20"/>
                    <a:gd name="T12" fmla="*/ 0 w 20"/>
                    <a:gd name="T13" fmla="*/ 6 h 20"/>
                    <a:gd name="T14" fmla="*/ 0 w 20"/>
                    <a:gd name="T15" fmla="*/ 2 h 20"/>
                    <a:gd name="T16" fmla="*/ 2 w 20"/>
                    <a:gd name="T17" fmla="*/ 2 h 20"/>
                    <a:gd name="T18" fmla="*/ 4 w 20"/>
                    <a:gd name="T19" fmla="*/ 0 h 20"/>
                    <a:gd name="T20" fmla="*/ 20 w 20"/>
                    <a:gd name="T21" fmla="*/ 16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20" h="20">
                      <a:moveTo>
                        <a:pt x="20" y="16"/>
                      </a:moveTo>
                      <a:lnTo>
                        <a:pt x="20" y="16"/>
                      </a:lnTo>
                      <a:lnTo>
                        <a:pt x="18" y="16"/>
                      </a:lnTo>
                      <a:lnTo>
                        <a:pt x="16" y="18"/>
                      </a:lnTo>
                      <a:lnTo>
                        <a:pt x="14" y="20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0" y="2"/>
                      </a:lnTo>
                      <a:lnTo>
                        <a:pt x="2" y="2"/>
                      </a:lnTo>
                      <a:lnTo>
                        <a:pt x="4" y="0"/>
                      </a:lnTo>
                      <a:lnTo>
                        <a:pt x="20" y="16"/>
                      </a:lnTo>
                      <a:close/>
                    </a:path>
                  </a:pathLst>
                </a:custGeom>
                <a:solidFill>
                  <a:srgbClr val="80828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Freeform 937"/>
                <p:cNvSpPr>
                  <a:spLocks/>
                </p:cNvSpPr>
                <p:nvPr/>
              </p:nvSpPr>
              <p:spPr bwMode="auto">
                <a:xfrm>
                  <a:off x="7269163" y="1006475"/>
                  <a:ext cx="882650" cy="625475"/>
                </a:xfrm>
                <a:custGeom>
                  <a:avLst/>
                  <a:gdLst>
                    <a:gd name="T0" fmla="*/ 556 w 556"/>
                    <a:gd name="T1" fmla="*/ 24 h 394"/>
                    <a:gd name="T2" fmla="*/ 542 w 556"/>
                    <a:gd name="T3" fmla="*/ 12 h 394"/>
                    <a:gd name="T4" fmla="*/ 96 w 556"/>
                    <a:gd name="T5" fmla="*/ 0 h 394"/>
                    <a:gd name="T6" fmla="*/ 0 w 556"/>
                    <a:gd name="T7" fmla="*/ 374 h 394"/>
                    <a:gd name="T8" fmla="*/ 12 w 556"/>
                    <a:gd name="T9" fmla="*/ 394 h 394"/>
                    <a:gd name="T10" fmla="*/ 438 w 556"/>
                    <a:gd name="T11" fmla="*/ 384 h 394"/>
                    <a:gd name="T12" fmla="*/ 556 w 556"/>
                    <a:gd name="T13" fmla="*/ 24 h 3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556" h="394">
                      <a:moveTo>
                        <a:pt x="556" y="24"/>
                      </a:moveTo>
                      <a:lnTo>
                        <a:pt x="542" y="12"/>
                      </a:lnTo>
                      <a:lnTo>
                        <a:pt x="96" y="0"/>
                      </a:lnTo>
                      <a:lnTo>
                        <a:pt x="0" y="374"/>
                      </a:lnTo>
                      <a:lnTo>
                        <a:pt x="12" y="394"/>
                      </a:lnTo>
                      <a:lnTo>
                        <a:pt x="438" y="384"/>
                      </a:lnTo>
                      <a:lnTo>
                        <a:pt x="556" y="24"/>
                      </a:lnTo>
                      <a:close/>
                    </a:path>
                  </a:pathLst>
                </a:custGeom>
                <a:solidFill>
                  <a:srgbClr val="D6CFD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5" name="Freeform 938"/>
                <p:cNvSpPr>
                  <a:spLocks/>
                </p:cNvSpPr>
                <p:nvPr/>
              </p:nvSpPr>
              <p:spPr bwMode="auto">
                <a:xfrm>
                  <a:off x="7285038" y="1035050"/>
                  <a:ext cx="866775" cy="596900"/>
                </a:xfrm>
                <a:custGeom>
                  <a:avLst/>
                  <a:gdLst>
                    <a:gd name="T0" fmla="*/ 546 w 546"/>
                    <a:gd name="T1" fmla="*/ 6 h 376"/>
                    <a:gd name="T2" fmla="*/ 102 w 546"/>
                    <a:gd name="T3" fmla="*/ 0 h 376"/>
                    <a:gd name="T4" fmla="*/ 0 w 546"/>
                    <a:gd name="T5" fmla="*/ 376 h 376"/>
                    <a:gd name="T6" fmla="*/ 436 w 546"/>
                    <a:gd name="T7" fmla="*/ 368 h 376"/>
                    <a:gd name="T8" fmla="*/ 546 w 546"/>
                    <a:gd name="T9" fmla="*/ 6 h 3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46" h="376">
                      <a:moveTo>
                        <a:pt x="546" y="6"/>
                      </a:moveTo>
                      <a:lnTo>
                        <a:pt x="102" y="0"/>
                      </a:lnTo>
                      <a:lnTo>
                        <a:pt x="0" y="376"/>
                      </a:lnTo>
                      <a:lnTo>
                        <a:pt x="436" y="368"/>
                      </a:lnTo>
                      <a:lnTo>
                        <a:pt x="546" y="6"/>
                      </a:lnTo>
                      <a:close/>
                    </a:path>
                  </a:pathLst>
                </a:custGeom>
                <a:solidFill>
                  <a:srgbClr val="B6ADAB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Freeform 939"/>
                <p:cNvSpPr>
                  <a:spLocks/>
                </p:cNvSpPr>
                <p:nvPr/>
              </p:nvSpPr>
              <p:spPr bwMode="auto">
                <a:xfrm>
                  <a:off x="6919913" y="965200"/>
                  <a:ext cx="101600" cy="295275"/>
                </a:xfrm>
                <a:custGeom>
                  <a:avLst/>
                  <a:gdLst>
                    <a:gd name="T0" fmla="*/ 0 w 64"/>
                    <a:gd name="T1" fmla="*/ 0 h 186"/>
                    <a:gd name="T2" fmla="*/ 0 w 64"/>
                    <a:gd name="T3" fmla="*/ 0 h 186"/>
                    <a:gd name="T4" fmla="*/ 10 w 64"/>
                    <a:gd name="T5" fmla="*/ 14 h 186"/>
                    <a:gd name="T6" fmla="*/ 20 w 64"/>
                    <a:gd name="T7" fmla="*/ 32 h 186"/>
                    <a:gd name="T8" fmla="*/ 32 w 64"/>
                    <a:gd name="T9" fmla="*/ 56 h 186"/>
                    <a:gd name="T10" fmla="*/ 44 w 64"/>
                    <a:gd name="T11" fmla="*/ 84 h 186"/>
                    <a:gd name="T12" fmla="*/ 52 w 64"/>
                    <a:gd name="T13" fmla="*/ 116 h 186"/>
                    <a:gd name="T14" fmla="*/ 54 w 64"/>
                    <a:gd name="T15" fmla="*/ 132 h 186"/>
                    <a:gd name="T16" fmla="*/ 56 w 64"/>
                    <a:gd name="T17" fmla="*/ 150 h 186"/>
                    <a:gd name="T18" fmla="*/ 56 w 64"/>
                    <a:gd name="T19" fmla="*/ 168 h 186"/>
                    <a:gd name="T20" fmla="*/ 54 w 64"/>
                    <a:gd name="T21" fmla="*/ 186 h 186"/>
                    <a:gd name="T22" fmla="*/ 54 w 64"/>
                    <a:gd name="T23" fmla="*/ 186 h 186"/>
                    <a:gd name="T24" fmla="*/ 56 w 64"/>
                    <a:gd name="T25" fmla="*/ 184 h 186"/>
                    <a:gd name="T26" fmla="*/ 60 w 64"/>
                    <a:gd name="T27" fmla="*/ 174 h 186"/>
                    <a:gd name="T28" fmla="*/ 64 w 64"/>
                    <a:gd name="T29" fmla="*/ 156 h 186"/>
                    <a:gd name="T30" fmla="*/ 64 w 64"/>
                    <a:gd name="T31" fmla="*/ 134 h 186"/>
                    <a:gd name="T32" fmla="*/ 64 w 64"/>
                    <a:gd name="T33" fmla="*/ 122 h 186"/>
                    <a:gd name="T34" fmla="*/ 60 w 64"/>
                    <a:gd name="T35" fmla="*/ 108 h 186"/>
                    <a:gd name="T36" fmla="*/ 56 w 64"/>
                    <a:gd name="T37" fmla="*/ 92 h 186"/>
                    <a:gd name="T38" fmla="*/ 50 w 64"/>
                    <a:gd name="T39" fmla="*/ 76 h 186"/>
                    <a:gd name="T40" fmla="*/ 42 w 64"/>
                    <a:gd name="T41" fmla="*/ 58 h 186"/>
                    <a:gd name="T42" fmla="*/ 30 w 64"/>
                    <a:gd name="T43" fmla="*/ 40 h 186"/>
                    <a:gd name="T44" fmla="*/ 16 w 64"/>
                    <a:gd name="T45" fmla="*/ 20 h 186"/>
                    <a:gd name="T46" fmla="*/ 0 w 64"/>
                    <a:gd name="T47" fmla="*/ 0 h 186"/>
                    <a:gd name="T48" fmla="*/ 0 w 64"/>
                    <a:gd name="T49" fmla="*/ 0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64" h="186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10" y="14"/>
                      </a:lnTo>
                      <a:lnTo>
                        <a:pt x="20" y="32"/>
                      </a:lnTo>
                      <a:lnTo>
                        <a:pt x="32" y="56"/>
                      </a:lnTo>
                      <a:lnTo>
                        <a:pt x="44" y="84"/>
                      </a:lnTo>
                      <a:lnTo>
                        <a:pt x="52" y="116"/>
                      </a:lnTo>
                      <a:lnTo>
                        <a:pt x="54" y="132"/>
                      </a:lnTo>
                      <a:lnTo>
                        <a:pt x="56" y="150"/>
                      </a:lnTo>
                      <a:lnTo>
                        <a:pt x="56" y="168"/>
                      </a:lnTo>
                      <a:lnTo>
                        <a:pt x="54" y="186"/>
                      </a:lnTo>
                      <a:lnTo>
                        <a:pt x="54" y="186"/>
                      </a:lnTo>
                      <a:lnTo>
                        <a:pt x="56" y="184"/>
                      </a:lnTo>
                      <a:lnTo>
                        <a:pt x="60" y="174"/>
                      </a:lnTo>
                      <a:lnTo>
                        <a:pt x="64" y="156"/>
                      </a:lnTo>
                      <a:lnTo>
                        <a:pt x="64" y="134"/>
                      </a:lnTo>
                      <a:lnTo>
                        <a:pt x="64" y="122"/>
                      </a:lnTo>
                      <a:lnTo>
                        <a:pt x="60" y="108"/>
                      </a:lnTo>
                      <a:lnTo>
                        <a:pt x="56" y="92"/>
                      </a:lnTo>
                      <a:lnTo>
                        <a:pt x="50" y="76"/>
                      </a:lnTo>
                      <a:lnTo>
                        <a:pt x="42" y="58"/>
                      </a:lnTo>
                      <a:lnTo>
                        <a:pt x="30" y="40"/>
                      </a:lnTo>
                      <a:lnTo>
                        <a:pt x="16" y="2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D3D3E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pic>
          <p:nvPicPr>
            <p:cNvPr id="8" name="Picture 2" descr="C:\Users\crey\AppData\Local\Microsoft\Windows\Temporary Internet Files\Content.IE5\31HIR259\MC900431616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839" y="3018778"/>
              <a:ext cx="515311" cy="5153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2" descr="C:\Users\crey\AppData\Local\Microsoft\Windows\Temporary Internet Files\Content.IE5\31HIR259\MC900431616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239" y="3171178"/>
              <a:ext cx="515311" cy="5153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C:\Users\crey\AppData\Local\Microsoft\Windows\Temporary Internet Files\Content.IE5\31HIR259\MC900431616[1]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7914" y="3342673"/>
              <a:ext cx="515311" cy="5153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6" name="Group 145"/>
          <p:cNvGrpSpPr/>
          <p:nvPr/>
        </p:nvGrpSpPr>
        <p:grpSpPr>
          <a:xfrm>
            <a:off x="3596390" y="1816347"/>
            <a:ext cx="518410" cy="4537298"/>
            <a:chOff x="2436527" y="1655221"/>
            <a:chExt cx="592112" cy="4025077"/>
          </a:xfrm>
        </p:grpSpPr>
        <p:grpSp>
          <p:nvGrpSpPr>
            <p:cNvPr id="147" name="Group 146"/>
            <p:cNvGrpSpPr/>
            <p:nvPr/>
          </p:nvGrpSpPr>
          <p:grpSpPr>
            <a:xfrm>
              <a:off x="2439025" y="1655221"/>
              <a:ext cx="589614" cy="983225"/>
              <a:chOff x="3203575" y="2509837"/>
              <a:chExt cx="749301" cy="863600"/>
            </a:xfrm>
            <a:solidFill>
              <a:srgbClr val="9B3937"/>
            </a:solidFill>
          </p:grpSpPr>
          <p:sp>
            <p:nvSpPr>
              <p:cNvPr id="226" name="Rectangle 281"/>
              <p:cNvSpPr>
                <a:spLocks noChangeArrowheads="1"/>
              </p:cNvSpPr>
              <p:nvPr/>
            </p:nvSpPr>
            <p:spPr bwMode="auto">
              <a:xfrm>
                <a:off x="3575050" y="2630487"/>
                <a:ext cx="2444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7" name="Rectangle 282"/>
              <p:cNvSpPr>
                <a:spLocks noChangeArrowheads="1"/>
              </p:cNvSpPr>
              <p:nvPr/>
            </p:nvSpPr>
            <p:spPr bwMode="auto">
              <a:xfrm>
                <a:off x="3203575" y="2630487"/>
                <a:ext cx="12382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8" name="Rectangle 283"/>
              <p:cNvSpPr>
                <a:spLocks noChangeArrowheads="1"/>
              </p:cNvSpPr>
              <p:nvPr/>
            </p:nvSpPr>
            <p:spPr bwMode="auto">
              <a:xfrm>
                <a:off x="3846513" y="2630487"/>
                <a:ext cx="106363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9" name="Rectangle 284"/>
              <p:cNvSpPr>
                <a:spLocks noChangeArrowheads="1"/>
              </p:cNvSpPr>
              <p:nvPr/>
            </p:nvSpPr>
            <p:spPr bwMode="auto">
              <a:xfrm>
                <a:off x="3354388" y="2630487"/>
                <a:ext cx="1936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0" name="Rectangle 285"/>
              <p:cNvSpPr>
                <a:spLocks noChangeArrowheads="1"/>
              </p:cNvSpPr>
              <p:nvPr/>
            </p:nvSpPr>
            <p:spPr bwMode="auto">
              <a:xfrm>
                <a:off x="3883025" y="3254375"/>
                <a:ext cx="6985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1" name="Rectangle 286"/>
              <p:cNvSpPr>
                <a:spLocks noChangeArrowheads="1"/>
              </p:cNvSpPr>
              <p:nvPr/>
            </p:nvSpPr>
            <p:spPr bwMode="auto">
              <a:xfrm>
                <a:off x="3203575" y="3254375"/>
                <a:ext cx="128588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2" name="Rectangle 287"/>
              <p:cNvSpPr>
                <a:spLocks noChangeArrowheads="1"/>
              </p:cNvSpPr>
              <p:nvPr/>
            </p:nvSpPr>
            <p:spPr bwMode="auto">
              <a:xfrm>
                <a:off x="3627438" y="3254375"/>
                <a:ext cx="22860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3" name="Rectangle 288"/>
              <p:cNvSpPr>
                <a:spLocks noChangeArrowheads="1"/>
              </p:cNvSpPr>
              <p:nvPr/>
            </p:nvSpPr>
            <p:spPr bwMode="auto">
              <a:xfrm>
                <a:off x="3360738" y="3254375"/>
                <a:ext cx="239713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4" name="Rectangle 289"/>
              <p:cNvSpPr>
                <a:spLocks noChangeArrowheads="1"/>
              </p:cNvSpPr>
              <p:nvPr/>
            </p:nvSpPr>
            <p:spPr bwMode="auto">
              <a:xfrm>
                <a:off x="3203575" y="2754312"/>
                <a:ext cx="2428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5" name="Rectangle 290"/>
              <p:cNvSpPr>
                <a:spLocks noChangeArrowheads="1"/>
              </p:cNvSpPr>
              <p:nvPr/>
            </p:nvSpPr>
            <p:spPr bwMode="auto">
              <a:xfrm>
                <a:off x="3705225" y="2754312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6" name="Rectangle 291"/>
              <p:cNvSpPr>
                <a:spLocks noChangeArrowheads="1"/>
              </p:cNvSpPr>
              <p:nvPr/>
            </p:nvSpPr>
            <p:spPr bwMode="auto">
              <a:xfrm>
                <a:off x="3473450" y="2754312"/>
                <a:ext cx="2047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7" name="Rectangle 292"/>
              <p:cNvSpPr>
                <a:spLocks noChangeArrowheads="1"/>
              </p:cNvSpPr>
              <p:nvPr/>
            </p:nvSpPr>
            <p:spPr bwMode="auto">
              <a:xfrm>
                <a:off x="3294063" y="2879725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8" name="Rectangle 293"/>
              <p:cNvSpPr>
                <a:spLocks noChangeArrowheads="1"/>
              </p:cNvSpPr>
              <p:nvPr/>
            </p:nvSpPr>
            <p:spPr bwMode="auto">
              <a:xfrm>
                <a:off x="3567113" y="2879725"/>
                <a:ext cx="2651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9" name="Rectangle 294"/>
              <p:cNvSpPr>
                <a:spLocks noChangeArrowheads="1"/>
              </p:cNvSpPr>
              <p:nvPr/>
            </p:nvSpPr>
            <p:spPr bwMode="auto">
              <a:xfrm>
                <a:off x="3203575" y="2879725"/>
                <a:ext cx="650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0" name="Rectangle 295"/>
              <p:cNvSpPr>
                <a:spLocks noChangeArrowheads="1"/>
              </p:cNvSpPr>
              <p:nvPr/>
            </p:nvSpPr>
            <p:spPr bwMode="auto">
              <a:xfrm>
                <a:off x="3859213" y="2879725"/>
                <a:ext cx="936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1" name="Rectangle 296"/>
              <p:cNvSpPr>
                <a:spLocks noChangeArrowheads="1"/>
              </p:cNvSpPr>
              <p:nvPr/>
            </p:nvSpPr>
            <p:spPr bwMode="auto">
              <a:xfrm>
                <a:off x="3705225" y="3005137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2" name="Rectangle 297"/>
              <p:cNvSpPr>
                <a:spLocks noChangeArrowheads="1"/>
              </p:cNvSpPr>
              <p:nvPr/>
            </p:nvSpPr>
            <p:spPr bwMode="auto">
              <a:xfrm>
                <a:off x="3419475" y="3005137"/>
                <a:ext cx="2587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3" name="Rectangle 298"/>
              <p:cNvSpPr>
                <a:spLocks noChangeArrowheads="1"/>
              </p:cNvSpPr>
              <p:nvPr/>
            </p:nvSpPr>
            <p:spPr bwMode="auto">
              <a:xfrm>
                <a:off x="3203575" y="3005137"/>
                <a:ext cx="1889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4" name="Rectangle 299"/>
              <p:cNvSpPr>
                <a:spLocks noChangeArrowheads="1"/>
              </p:cNvSpPr>
              <p:nvPr/>
            </p:nvSpPr>
            <p:spPr bwMode="auto">
              <a:xfrm>
                <a:off x="3556000" y="3128962"/>
                <a:ext cx="234950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5" name="Rectangle 300"/>
              <p:cNvSpPr>
                <a:spLocks noChangeArrowheads="1"/>
              </p:cNvSpPr>
              <p:nvPr/>
            </p:nvSpPr>
            <p:spPr bwMode="auto">
              <a:xfrm>
                <a:off x="3203575" y="3128962"/>
                <a:ext cx="3254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6" name="Rectangle 301"/>
              <p:cNvSpPr>
                <a:spLocks noChangeArrowheads="1"/>
              </p:cNvSpPr>
              <p:nvPr/>
            </p:nvSpPr>
            <p:spPr bwMode="auto">
              <a:xfrm>
                <a:off x="3817938" y="3128962"/>
                <a:ext cx="1349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7" name="Rectangle 311"/>
              <p:cNvSpPr>
                <a:spLocks noChangeArrowheads="1"/>
              </p:cNvSpPr>
              <p:nvPr/>
            </p:nvSpPr>
            <p:spPr bwMode="auto">
              <a:xfrm>
                <a:off x="3287713" y="2509837"/>
                <a:ext cx="20002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8" name="Rectangle 312"/>
              <p:cNvSpPr>
                <a:spLocks noChangeArrowheads="1"/>
              </p:cNvSpPr>
              <p:nvPr/>
            </p:nvSpPr>
            <p:spPr bwMode="auto">
              <a:xfrm>
                <a:off x="3514725" y="2509837"/>
                <a:ext cx="19367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49" name="Rectangle 313"/>
              <p:cNvSpPr>
                <a:spLocks noChangeArrowheads="1"/>
              </p:cNvSpPr>
              <p:nvPr/>
            </p:nvSpPr>
            <p:spPr bwMode="auto">
              <a:xfrm>
                <a:off x="3735388" y="2509837"/>
                <a:ext cx="217488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0" name="Rectangle 314"/>
              <p:cNvSpPr>
                <a:spLocks noChangeArrowheads="1"/>
              </p:cNvSpPr>
              <p:nvPr/>
            </p:nvSpPr>
            <p:spPr bwMode="auto">
              <a:xfrm>
                <a:off x="3203575" y="2509837"/>
                <a:ext cx="57150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8" name="Group 147"/>
            <p:cNvGrpSpPr/>
            <p:nvPr/>
          </p:nvGrpSpPr>
          <p:grpSpPr>
            <a:xfrm>
              <a:off x="2436527" y="2669172"/>
              <a:ext cx="589614" cy="983225"/>
              <a:chOff x="3203575" y="2509837"/>
              <a:chExt cx="749301" cy="863600"/>
            </a:xfrm>
            <a:solidFill>
              <a:srgbClr val="9B3937"/>
            </a:solidFill>
          </p:grpSpPr>
          <p:sp>
            <p:nvSpPr>
              <p:cNvPr id="201" name="Rectangle 281"/>
              <p:cNvSpPr>
                <a:spLocks noChangeArrowheads="1"/>
              </p:cNvSpPr>
              <p:nvPr/>
            </p:nvSpPr>
            <p:spPr bwMode="auto">
              <a:xfrm>
                <a:off x="3575050" y="2630487"/>
                <a:ext cx="2444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2" name="Rectangle 282"/>
              <p:cNvSpPr>
                <a:spLocks noChangeArrowheads="1"/>
              </p:cNvSpPr>
              <p:nvPr/>
            </p:nvSpPr>
            <p:spPr bwMode="auto">
              <a:xfrm>
                <a:off x="3203575" y="2630487"/>
                <a:ext cx="12382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3" name="Rectangle 283"/>
              <p:cNvSpPr>
                <a:spLocks noChangeArrowheads="1"/>
              </p:cNvSpPr>
              <p:nvPr/>
            </p:nvSpPr>
            <p:spPr bwMode="auto">
              <a:xfrm>
                <a:off x="3846513" y="2630487"/>
                <a:ext cx="106363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4" name="Rectangle 284"/>
              <p:cNvSpPr>
                <a:spLocks noChangeArrowheads="1"/>
              </p:cNvSpPr>
              <p:nvPr/>
            </p:nvSpPr>
            <p:spPr bwMode="auto">
              <a:xfrm>
                <a:off x="3354388" y="2630487"/>
                <a:ext cx="1936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5" name="Rectangle 285"/>
              <p:cNvSpPr>
                <a:spLocks noChangeArrowheads="1"/>
              </p:cNvSpPr>
              <p:nvPr/>
            </p:nvSpPr>
            <p:spPr bwMode="auto">
              <a:xfrm>
                <a:off x="3883025" y="3254375"/>
                <a:ext cx="6985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6" name="Rectangle 286"/>
              <p:cNvSpPr>
                <a:spLocks noChangeArrowheads="1"/>
              </p:cNvSpPr>
              <p:nvPr/>
            </p:nvSpPr>
            <p:spPr bwMode="auto">
              <a:xfrm>
                <a:off x="3203575" y="3254375"/>
                <a:ext cx="128588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7" name="Rectangle 287"/>
              <p:cNvSpPr>
                <a:spLocks noChangeArrowheads="1"/>
              </p:cNvSpPr>
              <p:nvPr/>
            </p:nvSpPr>
            <p:spPr bwMode="auto">
              <a:xfrm>
                <a:off x="3627438" y="3254375"/>
                <a:ext cx="22860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8" name="Rectangle 288"/>
              <p:cNvSpPr>
                <a:spLocks noChangeArrowheads="1"/>
              </p:cNvSpPr>
              <p:nvPr/>
            </p:nvSpPr>
            <p:spPr bwMode="auto">
              <a:xfrm>
                <a:off x="3360738" y="3254375"/>
                <a:ext cx="239713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9" name="Rectangle 289"/>
              <p:cNvSpPr>
                <a:spLocks noChangeArrowheads="1"/>
              </p:cNvSpPr>
              <p:nvPr/>
            </p:nvSpPr>
            <p:spPr bwMode="auto">
              <a:xfrm>
                <a:off x="3203575" y="2754312"/>
                <a:ext cx="2428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0" name="Rectangle 290"/>
              <p:cNvSpPr>
                <a:spLocks noChangeArrowheads="1"/>
              </p:cNvSpPr>
              <p:nvPr/>
            </p:nvSpPr>
            <p:spPr bwMode="auto">
              <a:xfrm>
                <a:off x="3705225" y="2754312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1" name="Rectangle 291"/>
              <p:cNvSpPr>
                <a:spLocks noChangeArrowheads="1"/>
              </p:cNvSpPr>
              <p:nvPr/>
            </p:nvSpPr>
            <p:spPr bwMode="auto">
              <a:xfrm>
                <a:off x="3473450" y="2754312"/>
                <a:ext cx="2047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2" name="Rectangle 292"/>
              <p:cNvSpPr>
                <a:spLocks noChangeArrowheads="1"/>
              </p:cNvSpPr>
              <p:nvPr/>
            </p:nvSpPr>
            <p:spPr bwMode="auto">
              <a:xfrm>
                <a:off x="3294063" y="2879725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3" name="Rectangle 293"/>
              <p:cNvSpPr>
                <a:spLocks noChangeArrowheads="1"/>
              </p:cNvSpPr>
              <p:nvPr/>
            </p:nvSpPr>
            <p:spPr bwMode="auto">
              <a:xfrm>
                <a:off x="3567113" y="2879725"/>
                <a:ext cx="2651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4" name="Rectangle 294"/>
              <p:cNvSpPr>
                <a:spLocks noChangeArrowheads="1"/>
              </p:cNvSpPr>
              <p:nvPr/>
            </p:nvSpPr>
            <p:spPr bwMode="auto">
              <a:xfrm>
                <a:off x="3203575" y="2879725"/>
                <a:ext cx="650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5" name="Rectangle 295"/>
              <p:cNvSpPr>
                <a:spLocks noChangeArrowheads="1"/>
              </p:cNvSpPr>
              <p:nvPr/>
            </p:nvSpPr>
            <p:spPr bwMode="auto">
              <a:xfrm>
                <a:off x="3859213" y="2879725"/>
                <a:ext cx="936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6" name="Rectangle 296"/>
              <p:cNvSpPr>
                <a:spLocks noChangeArrowheads="1"/>
              </p:cNvSpPr>
              <p:nvPr/>
            </p:nvSpPr>
            <p:spPr bwMode="auto">
              <a:xfrm>
                <a:off x="3705225" y="3005137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7" name="Rectangle 297"/>
              <p:cNvSpPr>
                <a:spLocks noChangeArrowheads="1"/>
              </p:cNvSpPr>
              <p:nvPr/>
            </p:nvSpPr>
            <p:spPr bwMode="auto">
              <a:xfrm>
                <a:off x="3419475" y="3005137"/>
                <a:ext cx="2587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8" name="Rectangle 298"/>
              <p:cNvSpPr>
                <a:spLocks noChangeArrowheads="1"/>
              </p:cNvSpPr>
              <p:nvPr/>
            </p:nvSpPr>
            <p:spPr bwMode="auto">
              <a:xfrm>
                <a:off x="3203575" y="3005137"/>
                <a:ext cx="1889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9" name="Rectangle 299"/>
              <p:cNvSpPr>
                <a:spLocks noChangeArrowheads="1"/>
              </p:cNvSpPr>
              <p:nvPr/>
            </p:nvSpPr>
            <p:spPr bwMode="auto">
              <a:xfrm>
                <a:off x="3556000" y="3128962"/>
                <a:ext cx="234950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0" name="Rectangle 300"/>
              <p:cNvSpPr>
                <a:spLocks noChangeArrowheads="1"/>
              </p:cNvSpPr>
              <p:nvPr/>
            </p:nvSpPr>
            <p:spPr bwMode="auto">
              <a:xfrm>
                <a:off x="3203575" y="3128962"/>
                <a:ext cx="3254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1" name="Rectangle 301"/>
              <p:cNvSpPr>
                <a:spLocks noChangeArrowheads="1"/>
              </p:cNvSpPr>
              <p:nvPr/>
            </p:nvSpPr>
            <p:spPr bwMode="auto">
              <a:xfrm>
                <a:off x="3817938" y="3128962"/>
                <a:ext cx="1349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2" name="Rectangle 311"/>
              <p:cNvSpPr>
                <a:spLocks noChangeArrowheads="1"/>
              </p:cNvSpPr>
              <p:nvPr/>
            </p:nvSpPr>
            <p:spPr bwMode="auto">
              <a:xfrm>
                <a:off x="3287713" y="2509837"/>
                <a:ext cx="20002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3" name="Rectangle 312"/>
              <p:cNvSpPr>
                <a:spLocks noChangeArrowheads="1"/>
              </p:cNvSpPr>
              <p:nvPr/>
            </p:nvSpPr>
            <p:spPr bwMode="auto">
              <a:xfrm>
                <a:off x="3514725" y="2509837"/>
                <a:ext cx="19367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4" name="Rectangle 313"/>
              <p:cNvSpPr>
                <a:spLocks noChangeArrowheads="1"/>
              </p:cNvSpPr>
              <p:nvPr/>
            </p:nvSpPr>
            <p:spPr bwMode="auto">
              <a:xfrm>
                <a:off x="3735388" y="2509837"/>
                <a:ext cx="217488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5" name="Rectangle 314"/>
              <p:cNvSpPr>
                <a:spLocks noChangeArrowheads="1"/>
              </p:cNvSpPr>
              <p:nvPr/>
            </p:nvSpPr>
            <p:spPr bwMode="auto">
              <a:xfrm>
                <a:off x="3203575" y="2509837"/>
                <a:ext cx="57150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2436527" y="3681315"/>
              <a:ext cx="589614" cy="983225"/>
              <a:chOff x="3203575" y="2509837"/>
              <a:chExt cx="749301" cy="863600"/>
            </a:xfrm>
            <a:solidFill>
              <a:srgbClr val="9B3937"/>
            </a:solidFill>
          </p:grpSpPr>
          <p:sp>
            <p:nvSpPr>
              <p:cNvPr id="176" name="Rectangle 281"/>
              <p:cNvSpPr>
                <a:spLocks noChangeArrowheads="1"/>
              </p:cNvSpPr>
              <p:nvPr/>
            </p:nvSpPr>
            <p:spPr bwMode="auto">
              <a:xfrm>
                <a:off x="3575050" y="2630487"/>
                <a:ext cx="2444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7" name="Rectangle 282"/>
              <p:cNvSpPr>
                <a:spLocks noChangeArrowheads="1"/>
              </p:cNvSpPr>
              <p:nvPr/>
            </p:nvSpPr>
            <p:spPr bwMode="auto">
              <a:xfrm>
                <a:off x="3203575" y="2630487"/>
                <a:ext cx="12382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8" name="Rectangle 283"/>
              <p:cNvSpPr>
                <a:spLocks noChangeArrowheads="1"/>
              </p:cNvSpPr>
              <p:nvPr/>
            </p:nvSpPr>
            <p:spPr bwMode="auto">
              <a:xfrm>
                <a:off x="3846513" y="2630487"/>
                <a:ext cx="106363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9" name="Rectangle 284"/>
              <p:cNvSpPr>
                <a:spLocks noChangeArrowheads="1"/>
              </p:cNvSpPr>
              <p:nvPr/>
            </p:nvSpPr>
            <p:spPr bwMode="auto">
              <a:xfrm>
                <a:off x="3354388" y="2630487"/>
                <a:ext cx="1936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0" name="Rectangle 285"/>
              <p:cNvSpPr>
                <a:spLocks noChangeArrowheads="1"/>
              </p:cNvSpPr>
              <p:nvPr/>
            </p:nvSpPr>
            <p:spPr bwMode="auto">
              <a:xfrm>
                <a:off x="3883025" y="3254375"/>
                <a:ext cx="6985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1" name="Rectangle 286"/>
              <p:cNvSpPr>
                <a:spLocks noChangeArrowheads="1"/>
              </p:cNvSpPr>
              <p:nvPr/>
            </p:nvSpPr>
            <p:spPr bwMode="auto">
              <a:xfrm>
                <a:off x="3203575" y="3254375"/>
                <a:ext cx="128588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2" name="Rectangle 287"/>
              <p:cNvSpPr>
                <a:spLocks noChangeArrowheads="1"/>
              </p:cNvSpPr>
              <p:nvPr/>
            </p:nvSpPr>
            <p:spPr bwMode="auto">
              <a:xfrm>
                <a:off x="3627438" y="3254375"/>
                <a:ext cx="22860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3" name="Rectangle 288"/>
              <p:cNvSpPr>
                <a:spLocks noChangeArrowheads="1"/>
              </p:cNvSpPr>
              <p:nvPr/>
            </p:nvSpPr>
            <p:spPr bwMode="auto">
              <a:xfrm>
                <a:off x="3360738" y="3254375"/>
                <a:ext cx="239713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4" name="Rectangle 289"/>
              <p:cNvSpPr>
                <a:spLocks noChangeArrowheads="1"/>
              </p:cNvSpPr>
              <p:nvPr/>
            </p:nvSpPr>
            <p:spPr bwMode="auto">
              <a:xfrm>
                <a:off x="3203575" y="2754312"/>
                <a:ext cx="2428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5" name="Rectangle 290"/>
              <p:cNvSpPr>
                <a:spLocks noChangeArrowheads="1"/>
              </p:cNvSpPr>
              <p:nvPr/>
            </p:nvSpPr>
            <p:spPr bwMode="auto">
              <a:xfrm>
                <a:off x="3705225" y="2754312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6" name="Rectangle 291"/>
              <p:cNvSpPr>
                <a:spLocks noChangeArrowheads="1"/>
              </p:cNvSpPr>
              <p:nvPr/>
            </p:nvSpPr>
            <p:spPr bwMode="auto">
              <a:xfrm>
                <a:off x="3473450" y="2754312"/>
                <a:ext cx="2047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7" name="Rectangle 292"/>
              <p:cNvSpPr>
                <a:spLocks noChangeArrowheads="1"/>
              </p:cNvSpPr>
              <p:nvPr/>
            </p:nvSpPr>
            <p:spPr bwMode="auto">
              <a:xfrm>
                <a:off x="3294063" y="2879725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8" name="Rectangle 293"/>
              <p:cNvSpPr>
                <a:spLocks noChangeArrowheads="1"/>
              </p:cNvSpPr>
              <p:nvPr/>
            </p:nvSpPr>
            <p:spPr bwMode="auto">
              <a:xfrm>
                <a:off x="3567113" y="2879725"/>
                <a:ext cx="2651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89" name="Rectangle 294"/>
              <p:cNvSpPr>
                <a:spLocks noChangeArrowheads="1"/>
              </p:cNvSpPr>
              <p:nvPr/>
            </p:nvSpPr>
            <p:spPr bwMode="auto">
              <a:xfrm>
                <a:off x="3203575" y="2879725"/>
                <a:ext cx="650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0" name="Rectangle 295"/>
              <p:cNvSpPr>
                <a:spLocks noChangeArrowheads="1"/>
              </p:cNvSpPr>
              <p:nvPr/>
            </p:nvSpPr>
            <p:spPr bwMode="auto">
              <a:xfrm>
                <a:off x="3859213" y="2879725"/>
                <a:ext cx="936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" name="Rectangle 296"/>
              <p:cNvSpPr>
                <a:spLocks noChangeArrowheads="1"/>
              </p:cNvSpPr>
              <p:nvPr/>
            </p:nvSpPr>
            <p:spPr bwMode="auto">
              <a:xfrm>
                <a:off x="3705225" y="3005137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2" name="Rectangle 297"/>
              <p:cNvSpPr>
                <a:spLocks noChangeArrowheads="1"/>
              </p:cNvSpPr>
              <p:nvPr/>
            </p:nvSpPr>
            <p:spPr bwMode="auto">
              <a:xfrm>
                <a:off x="3419475" y="3005137"/>
                <a:ext cx="2587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3" name="Rectangle 298"/>
              <p:cNvSpPr>
                <a:spLocks noChangeArrowheads="1"/>
              </p:cNvSpPr>
              <p:nvPr/>
            </p:nvSpPr>
            <p:spPr bwMode="auto">
              <a:xfrm>
                <a:off x="3203575" y="3005137"/>
                <a:ext cx="1889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4" name="Rectangle 299"/>
              <p:cNvSpPr>
                <a:spLocks noChangeArrowheads="1"/>
              </p:cNvSpPr>
              <p:nvPr/>
            </p:nvSpPr>
            <p:spPr bwMode="auto">
              <a:xfrm>
                <a:off x="3556000" y="3128962"/>
                <a:ext cx="234950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5" name="Rectangle 300"/>
              <p:cNvSpPr>
                <a:spLocks noChangeArrowheads="1"/>
              </p:cNvSpPr>
              <p:nvPr/>
            </p:nvSpPr>
            <p:spPr bwMode="auto">
              <a:xfrm>
                <a:off x="3203575" y="3128962"/>
                <a:ext cx="3254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6" name="Rectangle 301"/>
              <p:cNvSpPr>
                <a:spLocks noChangeArrowheads="1"/>
              </p:cNvSpPr>
              <p:nvPr/>
            </p:nvSpPr>
            <p:spPr bwMode="auto">
              <a:xfrm>
                <a:off x="3817938" y="3128962"/>
                <a:ext cx="1349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7" name="Rectangle 311"/>
              <p:cNvSpPr>
                <a:spLocks noChangeArrowheads="1"/>
              </p:cNvSpPr>
              <p:nvPr/>
            </p:nvSpPr>
            <p:spPr bwMode="auto">
              <a:xfrm>
                <a:off x="3287713" y="2509837"/>
                <a:ext cx="20002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8" name="Rectangle 312"/>
              <p:cNvSpPr>
                <a:spLocks noChangeArrowheads="1"/>
              </p:cNvSpPr>
              <p:nvPr/>
            </p:nvSpPr>
            <p:spPr bwMode="auto">
              <a:xfrm>
                <a:off x="3514725" y="2509837"/>
                <a:ext cx="19367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9" name="Rectangle 313"/>
              <p:cNvSpPr>
                <a:spLocks noChangeArrowheads="1"/>
              </p:cNvSpPr>
              <p:nvPr/>
            </p:nvSpPr>
            <p:spPr bwMode="auto">
              <a:xfrm>
                <a:off x="3735388" y="2509837"/>
                <a:ext cx="217488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00" name="Rectangle 314"/>
              <p:cNvSpPr>
                <a:spLocks noChangeArrowheads="1"/>
              </p:cNvSpPr>
              <p:nvPr/>
            </p:nvSpPr>
            <p:spPr bwMode="auto">
              <a:xfrm>
                <a:off x="3203575" y="2509837"/>
                <a:ext cx="57150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2436527" y="4697073"/>
              <a:ext cx="589614" cy="983225"/>
              <a:chOff x="3203575" y="2509837"/>
              <a:chExt cx="749301" cy="863600"/>
            </a:xfrm>
            <a:solidFill>
              <a:srgbClr val="9B3937"/>
            </a:solidFill>
          </p:grpSpPr>
          <p:sp>
            <p:nvSpPr>
              <p:cNvPr id="151" name="Rectangle 281"/>
              <p:cNvSpPr>
                <a:spLocks noChangeArrowheads="1"/>
              </p:cNvSpPr>
              <p:nvPr/>
            </p:nvSpPr>
            <p:spPr bwMode="auto">
              <a:xfrm>
                <a:off x="3575050" y="2630487"/>
                <a:ext cx="2444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Rectangle 282"/>
              <p:cNvSpPr>
                <a:spLocks noChangeArrowheads="1"/>
              </p:cNvSpPr>
              <p:nvPr/>
            </p:nvSpPr>
            <p:spPr bwMode="auto">
              <a:xfrm>
                <a:off x="3203575" y="2630487"/>
                <a:ext cx="12382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Rectangle 283"/>
              <p:cNvSpPr>
                <a:spLocks noChangeArrowheads="1"/>
              </p:cNvSpPr>
              <p:nvPr/>
            </p:nvSpPr>
            <p:spPr bwMode="auto">
              <a:xfrm>
                <a:off x="3846513" y="2630487"/>
                <a:ext cx="106363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4" name="Rectangle 284"/>
              <p:cNvSpPr>
                <a:spLocks noChangeArrowheads="1"/>
              </p:cNvSpPr>
              <p:nvPr/>
            </p:nvSpPr>
            <p:spPr bwMode="auto">
              <a:xfrm>
                <a:off x="3354388" y="2630487"/>
                <a:ext cx="193675" cy="9683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5" name="Rectangle 285"/>
              <p:cNvSpPr>
                <a:spLocks noChangeArrowheads="1"/>
              </p:cNvSpPr>
              <p:nvPr/>
            </p:nvSpPr>
            <p:spPr bwMode="auto">
              <a:xfrm>
                <a:off x="3883025" y="3254375"/>
                <a:ext cx="6985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Rectangle 286"/>
              <p:cNvSpPr>
                <a:spLocks noChangeArrowheads="1"/>
              </p:cNvSpPr>
              <p:nvPr/>
            </p:nvSpPr>
            <p:spPr bwMode="auto">
              <a:xfrm>
                <a:off x="3203575" y="3254375"/>
                <a:ext cx="128588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Rectangle 287"/>
              <p:cNvSpPr>
                <a:spLocks noChangeArrowheads="1"/>
              </p:cNvSpPr>
              <p:nvPr/>
            </p:nvSpPr>
            <p:spPr bwMode="auto">
              <a:xfrm>
                <a:off x="3627438" y="3254375"/>
                <a:ext cx="228600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Rectangle 288"/>
              <p:cNvSpPr>
                <a:spLocks noChangeArrowheads="1"/>
              </p:cNvSpPr>
              <p:nvPr/>
            </p:nvSpPr>
            <p:spPr bwMode="auto">
              <a:xfrm>
                <a:off x="3360738" y="3254375"/>
                <a:ext cx="239713" cy="1190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Rectangle 289"/>
              <p:cNvSpPr>
                <a:spLocks noChangeArrowheads="1"/>
              </p:cNvSpPr>
              <p:nvPr/>
            </p:nvSpPr>
            <p:spPr bwMode="auto">
              <a:xfrm>
                <a:off x="3203575" y="2754312"/>
                <a:ext cx="2428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Rectangle 290"/>
              <p:cNvSpPr>
                <a:spLocks noChangeArrowheads="1"/>
              </p:cNvSpPr>
              <p:nvPr/>
            </p:nvSpPr>
            <p:spPr bwMode="auto">
              <a:xfrm>
                <a:off x="3705225" y="2754312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1" name="Rectangle 291"/>
              <p:cNvSpPr>
                <a:spLocks noChangeArrowheads="1"/>
              </p:cNvSpPr>
              <p:nvPr/>
            </p:nvSpPr>
            <p:spPr bwMode="auto">
              <a:xfrm>
                <a:off x="3473450" y="2754312"/>
                <a:ext cx="2047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2" name="Rectangle 292"/>
              <p:cNvSpPr>
                <a:spLocks noChangeArrowheads="1"/>
              </p:cNvSpPr>
              <p:nvPr/>
            </p:nvSpPr>
            <p:spPr bwMode="auto">
              <a:xfrm>
                <a:off x="3294063" y="2879725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Rectangle 293"/>
              <p:cNvSpPr>
                <a:spLocks noChangeArrowheads="1"/>
              </p:cNvSpPr>
              <p:nvPr/>
            </p:nvSpPr>
            <p:spPr bwMode="auto">
              <a:xfrm>
                <a:off x="3567113" y="2879725"/>
                <a:ext cx="2651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4" name="Rectangle 294"/>
              <p:cNvSpPr>
                <a:spLocks noChangeArrowheads="1"/>
              </p:cNvSpPr>
              <p:nvPr/>
            </p:nvSpPr>
            <p:spPr bwMode="auto">
              <a:xfrm>
                <a:off x="3203575" y="2879725"/>
                <a:ext cx="65088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5" name="Rectangle 295"/>
              <p:cNvSpPr>
                <a:spLocks noChangeArrowheads="1"/>
              </p:cNvSpPr>
              <p:nvPr/>
            </p:nvSpPr>
            <p:spPr bwMode="auto">
              <a:xfrm>
                <a:off x="3859213" y="2879725"/>
                <a:ext cx="936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Rectangle 296"/>
              <p:cNvSpPr>
                <a:spLocks noChangeArrowheads="1"/>
              </p:cNvSpPr>
              <p:nvPr/>
            </p:nvSpPr>
            <p:spPr bwMode="auto">
              <a:xfrm>
                <a:off x="3705225" y="3005137"/>
                <a:ext cx="247650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Rectangle 297"/>
              <p:cNvSpPr>
                <a:spLocks noChangeArrowheads="1"/>
              </p:cNvSpPr>
              <p:nvPr/>
            </p:nvSpPr>
            <p:spPr bwMode="auto">
              <a:xfrm>
                <a:off x="3419475" y="3005137"/>
                <a:ext cx="25876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8" name="Rectangle 298"/>
              <p:cNvSpPr>
                <a:spLocks noChangeArrowheads="1"/>
              </p:cNvSpPr>
              <p:nvPr/>
            </p:nvSpPr>
            <p:spPr bwMode="auto">
              <a:xfrm>
                <a:off x="3203575" y="3005137"/>
                <a:ext cx="188913" cy="984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9" name="Rectangle 299"/>
              <p:cNvSpPr>
                <a:spLocks noChangeArrowheads="1"/>
              </p:cNvSpPr>
              <p:nvPr/>
            </p:nvSpPr>
            <p:spPr bwMode="auto">
              <a:xfrm>
                <a:off x="3556000" y="3128962"/>
                <a:ext cx="234950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0" name="Rectangle 300"/>
              <p:cNvSpPr>
                <a:spLocks noChangeArrowheads="1"/>
              </p:cNvSpPr>
              <p:nvPr/>
            </p:nvSpPr>
            <p:spPr bwMode="auto">
              <a:xfrm>
                <a:off x="3203575" y="3128962"/>
                <a:ext cx="3254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Rectangle 301"/>
              <p:cNvSpPr>
                <a:spLocks noChangeArrowheads="1"/>
              </p:cNvSpPr>
              <p:nvPr/>
            </p:nvSpPr>
            <p:spPr bwMode="auto">
              <a:xfrm>
                <a:off x="3817938" y="3128962"/>
                <a:ext cx="134938" cy="10001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Rectangle 311"/>
              <p:cNvSpPr>
                <a:spLocks noChangeArrowheads="1"/>
              </p:cNvSpPr>
              <p:nvPr/>
            </p:nvSpPr>
            <p:spPr bwMode="auto">
              <a:xfrm>
                <a:off x="3287713" y="2509837"/>
                <a:ext cx="20002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Rectangle 312"/>
              <p:cNvSpPr>
                <a:spLocks noChangeArrowheads="1"/>
              </p:cNvSpPr>
              <p:nvPr/>
            </p:nvSpPr>
            <p:spPr bwMode="auto">
              <a:xfrm>
                <a:off x="3514725" y="2509837"/>
                <a:ext cx="193675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Rectangle 313"/>
              <p:cNvSpPr>
                <a:spLocks noChangeArrowheads="1"/>
              </p:cNvSpPr>
              <p:nvPr/>
            </p:nvSpPr>
            <p:spPr bwMode="auto">
              <a:xfrm>
                <a:off x="3735388" y="2509837"/>
                <a:ext cx="217488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Rectangle 314"/>
              <p:cNvSpPr>
                <a:spLocks noChangeArrowheads="1"/>
              </p:cNvSpPr>
              <p:nvPr/>
            </p:nvSpPr>
            <p:spPr bwMode="auto">
              <a:xfrm>
                <a:off x="3203575" y="2509837"/>
                <a:ext cx="57150" cy="9207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251" name="TextBox 250"/>
          <p:cNvSpPr txBox="1"/>
          <p:nvPr/>
        </p:nvSpPr>
        <p:spPr>
          <a:xfrm>
            <a:off x="3116947" y="1172045"/>
            <a:ext cx="15312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Enabling</a:t>
            </a:r>
          </a:p>
          <a:p>
            <a:pPr algn="ctr"/>
            <a:r>
              <a:rPr lang="en-US" dirty="0" smtClean="0"/>
              <a:t>Technologies</a:t>
            </a:r>
            <a:endParaRPr lang="en-US" dirty="0"/>
          </a:p>
        </p:txBody>
      </p:sp>
      <p:sp>
        <p:nvSpPr>
          <p:cNvPr id="253" name="Right Arrow Callout 252"/>
          <p:cNvSpPr/>
          <p:nvPr/>
        </p:nvSpPr>
        <p:spPr>
          <a:xfrm>
            <a:off x="2853504" y="2238845"/>
            <a:ext cx="2251895" cy="78893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233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Discovery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54" name="Right Arrow Callout 253"/>
          <p:cNvSpPr/>
          <p:nvPr/>
        </p:nvSpPr>
        <p:spPr>
          <a:xfrm>
            <a:off x="2853504" y="3202514"/>
            <a:ext cx="2251896" cy="78893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233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Access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5" name="Right Arrow Callout 254"/>
          <p:cNvSpPr/>
          <p:nvPr/>
        </p:nvSpPr>
        <p:spPr>
          <a:xfrm>
            <a:off x="2853504" y="4143845"/>
            <a:ext cx="2251896" cy="78893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233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Interpretation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6" name="Right Arrow Callout 255"/>
          <p:cNvSpPr/>
          <p:nvPr/>
        </p:nvSpPr>
        <p:spPr>
          <a:xfrm>
            <a:off x="2853504" y="5107514"/>
            <a:ext cx="2251896" cy="788931"/>
          </a:xfrm>
          <a:prstGeom prst="rightArrowCallout">
            <a:avLst>
              <a:gd name="adj1" fmla="val 25000"/>
              <a:gd name="adj2" fmla="val 25000"/>
              <a:gd name="adj3" fmla="val 25000"/>
              <a:gd name="adj4" fmla="val 8233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Reuse</a:t>
            </a: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24" name="Group 623"/>
          <p:cNvGrpSpPr/>
          <p:nvPr/>
        </p:nvGrpSpPr>
        <p:grpSpPr>
          <a:xfrm>
            <a:off x="4800600" y="1629245"/>
            <a:ext cx="3787071" cy="4267200"/>
            <a:chOff x="4800600" y="1447800"/>
            <a:chExt cx="3787071" cy="4267200"/>
          </a:xfrm>
        </p:grpSpPr>
        <p:sp>
          <p:nvSpPr>
            <p:cNvPr id="252" name="Cloud 251"/>
            <p:cNvSpPr/>
            <p:nvPr/>
          </p:nvSpPr>
          <p:spPr>
            <a:xfrm>
              <a:off x="4800600" y="1447800"/>
              <a:ext cx="3787071" cy="4267200"/>
            </a:xfrm>
            <a:prstGeom prst="cloud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8" name="TextBox 257"/>
            <p:cNvSpPr txBox="1"/>
            <p:nvPr/>
          </p:nvSpPr>
          <p:spPr>
            <a:xfrm>
              <a:off x="5567665" y="4876800"/>
              <a:ext cx="28905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Accessed via Repositories</a:t>
              </a:r>
              <a:endParaRPr lang="en-US" dirty="0"/>
            </a:p>
          </p:txBody>
        </p:sp>
      </p:grpSp>
      <p:grpSp>
        <p:nvGrpSpPr>
          <p:cNvPr id="623" name="Group 622"/>
          <p:cNvGrpSpPr/>
          <p:nvPr/>
        </p:nvGrpSpPr>
        <p:grpSpPr>
          <a:xfrm>
            <a:off x="5202048" y="2086445"/>
            <a:ext cx="3179952" cy="3112532"/>
            <a:chOff x="5202048" y="1905000"/>
            <a:chExt cx="3179952" cy="3112532"/>
          </a:xfrm>
        </p:grpSpPr>
        <p:sp>
          <p:nvSpPr>
            <p:cNvPr id="257" name="Oval 256"/>
            <p:cNvSpPr/>
            <p:nvPr/>
          </p:nvSpPr>
          <p:spPr>
            <a:xfrm>
              <a:off x="5388902" y="1905000"/>
              <a:ext cx="1469098" cy="12741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9" name="Group 258"/>
            <p:cNvGrpSpPr/>
            <p:nvPr/>
          </p:nvGrpSpPr>
          <p:grpSpPr>
            <a:xfrm>
              <a:off x="7239905" y="1953632"/>
              <a:ext cx="913495" cy="1116002"/>
              <a:chOff x="7317704" y="1933782"/>
              <a:chExt cx="913495" cy="1116002"/>
            </a:xfrm>
          </p:grpSpPr>
          <p:grpSp>
            <p:nvGrpSpPr>
              <p:cNvPr id="260" name="Group 259"/>
              <p:cNvGrpSpPr/>
              <p:nvPr/>
            </p:nvGrpSpPr>
            <p:grpSpPr>
              <a:xfrm>
                <a:off x="7317704" y="2222688"/>
                <a:ext cx="473206" cy="484768"/>
                <a:chOff x="4694078" y="1713036"/>
                <a:chExt cx="473206" cy="484768"/>
              </a:xfrm>
            </p:grpSpPr>
            <p:sp>
              <p:nvSpPr>
                <p:cNvPr id="387" name="Rounded Rectangle 386"/>
                <p:cNvSpPr/>
                <p:nvPr/>
              </p:nvSpPr>
              <p:spPr>
                <a:xfrm>
                  <a:off x="4727965" y="1761441"/>
                  <a:ext cx="414524" cy="436363"/>
                </a:xfrm>
                <a:prstGeom prst="roundRect">
                  <a:avLst/>
                </a:prstGeom>
                <a:solidFill>
                  <a:srgbClr val="D9F7E7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8" name="Rounded Rectangle 387"/>
                <p:cNvSpPr/>
                <p:nvPr/>
              </p:nvSpPr>
              <p:spPr>
                <a:xfrm>
                  <a:off x="4730750" y="185188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9" name="TextBox 388"/>
                <p:cNvSpPr txBox="1"/>
                <p:nvPr/>
              </p:nvSpPr>
              <p:spPr>
                <a:xfrm>
                  <a:off x="4694078" y="1854869"/>
                  <a:ext cx="473206" cy="338554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0100</a:t>
                  </a:r>
                </a:p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0101..</a:t>
                  </a:r>
                </a:p>
              </p:txBody>
            </p:sp>
            <p:sp>
              <p:nvSpPr>
                <p:cNvPr id="390" name="TextBox 389"/>
                <p:cNvSpPr txBox="1"/>
                <p:nvPr/>
              </p:nvSpPr>
              <p:spPr>
                <a:xfrm>
                  <a:off x="4816998" y="171303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</p:grpSp>
          <p:grpSp>
            <p:nvGrpSpPr>
              <p:cNvPr id="261" name="Group 260"/>
              <p:cNvGrpSpPr/>
              <p:nvPr/>
            </p:nvGrpSpPr>
            <p:grpSpPr>
              <a:xfrm>
                <a:off x="7548295" y="2390071"/>
                <a:ext cx="417309" cy="484768"/>
                <a:chOff x="5139287" y="2285387"/>
                <a:chExt cx="417309" cy="484768"/>
              </a:xfrm>
            </p:grpSpPr>
            <p:sp>
              <p:nvSpPr>
                <p:cNvPr id="380" name="Rounded Rectangle 379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1" name="Rounded Rectangle 380"/>
                <p:cNvSpPr/>
                <p:nvPr/>
              </p:nvSpPr>
              <p:spPr>
                <a:xfrm>
                  <a:off x="5142072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82" name="TextBox 381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cxnSp>
              <p:nvCxnSpPr>
                <p:cNvPr id="383" name="Straight Connector 382"/>
                <p:cNvCxnSpPr/>
                <p:nvPr/>
              </p:nvCxnSpPr>
              <p:spPr>
                <a:xfrm>
                  <a:off x="5194300" y="2504502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4" name="Straight Connector 383"/>
                <p:cNvCxnSpPr/>
                <p:nvPr/>
              </p:nvCxnSpPr>
              <p:spPr>
                <a:xfrm>
                  <a:off x="5194300" y="254000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5" name="Straight Connector 384"/>
                <p:cNvCxnSpPr/>
                <p:nvPr/>
              </p:nvCxnSpPr>
              <p:spPr>
                <a:xfrm>
                  <a:off x="5194300" y="25844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6" name="Straight Connector 385"/>
                <p:cNvCxnSpPr/>
                <p:nvPr/>
              </p:nvCxnSpPr>
              <p:spPr>
                <a:xfrm>
                  <a:off x="5194300" y="26352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2" name="Group 261"/>
              <p:cNvGrpSpPr/>
              <p:nvPr/>
            </p:nvGrpSpPr>
            <p:grpSpPr>
              <a:xfrm>
                <a:off x="7614961" y="1933782"/>
                <a:ext cx="417309" cy="484768"/>
                <a:chOff x="5139287" y="2285387"/>
                <a:chExt cx="417309" cy="484768"/>
              </a:xfrm>
            </p:grpSpPr>
            <p:sp>
              <p:nvSpPr>
                <p:cNvPr id="373" name="Rounded Rectangle 372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4" name="Rounded Rectangle 373"/>
                <p:cNvSpPr/>
                <p:nvPr/>
              </p:nvSpPr>
              <p:spPr>
                <a:xfrm>
                  <a:off x="5142072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75" name="TextBox 374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cxnSp>
              <p:nvCxnSpPr>
                <p:cNvPr id="376" name="Straight Connector 375"/>
                <p:cNvCxnSpPr/>
                <p:nvPr/>
              </p:nvCxnSpPr>
              <p:spPr>
                <a:xfrm>
                  <a:off x="5194300" y="2504502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7" name="Straight Connector 376"/>
                <p:cNvCxnSpPr/>
                <p:nvPr/>
              </p:nvCxnSpPr>
              <p:spPr>
                <a:xfrm>
                  <a:off x="5194300" y="254000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8" name="Straight Connector 377"/>
                <p:cNvCxnSpPr/>
                <p:nvPr/>
              </p:nvCxnSpPr>
              <p:spPr>
                <a:xfrm>
                  <a:off x="5194300" y="25844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9" name="Straight Connector 378"/>
                <p:cNvCxnSpPr/>
                <p:nvPr/>
              </p:nvCxnSpPr>
              <p:spPr>
                <a:xfrm>
                  <a:off x="5194300" y="26352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3" name="Group 262"/>
              <p:cNvGrpSpPr/>
              <p:nvPr/>
            </p:nvGrpSpPr>
            <p:grpSpPr>
              <a:xfrm>
                <a:off x="7329245" y="2565016"/>
                <a:ext cx="417309" cy="484768"/>
                <a:chOff x="7768275" y="3377116"/>
                <a:chExt cx="417309" cy="484768"/>
              </a:xfrm>
            </p:grpSpPr>
            <p:sp>
              <p:nvSpPr>
                <p:cNvPr id="319" name="Rounded Rectangle 318"/>
                <p:cNvSpPr/>
                <p:nvPr/>
              </p:nvSpPr>
              <p:spPr>
                <a:xfrm>
                  <a:off x="7768275" y="3425521"/>
                  <a:ext cx="414524" cy="436363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0" name="Rounded Rectangle 319"/>
                <p:cNvSpPr/>
                <p:nvPr/>
              </p:nvSpPr>
              <p:spPr>
                <a:xfrm>
                  <a:off x="7771060" y="351596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1" name="TextBox 320"/>
                <p:cNvSpPr txBox="1"/>
                <p:nvPr/>
              </p:nvSpPr>
              <p:spPr>
                <a:xfrm>
                  <a:off x="7857308" y="337711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grpSp>
              <p:nvGrpSpPr>
                <p:cNvPr id="322" name="Group 321"/>
                <p:cNvGrpSpPr/>
                <p:nvPr/>
              </p:nvGrpSpPr>
              <p:grpSpPr>
                <a:xfrm rot="19881035">
                  <a:off x="7804781" y="3571241"/>
                  <a:ext cx="339788" cy="195624"/>
                  <a:chOff x="5443538" y="4906963"/>
                  <a:chExt cx="1477962" cy="850900"/>
                </a:xfrm>
              </p:grpSpPr>
              <p:sp>
                <p:nvSpPr>
                  <p:cNvPr id="323" name="Freeform 39"/>
                  <p:cNvSpPr>
                    <a:spLocks/>
                  </p:cNvSpPr>
                  <p:nvPr/>
                </p:nvSpPr>
                <p:spPr bwMode="auto">
                  <a:xfrm>
                    <a:off x="5443538" y="4968875"/>
                    <a:ext cx="1439863" cy="788988"/>
                  </a:xfrm>
                  <a:custGeom>
                    <a:avLst/>
                    <a:gdLst>
                      <a:gd name="T0" fmla="*/ 1387 w 1813"/>
                      <a:gd name="T1" fmla="*/ 168 h 992"/>
                      <a:gd name="T2" fmla="*/ 1263 w 1813"/>
                      <a:gd name="T3" fmla="*/ 132 h 992"/>
                      <a:gd name="T4" fmla="*/ 1164 w 1813"/>
                      <a:gd name="T5" fmla="*/ 87 h 992"/>
                      <a:gd name="T6" fmla="*/ 1089 w 1813"/>
                      <a:gd name="T7" fmla="*/ 45 h 992"/>
                      <a:gd name="T8" fmla="*/ 1043 w 1813"/>
                      <a:gd name="T9" fmla="*/ 12 h 992"/>
                      <a:gd name="T10" fmla="*/ 1027 w 1813"/>
                      <a:gd name="T11" fmla="*/ 0 h 992"/>
                      <a:gd name="T12" fmla="*/ 1004 w 1813"/>
                      <a:gd name="T13" fmla="*/ 11 h 992"/>
                      <a:gd name="T14" fmla="*/ 948 w 1813"/>
                      <a:gd name="T15" fmla="*/ 39 h 992"/>
                      <a:gd name="T16" fmla="*/ 878 w 1813"/>
                      <a:gd name="T17" fmla="*/ 73 h 992"/>
                      <a:gd name="T18" fmla="*/ 814 w 1813"/>
                      <a:gd name="T19" fmla="*/ 105 h 992"/>
                      <a:gd name="T20" fmla="*/ 777 w 1813"/>
                      <a:gd name="T21" fmla="*/ 123 h 992"/>
                      <a:gd name="T22" fmla="*/ 646 w 1813"/>
                      <a:gd name="T23" fmla="*/ 27 h 992"/>
                      <a:gd name="T24" fmla="*/ 599 w 1813"/>
                      <a:gd name="T25" fmla="*/ 60 h 992"/>
                      <a:gd name="T26" fmla="*/ 511 w 1813"/>
                      <a:gd name="T27" fmla="*/ 117 h 992"/>
                      <a:gd name="T28" fmla="*/ 402 w 1813"/>
                      <a:gd name="T29" fmla="*/ 182 h 992"/>
                      <a:gd name="T30" fmla="*/ 290 w 1813"/>
                      <a:gd name="T31" fmla="*/ 237 h 992"/>
                      <a:gd name="T32" fmla="*/ 195 w 1813"/>
                      <a:gd name="T33" fmla="*/ 268 h 992"/>
                      <a:gd name="T34" fmla="*/ 122 w 1813"/>
                      <a:gd name="T35" fmla="*/ 277 h 992"/>
                      <a:gd name="T36" fmla="*/ 69 w 1813"/>
                      <a:gd name="T37" fmla="*/ 284 h 992"/>
                      <a:gd name="T38" fmla="*/ 32 w 1813"/>
                      <a:gd name="T39" fmla="*/ 287 h 992"/>
                      <a:gd name="T40" fmla="*/ 10 w 1813"/>
                      <a:gd name="T41" fmla="*/ 289 h 992"/>
                      <a:gd name="T42" fmla="*/ 1 w 1813"/>
                      <a:gd name="T43" fmla="*/ 289 h 992"/>
                      <a:gd name="T44" fmla="*/ 10 w 1813"/>
                      <a:gd name="T45" fmla="*/ 298 h 992"/>
                      <a:gd name="T46" fmla="*/ 56 w 1813"/>
                      <a:gd name="T47" fmla="*/ 342 h 992"/>
                      <a:gd name="T48" fmla="*/ 123 w 1813"/>
                      <a:gd name="T49" fmla="*/ 404 h 992"/>
                      <a:gd name="T50" fmla="*/ 24 w 1813"/>
                      <a:gd name="T51" fmla="*/ 435 h 992"/>
                      <a:gd name="T52" fmla="*/ 48 w 1813"/>
                      <a:gd name="T53" fmla="*/ 464 h 992"/>
                      <a:gd name="T54" fmla="*/ 104 w 1813"/>
                      <a:gd name="T55" fmla="*/ 536 h 992"/>
                      <a:gd name="T56" fmla="*/ 174 w 1813"/>
                      <a:gd name="T57" fmla="*/ 612 h 992"/>
                      <a:gd name="T58" fmla="*/ 286 w 1813"/>
                      <a:gd name="T59" fmla="*/ 720 h 992"/>
                      <a:gd name="T60" fmla="*/ 410 w 1813"/>
                      <a:gd name="T61" fmla="*/ 835 h 992"/>
                      <a:gd name="T62" fmla="*/ 517 w 1813"/>
                      <a:gd name="T63" fmla="*/ 933 h 992"/>
                      <a:gd name="T64" fmla="*/ 577 w 1813"/>
                      <a:gd name="T65" fmla="*/ 988 h 992"/>
                      <a:gd name="T66" fmla="*/ 592 w 1813"/>
                      <a:gd name="T67" fmla="*/ 992 h 992"/>
                      <a:gd name="T68" fmla="*/ 643 w 1813"/>
                      <a:gd name="T69" fmla="*/ 990 h 992"/>
                      <a:gd name="T70" fmla="*/ 731 w 1813"/>
                      <a:gd name="T71" fmla="*/ 982 h 992"/>
                      <a:gd name="T72" fmla="*/ 850 w 1813"/>
                      <a:gd name="T73" fmla="*/ 966 h 992"/>
                      <a:gd name="T74" fmla="*/ 993 w 1813"/>
                      <a:gd name="T75" fmla="*/ 938 h 992"/>
                      <a:gd name="T76" fmla="*/ 1152 w 1813"/>
                      <a:gd name="T77" fmla="*/ 895 h 992"/>
                      <a:gd name="T78" fmla="*/ 1299 w 1813"/>
                      <a:gd name="T79" fmla="*/ 835 h 992"/>
                      <a:gd name="T80" fmla="*/ 1424 w 1813"/>
                      <a:gd name="T81" fmla="*/ 769 h 992"/>
                      <a:gd name="T82" fmla="*/ 1518 w 1813"/>
                      <a:gd name="T83" fmla="*/ 706 h 992"/>
                      <a:gd name="T84" fmla="*/ 1579 w 1813"/>
                      <a:gd name="T85" fmla="*/ 660 h 992"/>
                      <a:gd name="T86" fmla="*/ 1600 w 1813"/>
                      <a:gd name="T87" fmla="*/ 642 h 992"/>
                      <a:gd name="T88" fmla="*/ 1577 w 1813"/>
                      <a:gd name="T89" fmla="*/ 639 h 992"/>
                      <a:gd name="T90" fmla="*/ 1529 w 1813"/>
                      <a:gd name="T91" fmla="*/ 631 h 992"/>
                      <a:gd name="T92" fmla="*/ 1486 w 1813"/>
                      <a:gd name="T93" fmla="*/ 620 h 992"/>
                      <a:gd name="T94" fmla="*/ 1435 w 1813"/>
                      <a:gd name="T95" fmla="*/ 599 h 992"/>
                      <a:gd name="T96" fmla="*/ 1387 w 1813"/>
                      <a:gd name="T97" fmla="*/ 576 h 992"/>
                      <a:gd name="T98" fmla="*/ 1399 w 1813"/>
                      <a:gd name="T99" fmla="*/ 555 h 992"/>
                      <a:gd name="T100" fmla="*/ 1427 w 1813"/>
                      <a:gd name="T101" fmla="*/ 536 h 992"/>
                      <a:gd name="T102" fmla="*/ 1438 w 1813"/>
                      <a:gd name="T103" fmla="*/ 528 h 9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3" h="992">
                        <a:moveTo>
                          <a:pt x="1813" y="239"/>
                        </a:moveTo>
                        <a:lnTo>
                          <a:pt x="1433" y="177"/>
                        </a:lnTo>
                        <a:lnTo>
                          <a:pt x="1387" y="168"/>
                        </a:lnTo>
                        <a:lnTo>
                          <a:pt x="1344" y="158"/>
                        </a:lnTo>
                        <a:lnTo>
                          <a:pt x="1303" y="145"/>
                        </a:lnTo>
                        <a:lnTo>
                          <a:pt x="1263" y="132"/>
                        </a:lnTo>
                        <a:lnTo>
                          <a:pt x="1228" y="117"/>
                        </a:lnTo>
                        <a:lnTo>
                          <a:pt x="1194" y="102"/>
                        </a:lnTo>
                        <a:lnTo>
                          <a:pt x="1164" y="87"/>
                        </a:lnTo>
                        <a:lnTo>
                          <a:pt x="1137" y="72"/>
                        </a:lnTo>
                        <a:lnTo>
                          <a:pt x="1111" y="58"/>
                        </a:lnTo>
                        <a:lnTo>
                          <a:pt x="1089" y="45"/>
                        </a:lnTo>
                        <a:lnTo>
                          <a:pt x="1071" y="32"/>
                        </a:lnTo>
                        <a:lnTo>
                          <a:pt x="1055" y="22"/>
                        </a:lnTo>
                        <a:lnTo>
                          <a:pt x="1043" y="12"/>
                        </a:lnTo>
                        <a:lnTo>
                          <a:pt x="1034" y="5"/>
                        </a:lnTo>
                        <a:lnTo>
                          <a:pt x="1030" y="1"/>
                        </a:lnTo>
                        <a:lnTo>
                          <a:pt x="1027" y="0"/>
                        </a:lnTo>
                        <a:lnTo>
                          <a:pt x="1025" y="1"/>
                        </a:lnTo>
                        <a:lnTo>
                          <a:pt x="1017" y="5"/>
                        </a:lnTo>
                        <a:lnTo>
                          <a:pt x="1004" y="11"/>
                        </a:lnTo>
                        <a:lnTo>
                          <a:pt x="988" y="19"/>
                        </a:lnTo>
                        <a:lnTo>
                          <a:pt x="969" y="28"/>
                        </a:lnTo>
                        <a:lnTo>
                          <a:pt x="948" y="39"/>
                        </a:lnTo>
                        <a:lnTo>
                          <a:pt x="925" y="50"/>
                        </a:lnTo>
                        <a:lnTo>
                          <a:pt x="902" y="62"/>
                        </a:lnTo>
                        <a:lnTo>
                          <a:pt x="878" y="73"/>
                        </a:lnTo>
                        <a:lnTo>
                          <a:pt x="855" y="85"/>
                        </a:lnTo>
                        <a:lnTo>
                          <a:pt x="834" y="95"/>
                        </a:lnTo>
                        <a:lnTo>
                          <a:pt x="814" y="105"/>
                        </a:lnTo>
                        <a:lnTo>
                          <a:pt x="798" y="113"/>
                        </a:lnTo>
                        <a:lnTo>
                          <a:pt x="785" y="118"/>
                        </a:lnTo>
                        <a:lnTo>
                          <a:pt x="777" y="123"/>
                        </a:lnTo>
                        <a:lnTo>
                          <a:pt x="775" y="124"/>
                        </a:lnTo>
                        <a:lnTo>
                          <a:pt x="650" y="25"/>
                        </a:lnTo>
                        <a:lnTo>
                          <a:pt x="646" y="27"/>
                        </a:lnTo>
                        <a:lnTo>
                          <a:pt x="636" y="34"/>
                        </a:lnTo>
                        <a:lnTo>
                          <a:pt x="620" y="46"/>
                        </a:lnTo>
                        <a:lnTo>
                          <a:pt x="599" y="60"/>
                        </a:lnTo>
                        <a:lnTo>
                          <a:pt x="573" y="77"/>
                        </a:lnTo>
                        <a:lnTo>
                          <a:pt x="544" y="96"/>
                        </a:lnTo>
                        <a:lnTo>
                          <a:pt x="511" y="117"/>
                        </a:lnTo>
                        <a:lnTo>
                          <a:pt x="477" y="138"/>
                        </a:lnTo>
                        <a:lnTo>
                          <a:pt x="440" y="160"/>
                        </a:lnTo>
                        <a:lnTo>
                          <a:pt x="402" y="182"/>
                        </a:lnTo>
                        <a:lnTo>
                          <a:pt x="364" y="203"/>
                        </a:lnTo>
                        <a:lnTo>
                          <a:pt x="327" y="221"/>
                        </a:lnTo>
                        <a:lnTo>
                          <a:pt x="290" y="237"/>
                        </a:lnTo>
                        <a:lnTo>
                          <a:pt x="256" y="251"/>
                        </a:lnTo>
                        <a:lnTo>
                          <a:pt x="223" y="261"/>
                        </a:lnTo>
                        <a:lnTo>
                          <a:pt x="195" y="268"/>
                        </a:lnTo>
                        <a:lnTo>
                          <a:pt x="168" y="272"/>
                        </a:lnTo>
                        <a:lnTo>
                          <a:pt x="144" y="275"/>
                        </a:lnTo>
                        <a:lnTo>
                          <a:pt x="122" y="277"/>
                        </a:lnTo>
                        <a:lnTo>
                          <a:pt x="102" y="280"/>
                        </a:lnTo>
                        <a:lnTo>
                          <a:pt x="85" y="282"/>
                        </a:lnTo>
                        <a:lnTo>
                          <a:pt x="69" y="284"/>
                        </a:lnTo>
                        <a:lnTo>
                          <a:pt x="55" y="286"/>
                        </a:lnTo>
                        <a:lnTo>
                          <a:pt x="43" y="287"/>
                        </a:lnTo>
                        <a:lnTo>
                          <a:pt x="32" y="287"/>
                        </a:lnTo>
                        <a:lnTo>
                          <a:pt x="23" y="288"/>
                        </a:lnTo>
                        <a:lnTo>
                          <a:pt x="16" y="288"/>
                        </a:lnTo>
                        <a:lnTo>
                          <a:pt x="10" y="289"/>
                        </a:lnTo>
                        <a:lnTo>
                          <a:pt x="6" y="289"/>
                        </a:lnTo>
                        <a:lnTo>
                          <a:pt x="2" y="289"/>
                        </a:lnTo>
                        <a:lnTo>
                          <a:pt x="1" y="289"/>
                        </a:lnTo>
                        <a:lnTo>
                          <a:pt x="0" y="289"/>
                        </a:lnTo>
                        <a:lnTo>
                          <a:pt x="2" y="291"/>
                        </a:lnTo>
                        <a:lnTo>
                          <a:pt x="10" y="298"/>
                        </a:lnTo>
                        <a:lnTo>
                          <a:pt x="22" y="310"/>
                        </a:lnTo>
                        <a:lnTo>
                          <a:pt x="38" y="325"/>
                        </a:lnTo>
                        <a:lnTo>
                          <a:pt x="56" y="342"/>
                        </a:lnTo>
                        <a:lnTo>
                          <a:pt x="77" y="362"/>
                        </a:lnTo>
                        <a:lnTo>
                          <a:pt x="99" y="382"/>
                        </a:lnTo>
                        <a:lnTo>
                          <a:pt x="123" y="404"/>
                        </a:lnTo>
                        <a:lnTo>
                          <a:pt x="21" y="431"/>
                        </a:lnTo>
                        <a:lnTo>
                          <a:pt x="22" y="432"/>
                        </a:lnTo>
                        <a:lnTo>
                          <a:pt x="24" y="435"/>
                        </a:lnTo>
                        <a:lnTo>
                          <a:pt x="30" y="441"/>
                        </a:lnTo>
                        <a:lnTo>
                          <a:pt x="38" y="450"/>
                        </a:lnTo>
                        <a:lnTo>
                          <a:pt x="48" y="464"/>
                        </a:lnTo>
                        <a:lnTo>
                          <a:pt x="63" y="483"/>
                        </a:lnTo>
                        <a:lnTo>
                          <a:pt x="82" y="507"/>
                        </a:lnTo>
                        <a:lnTo>
                          <a:pt x="104" y="536"/>
                        </a:lnTo>
                        <a:lnTo>
                          <a:pt x="121" y="555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7" y="645"/>
                        </a:lnTo>
                        <a:lnTo>
                          <a:pt x="245" y="681"/>
                        </a:lnTo>
                        <a:lnTo>
                          <a:pt x="286" y="720"/>
                        </a:lnTo>
                        <a:lnTo>
                          <a:pt x="327" y="758"/>
                        </a:lnTo>
                        <a:lnTo>
                          <a:pt x="368" y="797"/>
                        </a:lnTo>
                        <a:lnTo>
                          <a:pt x="410" y="835"/>
                        </a:lnTo>
                        <a:lnTo>
                          <a:pt x="449" y="871"/>
                        </a:lnTo>
                        <a:lnTo>
                          <a:pt x="485" y="905"/>
                        </a:lnTo>
                        <a:lnTo>
                          <a:pt x="517" y="933"/>
                        </a:lnTo>
                        <a:lnTo>
                          <a:pt x="544" y="958"/>
                        </a:lnTo>
                        <a:lnTo>
                          <a:pt x="564" y="976"/>
                        </a:lnTo>
                        <a:lnTo>
                          <a:pt x="577" y="988"/>
                        </a:lnTo>
                        <a:lnTo>
                          <a:pt x="582" y="992"/>
                        </a:lnTo>
                        <a:lnTo>
                          <a:pt x="584" y="992"/>
                        </a:lnTo>
                        <a:lnTo>
                          <a:pt x="592" y="992"/>
                        </a:lnTo>
                        <a:lnTo>
                          <a:pt x="605" y="991"/>
                        </a:lnTo>
                        <a:lnTo>
                          <a:pt x="622" y="991"/>
                        </a:lnTo>
                        <a:lnTo>
                          <a:pt x="643" y="990"/>
                        </a:lnTo>
                        <a:lnTo>
                          <a:pt x="669" y="988"/>
                        </a:lnTo>
                        <a:lnTo>
                          <a:pt x="698" y="985"/>
                        </a:lnTo>
                        <a:lnTo>
                          <a:pt x="731" y="982"/>
                        </a:lnTo>
                        <a:lnTo>
                          <a:pt x="768" y="977"/>
                        </a:lnTo>
                        <a:lnTo>
                          <a:pt x="807" y="971"/>
                        </a:lnTo>
                        <a:lnTo>
                          <a:pt x="850" y="966"/>
                        </a:lnTo>
                        <a:lnTo>
                          <a:pt x="895" y="958"/>
                        </a:lnTo>
                        <a:lnTo>
                          <a:pt x="942" y="948"/>
                        </a:lnTo>
                        <a:lnTo>
                          <a:pt x="993" y="938"/>
                        </a:lnTo>
                        <a:lnTo>
                          <a:pt x="1045" y="925"/>
                        </a:lnTo>
                        <a:lnTo>
                          <a:pt x="1098" y="912"/>
                        </a:lnTo>
                        <a:lnTo>
                          <a:pt x="1152" y="895"/>
                        </a:lnTo>
                        <a:lnTo>
                          <a:pt x="1204" y="877"/>
                        </a:lnTo>
                        <a:lnTo>
                          <a:pt x="1253" y="857"/>
                        </a:lnTo>
                        <a:lnTo>
                          <a:pt x="1299" y="835"/>
                        </a:lnTo>
                        <a:lnTo>
                          <a:pt x="1344" y="814"/>
                        </a:lnTo>
                        <a:lnTo>
                          <a:pt x="1386" y="792"/>
                        </a:lnTo>
                        <a:lnTo>
                          <a:pt x="1424" y="769"/>
                        </a:lnTo>
                        <a:lnTo>
                          <a:pt x="1458" y="747"/>
                        </a:lnTo>
                        <a:lnTo>
                          <a:pt x="1490" y="726"/>
                        </a:lnTo>
                        <a:lnTo>
                          <a:pt x="1518" y="706"/>
                        </a:lnTo>
                        <a:lnTo>
                          <a:pt x="1542" y="688"/>
                        </a:lnTo>
                        <a:lnTo>
                          <a:pt x="1563" y="673"/>
                        </a:lnTo>
                        <a:lnTo>
                          <a:pt x="1579" y="660"/>
                        </a:lnTo>
                        <a:lnTo>
                          <a:pt x="1591" y="650"/>
                        </a:lnTo>
                        <a:lnTo>
                          <a:pt x="1597" y="644"/>
                        </a:lnTo>
                        <a:lnTo>
                          <a:pt x="1600" y="642"/>
                        </a:lnTo>
                        <a:lnTo>
                          <a:pt x="1596" y="642"/>
                        </a:lnTo>
                        <a:lnTo>
                          <a:pt x="1589" y="641"/>
                        </a:lnTo>
                        <a:lnTo>
                          <a:pt x="1577" y="639"/>
                        </a:lnTo>
                        <a:lnTo>
                          <a:pt x="1563" y="637"/>
                        </a:lnTo>
                        <a:lnTo>
                          <a:pt x="1546" y="635"/>
                        </a:lnTo>
                        <a:lnTo>
                          <a:pt x="1529" y="631"/>
                        </a:lnTo>
                        <a:lnTo>
                          <a:pt x="1513" y="628"/>
                        </a:lnTo>
                        <a:lnTo>
                          <a:pt x="1498" y="624"/>
                        </a:lnTo>
                        <a:lnTo>
                          <a:pt x="1486" y="620"/>
                        </a:lnTo>
                        <a:lnTo>
                          <a:pt x="1470" y="614"/>
                        </a:lnTo>
                        <a:lnTo>
                          <a:pt x="1452" y="607"/>
                        </a:lnTo>
                        <a:lnTo>
                          <a:pt x="1435" y="599"/>
                        </a:lnTo>
                        <a:lnTo>
                          <a:pt x="1417" y="591"/>
                        </a:lnTo>
                        <a:lnTo>
                          <a:pt x="1400" y="583"/>
                        </a:lnTo>
                        <a:lnTo>
                          <a:pt x="1387" y="576"/>
                        </a:lnTo>
                        <a:lnTo>
                          <a:pt x="1375" y="570"/>
                        </a:lnTo>
                        <a:lnTo>
                          <a:pt x="1388" y="562"/>
                        </a:lnTo>
                        <a:lnTo>
                          <a:pt x="1399" y="555"/>
                        </a:lnTo>
                        <a:lnTo>
                          <a:pt x="1410" y="547"/>
                        </a:lnTo>
                        <a:lnTo>
                          <a:pt x="1419" y="541"/>
                        </a:lnTo>
                        <a:lnTo>
                          <a:pt x="1427" y="536"/>
                        </a:lnTo>
                        <a:lnTo>
                          <a:pt x="1433" y="531"/>
                        </a:lnTo>
                        <a:lnTo>
                          <a:pt x="1437" y="529"/>
                        </a:lnTo>
                        <a:lnTo>
                          <a:pt x="1438" y="528"/>
                        </a:lnTo>
                        <a:lnTo>
                          <a:pt x="1357" y="503"/>
                        </a:lnTo>
                        <a:lnTo>
                          <a:pt x="1813" y="239"/>
                        </a:lnTo>
                        <a:close/>
                      </a:path>
                    </a:pathLst>
                  </a:custGeom>
                  <a:solidFill>
                    <a:srgbClr val="00B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4" name="Freeform 40"/>
                  <p:cNvSpPr>
                    <a:spLocks/>
                  </p:cNvSpPr>
                  <p:nvPr/>
                </p:nvSpPr>
                <p:spPr bwMode="auto">
                  <a:xfrm>
                    <a:off x="5483225" y="4906963"/>
                    <a:ext cx="1438275" cy="787400"/>
                  </a:xfrm>
                  <a:custGeom>
                    <a:avLst/>
                    <a:gdLst>
                      <a:gd name="T0" fmla="*/ 1387 w 1812"/>
                      <a:gd name="T1" fmla="*/ 169 h 993"/>
                      <a:gd name="T2" fmla="*/ 1264 w 1812"/>
                      <a:gd name="T3" fmla="*/ 133 h 993"/>
                      <a:gd name="T4" fmla="*/ 1164 w 1812"/>
                      <a:gd name="T5" fmla="*/ 88 h 993"/>
                      <a:gd name="T6" fmla="*/ 1090 w 1812"/>
                      <a:gd name="T7" fmla="*/ 45 h 993"/>
                      <a:gd name="T8" fmla="*/ 1044 w 1812"/>
                      <a:gd name="T9" fmla="*/ 13 h 993"/>
                      <a:gd name="T10" fmla="*/ 1028 w 1812"/>
                      <a:gd name="T11" fmla="*/ 0 h 993"/>
                      <a:gd name="T12" fmla="*/ 1005 w 1812"/>
                      <a:gd name="T13" fmla="*/ 12 h 993"/>
                      <a:gd name="T14" fmla="*/ 948 w 1812"/>
                      <a:gd name="T15" fmla="*/ 39 h 993"/>
                      <a:gd name="T16" fmla="*/ 878 w 1812"/>
                      <a:gd name="T17" fmla="*/ 74 h 993"/>
                      <a:gd name="T18" fmla="*/ 815 w 1812"/>
                      <a:gd name="T19" fmla="*/ 105 h 993"/>
                      <a:gd name="T20" fmla="*/ 778 w 1812"/>
                      <a:gd name="T21" fmla="*/ 124 h 993"/>
                      <a:gd name="T22" fmla="*/ 647 w 1812"/>
                      <a:gd name="T23" fmla="*/ 29 h 993"/>
                      <a:gd name="T24" fmla="*/ 599 w 1812"/>
                      <a:gd name="T25" fmla="*/ 61 h 993"/>
                      <a:gd name="T26" fmla="*/ 512 w 1812"/>
                      <a:gd name="T27" fmla="*/ 119 h 993"/>
                      <a:gd name="T28" fmla="*/ 402 w 1812"/>
                      <a:gd name="T29" fmla="*/ 184 h 993"/>
                      <a:gd name="T30" fmla="*/ 291 w 1812"/>
                      <a:gd name="T31" fmla="*/ 239 h 993"/>
                      <a:gd name="T32" fmla="*/ 195 w 1812"/>
                      <a:gd name="T33" fmla="*/ 269 h 993"/>
                      <a:gd name="T34" fmla="*/ 123 w 1812"/>
                      <a:gd name="T35" fmla="*/ 278 h 993"/>
                      <a:gd name="T36" fmla="*/ 70 w 1812"/>
                      <a:gd name="T37" fmla="*/ 285 h 993"/>
                      <a:gd name="T38" fmla="*/ 33 w 1812"/>
                      <a:gd name="T39" fmla="*/ 287 h 993"/>
                      <a:gd name="T40" fmla="*/ 11 w 1812"/>
                      <a:gd name="T41" fmla="*/ 290 h 993"/>
                      <a:gd name="T42" fmla="*/ 2 w 1812"/>
                      <a:gd name="T43" fmla="*/ 290 h 993"/>
                      <a:gd name="T44" fmla="*/ 11 w 1812"/>
                      <a:gd name="T45" fmla="*/ 299 h 993"/>
                      <a:gd name="T46" fmla="*/ 56 w 1812"/>
                      <a:gd name="T47" fmla="*/ 343 h 993"/>
                      <a:gd name="T48" fmla="*/ 124 w 1812"/>
                      <a:gd name="T49" fmla="*/ 406 h 993"/>
                      <a:gd name="T50" fmla="*/ 23 w 1812"/>
                      <a:gd name="T51" fmla="*/ 437 h 993"/>
                      <a:gd name="T52" fmla="*/ 49 w 1812"/>
                      <a:gd name="T53" fmla="*/ 466 h 993"/>
                      <a:gd name="T54" fmla="*/ 104 w 1812"/>
                      <a:gd name="T55" fmla="*/ 536 h 993"/>
                      <a:gd name="T56" fmla="*/ 174 w 1812"/>
                      <a:gd name="T57" fmla="*/ 612 h 993"/>
                      <a:gd name="T58" fmla="*/ 286 w 1812"/>
                      <a:gd name="T59" fmla="*/ 721 h 993"/>
                      <a:gd name="T60" fmla="*/ 410 w 1812"/>
                      <a:gd name="T61" fmla="*/ 836 h 993"/>
                      <a:gd name="T62" fmla="*/ 518 w 1812"/>
                      <a:gd name="T63" fmla="*/ 934 h 993"/>
                      <a:gd name="T64" fmla="*/ 577 w 1812"/>
                      <a:gd name="T65" fmla="*/ 988 h 993"/>
                      <a:gd name="T66" fmla="*/ 592 w 1812"/>
                      <a:gd name="T67" fmla="*/ 993 h 993"/>
                      <a:gd name="T68" fmla="*/ 643 w 1812"/>
                      <a:gd name="T69" fmla="*/ 991 h 993"/>
                      <a:gd name="T70" fmla="*/ 732 w 1812"/>
                      <a:gd name="T71" fmla="*/ 982 h 993"/>
                      <a:gd name="T72" fmla="*/ 849 w 1812"/>
                      <a:gd name="T73" fmla="*/ 966 h 993"/>
                      <a:gd name="T74" fmla="*/ 992 w 1812"/>
                      <a:gd name="T75" fmla="*/ 939 h 993"/>
                      <a:gd name="T76" fmla="*/ 1152 w 1812"/>
                      <a:gd name="T77" fmla="*/ 897 h 993"/>
                      <a:gd name="T78" fmla="*/ 1300 w 1812"/>
                      <a:gd name="T79" fmla="*/ 837 h 993"/>
                      <a:gd name="T80" fmla="*/ 1423 w 1812"/>
                      <a:gd name="T81" fmla="*/ 769 h 993"/>
                      <a:gd name="T82" fmla="*/ 1517 w 1812"/>
                      <a:gd name="T83" fmla="*/ 707 h 993"/>
                      <a:gd name="T84" fmla="*/ 1578 w 1812"/>
                      <a:gd name="T85" fmla="*/ 661 h 993"/>
                      <a:gd name="T86" fmla="*/ 1599 w 1812"/>
                      <a:gd name="T87" fmla="*/ 642 h 993"/>
                      <a:gd name="T88" fmla="*/ 1577 w 1812"/>
                      <a:gd name="T89" fmla="*/ 640 h 993"/>
                      <a:gd name="T90" fmla="*/ 1529 w 1812"/>
                      <a:gd name="T91" fmla="*/ 632 h 993"/>
                      <a:gd name="T92" fmla="*/ 1485 w 1812"/>
                      <a:gd name="T93" fmla="*/ 620 h 993"/>
                      <a:gd name="T94" fmla="*/ 1436 w 1812"/>
                      <a:gd name="T95" fmla="*/ 600 h 993"/>
                      <a:gd name="T96" fmla="*/ 1387 w 1812"/>
                      <a:gd name="T97" fmla="*/ 577 h 993"/>
                      <a:gd name="T98" fmla="*/ 1400 w 1812"/>
                      <a:gd name="T99" fmla="*/ 556 h 993"/>
                      <a:gd name="T100" fmla="*/ 1427 w 1812"/>
                      <a:gd name="T101" fmla="*/ 536 h 993"/>
                      <a:gd name="T102" fmla="*/ 1439 w 1812"/>
                      <a:gd name="T103" fmla="*/ 528 h 9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2" h="993">
                        <a:moveTo>
                          <a:pt x="1812" y="240"/>
                        </a:moveTo>
                        <a:lnTo>
                          <a:pt x="1433" y="178"/>
                        </a:lnTo>
                        <a:lnTo>
                          <a:pt x="1387" y="169"/>
                        </a:lnTo>
                        <a:lnTo>
                          <a:pt x="1343" y="158"/>
                        </a:lnTo>
                        <a:lnTo>
                          <a:pt x="1303" y="145"/>
                        </a:lnTo>
                        <a:lnTo>
                          <a:pt x="1264" y="133"/>
                        </a:lnTo>
                        <a:lnTo>
                          <a:pt x="1228" y="118"/>
                        </a:lnTo>
                        <a:lnTo>
                          <a:pt x="1195" y="103"/>
                        </a:lnTo>
                        <a:lnTo>
                          <a:pt x="1164" y="88"/>
                        </a:lnTo>
                        <a:lnTo>
                          <a:pt x="1136" y="73"/>
                        </a:lnTo>
                        <a:lnTo>
                          <a:pt x="1112" y="59"/>
                        </a:lnTo>
                        <a:lnTo>
                          <a:pt x="1090" y="45"/>
                        </a:lnTo>
                        <a:lnTo>
                          <a:pt x="1072" y="33"/>
                        </a:lnTo>
                        <a:lnTo>
                          <a:pt x="1055" y="22"/>
                        </a:lnTo>
                        <a:lnTo>
                          <a:pt x="1044" y="13"/>
                        </a:lnTo>
                        <a:lnTo>
                          <a:pt x="1035" y="6"/>
                        </a:lnTo>
                        <a:lnTo>
                          <a:pt x="1030" y="1"/>
                        </a:lnTo>
                        <a:lnTo>
                          <a:pt x="1028" y="0"/>
                        </a:lnTo>
                        <a:lnTo>
                          <a:pt x="1026" y="1"/>
                        </a:lnTo>
                        <a:lnTo>
                          <a:pt x="1017" y="6"/>
                        </a:lnTo>
                        <a:lnTo>
                          <a:pt x="1005" y="12"/>
                        </a:lnTo>
                        <a:lnTo>
                          <a:pt x="989" y="20"/>
                        </a:lnTo>
                        <a:lnTo>
                          <a:pt x="969" y="29"/>
                        </a:lnTo>
                        <a:lnTo>
                          <a:pt x="948" y="39"/>
                        </a:lnTo>
                        <a:lnTo>
                          <a:pt x="925" y="51"/>
                        </a:lnTo>
                        <a:lnTo>
                          <a:pt x="902" y="62"/>
                        </a:lnTo>
                        <a:lnTo>
                          <a:pt x="878" y="74"/>
                        </a:lnTo>
                        <a:lnTo>
                          <a:pt x="855" y="86"/>
                        </a:lnTo>
                        <a:lnTo>
                          <a:pt x="834" y="96"/>
                        </a:lnTo>
                        <a:lnTo>
                          <a:pt x="815" y="105"/>
                        </a:lnTo>
                        <a:lnTo>
                          <a:pt x="799" y="113"/>
                        </a:lnTo>
                        <a:lnTo>
                          <a:pt x="786" y="119"/>
                        </a:lnTo>
                        <a:lnTo>
                          <a:pt x="778" y="124"/>
                        </a:lnTo>
                        <a:lnTo>
                          <a:pt x="776" y="125"/>
                        </a:lnTo>
                        <a:lnTo>
                          <a:pt x="650" y="27"/>
                        </a:lnTo>
                        <a:lnTo>
                          <a:pt x="647" y="29"/>
                        </a:lnTo>
                        <a:lnTo>
                          <a:pt x="636" y="36"/>
                        </a:lnTo>
                        <a:lnTo>
                          <a:pt x="620" y="48"/>
                        </a:lnTo>
                        <a:lnTo>
                          <a:pt x="599" y="61"/>
                        </a:lnTo>
                        <a:lnTo>
                          <a:pt x="574" y="79"/>
                        </a:lnTo>
                        <a:lnTo>
                          <a:pt x="544" y="98"/>
                        </a:lnTo>
                        <a:lnTo>
                          <a:pt x="512" y="119"/>
                        </a:lnTo>
                        <a:lnTo>
                          <a:pt x="477" y="140"/>
                        </a:lnTo>
                        <a:lnTo>
                          <a:pt x="440" y="162"/>
                        </a:lnTo>
                        <a:lnTo>
                          <a:pt x="402" y="184"/>
                        </a:lnTo>
                        <a:lnTo>
                          <a:pt x="364" y="203"/>
                        </a:lnTo>
                        <a:lnTo>
                          <a:pt x="328" y="223"/>
                        </a:lnTo>
                        <a:lnTo>
                          <a:pt x="291" y="239"/>
                        </a:lnTo>
                        <a:lnTo>
                          <a:pt x="256" y="253"/>
                        </a:lnTo>
                        <a:lnTo>
                          <a:pt x="224" y="263"/>
                        </a:lnTo>
                        <a:lnTo>
                          <a:pt x="195" y="269"/>
                        </a:lnTo>
                        <a:lnTo>
                          <a:pt x="169" y="272"/>
                        </a:lnTo>
                        <a:lnTo>
                          <a:pt x="144" y="276"/>
                        </a:lnTo>
                        <a:lnTo>
                          <a:pt x="123" y="278"/>
                        </a:lnTo>
                        <a:lnTo>
                          <a:pt x="103" y="280"/>
                        </a:lnTo>
                        <a:lnTo>
                          <a:pt x="86" y="283"/>
                        </a:lnTo>
                        <a:lnTo>
                          <a:pt x="70" y="285"/>
                        </a:lnTo>
                        <a:lnTo>
                          <a:pt x="56" y="286"/>
                        </a:lnTo>
                        <a:lnTo>
                          <a:pt x="43" y="287"/>
                        </a:lnTo>
                        <a:lnTo>
                          <a:pt x="33" y="287"/>
                        </a:lnTo>
                        <a:lnTo>
                          <a:pt x="23" y="288"/>
                        </a:lnTo>
                        <a:lnTo>
                          <a:pt x="17" y="288"/>
                        </a:lnTo>
                        <a:lnTo>
                          <a:pt x="11" y="290"/>
                        </a:lnTo>
                        <a:lnTo>
                          <a:pt x="6" y="290"/>
                        </a:lnTo>
                        <a:lnTo>
                          <a:pt x="3" y="290"/>
                        </a:lnTo>
                        <a:lnTo>
                          <a:pt x="2" y="290"/>
                        </a:lnTo>
                        <a:lnTo>
                          <a:pt x="0" y="290"/>
                        </a:lnTo>
                        <a:lnTo>
                          <a:pt x="3" y="292"/>
                        </a:lnTo>
                        <a:lnTo>
                          <a:pt x="11" y="299"/>
                        </a:lnTo>
                        <a:lnTo>
                          <a:pt x="22" y="310"/>
                        </a:lnTo>
                        <a:lnTo>
                          <a:pt x="37" y="325"/>
                        </a:lnTo>
                        <a:lnTo>
                          <a:pt x="56" y="343"/>
                        </a:lnTo>
                        <a:lnTo>
                          <a:pt x="76" y="362"/>
                        </a:lnTo>
                        <a:lnTo>
                          <a:pt x="99" y="384"/>
                        </a:lnTo>
                        <a:lnTo>
                          <a:pt x="124" y="406"/>
                        </a:lnTo>
                        <a:lnTo>
                          <a:pt x="20" y="433"/>
                        </a:lnTo>
                        <a:lnTo>
                          <a:pt x="21" y="434"/>
                        </a:lnTo>
                        <a:lnTo>
                          <a:pt x="23" y="437"/>
                        </a:lnTo>
                        <a:lnTo>
                          <a:pt x="29" y="443"/>
                        </a:lnTo>
                        <a:lnTo>
                          <a:pt x="37" y="452"/>
                        </a:lnTo>
                        <a:lnTo>
                          <a:pt x="49" y="466"/>
                        </a:lnTo>
                        <a:lnTo>
                          <a:pt x="64" y="484"/>
                        </a:lnTo>
                        <a:lnTo>
                          <a:pt x="81" y="507"/>
                        </a:lnTo>
                        <a:lnTo>
                          <a:pt x="104" y="536"/>
                        </a:lnTo>
                        <a:lnTo>
                          <a:pt x="121" y="556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8" y="646"/>
                        </a:lnTo>
                        <a:lnTo>
                          <a:pt x="246" y="682"/>
                        </a:lnTo>
                        <a:lnTo>
                          <a:pt x="286" y="721"/>
                        </a:lnTo>
                        <a:lnTo>
                          <a:pt x="328" y="759"/>
                        </a:lnTo>
                        <a:lnTo>
                          <a:pt x="369" y="798"/>
                        </a:lnTo>
                        <a:lnTo>
                          <a:pt x="410" y="836"/>
                        </a:lnTo>
                        <a:lnTo>
                          <a:pt x="450" y="872"/>
                        </a:lnTo>
                        <a:lnTo>
                          <a:pt x="485" y="905"/>
                        </a:lnTo>
                        <a:lnTo>
                          <a:pt x="518" y="934"/>
                        </a:lnTo>
                        <a:lnTo>
                          <a:pt x="544" y="958"/>
                        </a:lnTo>
                        <a:lnTo>
                          <a:pt x="565" y="977"/>
                        </a:lnTo>
                        <a:lnTo>
                          <a:pt x="577" y="988"/>
                        </a:lnTo>
                        <a:lnTo>
                          <a:pt x="582" y="993"/>
                        </a:lnTo>
                        <a:lnTo>
                          <a:pt x="584" y="993"/>
                        </a:lnTo>
                        <a:lnTo>
                          <a:pt x="592" y="993"/>
                        </a:lnTo>
                        <a:lnTo>
                          <a:pt x="605" y="992"/>
                        </a:lnTo>
                        <a:lnTo>
                          <a:pt x="622" y="992"/>
                        </a:lnTo>
                        <a:lnTo>
                          <a:pt x="643" y="991"/>
                        </a:lnTo>
                        <a:lnTo>
                          <a:pt x="668" y="988"/>
                        </a:lnTo>
                        <a:lnTo>
                          <a:pt x="698" y="986"/>
                        </a:lnTo>
                        <a:lnTo>
                          <a:pt x="732" y="982"/>
                        </a:lnTo>
                        <a:lnTo>
                          <a:pt x="768" y="978"/>
                        </a:lnTo>
                        <a:lnTo>
                          <a:pt x="808" y="973"/>
                        </a:lnTo>
                        <a:lnTo>
                          <a:pt x="849" y="966"/>
                        </a:lnTo>
                        <a:lnTo>
                          <a:pt x="895" y="958"/>
                        </a:lnTo>
                        <a:lnTo>
                          <a:pt x="943" y="950"/>
                        </a:lnTo>
                        <a:lnTo>
                          <a:pt x="992" y="939"/>
                        </a:lnTo>
                        <a:lnTo>
                          <a:pt x="1044" y="927"/>
                        </a:lnTo>
                        <a:lnTo>
                          <a:pt x="1098" y="913"/>
                        </a:lnTo>
                        <a:lnTo>
                          <a:pt x="1152" y="897"/>
                        </a:lnTo>
                        <a:lnTo>
                          <a:pt x="1203" y="879"/>
                        </a:lnTo>
                        <a:lnTo>
                          <a:pt x="1252" y="858"/>
                        </a:lnTo>
                        <a:lnTo>
                          <a:pt x="1300" y="837"/>
                        </a:lnTo>
                        <a:lnTo>
                          <a:pt x="1343" y="814"/>
                        </a:lnTo>
                        <a:lnTo>
                          <a:pt x="1385" y="792"/>
                        </a:lnTo>
                        <a:lnTo>
                          <a:pt x="1423" y="769"/>
                        </a:lnTo>
                        <a:lnTo>
                          <a:pt x="1457" y="747"/>
                        </a:lnTo>
                        <a:lnTo>
                          <a:pt x="1490" y="727"/>
                        </a:lnTo>
                        <a:lnTo>
                          <a:pt x="1517" y="707"/>
                        </a:lnTo>
                        <a:lnTo>
                          <a:pt x="1542" y="688"/>
                        </a:lnTo>
                        <a:lnTo>
                          <a:pt x="1562" y="673"/>
                        </a:lnTo>
                        <a:lnTo>
                          <a:pt x="1578" y="661"/>
                        </a:lnTo>
                        <a:lnTo>
                          <a:pt x="1590" y="650"/>
                        </a:lnTo>
                        <a:lnTo>
                          <a:pt x="1597" y="645"/>
                        </a:lnTo>
                        <a:lnTo>
                          <a:pt x="1599" y="642"/>
                        </a:lnTo>
                        <a:lnTo>
                          <a:pt x="1597" y="642"/>
                        </a:lnTo>
                        <a:lnTo>
                          <a:pt x="1589" y="641"/>
                        </a:lnTo>
                        <a:lnTo>
                          <a:pt x="1577" y="640"/>
                        </a:lnTo>
                        <a:lnTo>
                          <a:pt x="1562" y="638"/>
                        </a:lnTo>
                        <a:lnTo>
                          <a:pt x="1546" y="635"/>
                        </a:lnTo>
                        <a:lnTo>
                          <a:pt x="1529" y="632"/>
                        </a:lnTo>
                        <a:lnTo>
                          <a:pt x="1513" y="629"/>
                        </a:lnTo>
                        <a:lnTo>
                          <a:pt x="1498" y="625"/>
                        </a:lnTo>
                        <a:lnTo>
                          <a:pt x="1485" y="620"/>
                        </a:lnTo>
                        <a:lnTo>
                          <a:pt x="1470" y="615"/>
                        </a:lnTo>
                        <a:lnTo>
                          <a:pt x="1453" y="608"/>
                        </a:lnTo>
                        <a:lnTo>
                          <a:pt x="1436" y="600"/>
                        </a:lnTo>
                        <a:lnTo>
                          <a:pt x="1417" y="592"/>
                        </a:lnTo>
                        <a:lnTo>
                          <a:pt x="1401" y="584"/>
                        </a:lnTo>
                        <a:lnTo>
                          <a:pt x="1387" y="577"/>
                        </a:lnTo>
                        <a:lnTo>
                          <a:pt x="1376" y="571"/>
                        </a:lnTo>
                        <a:lnTo>
                          <a:pt x="1388" y="563"/>
                        </a:lnTo>
                        <a:lnTo>
                          <a:pt x="1400" y="556"/>
                        </a:lnTo>
                        <a:lnTo>
                          <a:pt x="1410" y="548"/>
                        </a:lnTo>
                        <a:lnTo>
                          <a:pt x="1419" y="542"/>
                        </a:lnTo>
                        <a:lnTo>
                          <a:pt x="1427" y="536"/>
                        </a:lnTo>
                        <a:lnTo>
                          <a:pt x="1433" y="532"/>
                        </a:lnTo>
                        <a:lnTo>
                          <a:pt x="1438" y="529"/>
                        </a:lnTo>
                        <a:lnTo>
                          <a:pt x="1439" y="528"/>
                        </a:lnTo>
                        <a:lnTo>
                          <a:pt x="1357" y="504"/>
                        </a:lnTo>
                        <a:lnTo>
                          <a:pt x="1812" y="240"/>
                        </a:lnTo>
                        <a:close/>
                      </a:path>
                    </a:pathLst>
                  </a:custGeom>
                  <a:solidFill>
                    <a:srgbClr val="D1D1D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5" name="Freeform 41"/>
                  <p:cNvSpPr>
                    <a:spLocks/>
                  </p:cNvSpPr>
                  <p:nvPr/>
                </p:nvSpPr>
                <p:spPr bwMode="auto">
                  <a:xfrm>
                    <a:off x="5522913" y="5238750"/>
                    <a:ext cx="1200150" cy="442913"/>
                  </a:xfrm>
                  <a:custGeom>
                    <a:avLst/>
                    <a:gdLst>
                      <a:gd name="T0" fmla="*/ 1462 w 1512"/>
                      <a:gd name="T1" fmla="*/ 226 h 558"/>
                      <a:gd name="T2" fmla="*/ 1489 w 1512"/>
                      <a:gd name="T3" fmla="*/ 231 h 558"/>
                      <a:gd name="T4" fmla="*/ 1512 w 1512"/>
                      <a:gd name="T5" fmla="*/ 236 h 558"/>
                      <a:gd name="T6" fmla="*/ 1472 w 1512"/>
                      <a:gd name="T7" fmla="*/ 267 h 558"/>
                      <a:gd name="T8" fmla="*/ 1407 w 1512"/>
                      <a:gd name="T9" fmla="*/ 312 h 558"/>
                      <a:gd name="T10" fmla="*/ 1320 w 1512"/>
                      <a:gd name="T11" fmla="*/ 364 h 558"/>
                      <a:gd name="T12" fmla="*/ 1214 w 1512"/>
                      <a:gd name="T13" fmla="*/ 417 h 558"/>
                      <a:gd name="T14" fmla="*/ 1088 w 1512"/>
                      <a:gd name="T15" fmla="*/ 464 h 558"/>
                      <a:gd name="T16" fmla="*/ 946 w 1512"/>
                      <a:gd name="T17" fmla="*/ 502 h 558"/>
                      <a:gd name="T18" fmla="*/ 813 w 1512"/>
                      <a:gd name="T19" fmla="*/ 529 h 558"/>
                      <a:gd name="T20" fmla="*/ 700 w 1512"/>
                      <a:gd name="T21" fmla="*/ 545 h 558"/>
                      <a:gd name="T22" fmla="*/ 614 w 1512"/>
                      <a:gd name="T23" fmla="*/ 554 h 558"/>
                      <a:gd name="T24" fmla="*/ 556 w 1512"/>
                      <a:gd name="T25" fmla="*/ 558 h 558"/>
                      <a:gd name="T26" fmla="*/ 529 w 1512"/>
                      <a:gd name="T27" fmla="*/ 548 h 558"/>
                      <a:gd name="T28" fmla="*/ 461 w 1512"/>
                      <a:gd name="T29" fmla="*/ 487 h 558"/>
                      <a:gd name="T30" fmla="*/ 355 w 1512"/>
                      <a:gd name="T31" fmla="*/ 391 h 558"/>
                      <a:gd name="T32" fmla="*/ 236 w 1512"/>
                      <a:gd name="T33" fmla="*/ 281 h 558"/>
                      <a:gd name="T34" fmla="*/ 132 w 1512"/>
                      <a:gd name="T35" fmla="*/ 178 h 558"/>
                      <a:gd name="T36" fmla="*/ 67 w 1512"/>
                      <a:gd name="T37" fmla="*/ 108 h 558"/>
                      <a:gd name="T38" fmla="*/ 31 w 1512"/>
                      <a:gd name="T39" fmla="*/ 62 h 558"/>
                      <a:gd name="T40" fmla="*/ 9 w 1512"/>
                      <a:gd name="T41" fmla="*/ 34 h 558"/>
                      <a:gd name="T42" fmla="*/ 87 w 1512"/>
                      <a:gd name="T43" fmla="*/ 0 h 558"/>
                      <a:gd name="T44" fmla="*/ 132 w 1512"/>
                      <a:gd name="T45" fmla="*/ 40 h 558"/>
                      <a:gd name="T46" fmla="*/ 182 w 1512"/>
                      <a:gd name="T47" fmla="*/ 84 h 558"/>
                      <a:gd name="T48" fmla="*/ 235 w 1512"/>
                      <a:gd name="T49" fmla="*/ 130 h 558"/>
                      <a:gd name="T50" fmla="*/ 290 w 1512"/>
                      <a:gd name="T51" fmla="*/ 176 h 558"/>
                      <a:gd name="T52" fmla="*/ 347 w 1512"/>
                      <a:gd name="T53" fmla="*/ 221 h 558"/>
                      <a:gd name="T54" fmla="*/ 433 w 1512"/>
                      <a:gd name="T55" fmla="*/ 288 h 558"/>
                      <a:gd name="T56" fmla="*/ 517 w 1512"/>
                      <a:gd name="T57" fmla="*/ 347 h 558"/>
                      <a:gd name="T58" fmla="*/ 579 w 1512"/>
                      <a:gd name="T59" fmla="*/ 385 h 558"/>
                      <a:gd name="T60" fmla="*/ 622 w 1512"/>
                      <a:gd name="T61" fmla="*/ 408 h 558"/>
                      <a:gd name="T62" fmla="*/ 644 w 1512"/>
                      <a:gd name="T63" fmla="*/ 417 h 558"/>
                      <a:gd name="T64" fmla="*/ 652 w 1512"/>
                      <a:gd name="T65" fmla="*/ 419 h 558"/>
                      <a:gd name="T66" fmla="*/ 669 w 1512"/>
                      <a:gd name="T67" fmla="*/ 416 h 558"/>
                      <a:gd name="T68" fmla="*/ 734 w 1512"/>
                      <a:gd name="T69" fmla="*/ 401 h 558"/>
                      <a:gd name="T70" fmla="*/ 835 w 1512"/>
                      <a:gd name="T71" fmla="*/ 374 h 558"/>
                      <a:gd name="T72" fmla="*/ 951 w 1512"/>
                      <a:gd name="T73" fmla="*/ 340 h 558"/>
                      <a:gd name="T74" fmla="*/ 1068 w 1512"/>
                      <a:gd name="T75" fmla="*/ 296 h 558"/>
                      <a:gd name="T76" fmla="*/ 1163 w 1512"/>
                      <a:gd name="T77" fmla="*/ 248 h 558"/>
                      <a:gd name="T78" fmla="*/ 1236 w 1512"/>
                      <a:gd name="T79" fmla="*/ 206 h 558"/>
                      <a:gd name="T80" fmla="*/ 1293 w 1512"/>
                      <a:gd name="T81" fmla="*/ 171 h 558"/>
                      <a:gd name="T82" fmla="*/ 1327 w 1512"/>
                      <a:gd name="T83" fmla="*/ 171 h 558"/>
                      <a:gd name="T84" fmla="*/ 1386 w 1512"/>
                      <a:gd name="T85" fmla="*/ 198 h 558"/>
                      <a:gd name="T86" fmla="*/ 1443 w 1512"/>
                      <a:gd name="T87" fmla="*/ 221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512" h="558">
                        <a:moveTo>
                          <a:pt x="1443" y="221"/>
                        </a:moveTo>
                        <a:lnTo>
                          <a:pt x="1452" y="223"/>
                        </a:lnTo>
                        <a:lnTo>
                          <a:pt x="1462" y="226"/>
                        </a:lnTo>
                        <a:lnTo>
                          <a:pt x="1471" y="228"/>
                        </a:lnTo>
                        <a:lnTo>
                          <a:pt x="1480" y="230"/>
                        </a:lnTo>
                        <a:lnTo>
                          <a:pt x="1489" y="231"/>
                        </a:lnTo>
                        <a:lnTo>
                          <a:pt x="1497" y="234"/>
                        </a:lnTo>
                        <a:lnTo>
                          <a:pt x="1505" y="235"/>
                        </a:lnTo>
                        <a:lnTo>
                          <a:pt x="1512" y="236"/>
                        </a:lnTo>
                        <a:lnTo>
                          <a:pt x="1502" y="244"/>
                        </a:lnTo>
                        <a:lnTo>
                          <a:pt x="1488" y="254"/>
                        </a:lnTo>
                        <a:lnTo>
                          <a:pt x="1472" y="267"/>
                        </a:lnTo>
                        <a:lnTo>
                          <a:pt x="1454" y="281"/>
                        </a:lnTo>
                        <a:lnTo>
                          <a:pt x="1432" y="296"/>
                        </a:lnTo>
                        <a:lnTo>
                          <a:pt x="1407" y="312"/>
                        </a:lnTo>
                        <a:lnTo>
                          <a:pt x="1381" y="329"/>
                        </a:lnTo>
                        <a:lnTo>
                          <a:pt x="1352" y="347"/>
                        </a:lnTo>
                        <a:lnTo>
                          <a:pt x="1320" y="364"/>
                        </a:lnTo>
                        <a:lnTo>
                          <a:pt x="1287" y="382"/>
                        </a:lnTo>
                        <a:lnTo>
                          <a:pt x="1251" y="400"/>
                        </a:lnTo>
                        <a:lnTo>
                          <a:pt x="1214" y="417"/>
                        </a:lnTo>
                        <a:lnTo>
                          <a:pt x="1174" y="434"/>
                        </a:lnTo>
                        <a:lnTo>
                          <a:pt x="1132" y="450"/>
                        </a:lnTo>
                        <a:lnTo>
                          <a:pt x="1088" y="464"/>
                        </a:lnTo>
                        <a:lnTo>
                          <a:pt x="1043" y="478"/>
                        </a:lnTo>
                        <a:lnTo>
                          <a:pt x="994" y="491"/>
                        </a:lnTo>
                        <a:lnTo>
                          <a:pt x="946" y="502"/>
                        </a:lnTo>
                        <a:lnTo>
                          <a:pt x="900" y="513"/>
                        </a:lnTo>
                        <a:lnTo>
                          <a:pt x="855" y="522"/>
                        </a:lnTo>
                        <a:lnTo>
                          <a:pt x="813" y="529"/>
                        </a:lnTo>
                        <a:lnTo>
                          <a:pt x="773" y="536"/>
                        </a:lnTo>
                        <a:lnTo>
                          <a:pt x="735" y="542"/>
                        </a:lnTo>
                        <a:lnTo>
                          <a:pt x="700" y="545"/>
                        </a:lnTo>
                        <a:lnTo>
                          <a:pt x="668" y="550"/>
                        </a:lnTo>
                        <a:lnTo>
                          <a:pt x="639" y="552"/>
                        </a:lnTo>
                        <a:lnTo>
                          <a:pt x="614" y="554"/>
                        </a:lnTo>
                        <a:lnTo>
                          <a:pt x="591" y="555"/>
                        </a:lnTo>
                        <a:lnTo>
                          <a:pt x="571" y="557"/>
                        </a:lnTo>
                        <a:lnTo>
                          <a:pt x="556" y="558"/>
                        </a:lnTo>
                        <a:lnTo>
                          <a:pt x="545" y="558"/>
                        </a:lnTo>
                        <a:lnTo>
                          <a:pt x="538" y="558"/>
                        </a:lnTo>
                        <a:lnTo>
                          <a:pt x="529" y="548"/>
                        </a:lnTo>
                        <a:lnTo>
                          <a:pt x="511" y="533"/>
                        </a:lnTo>
                        <a:lnTo>
                          <a:pt x="488" y="513"/>
                        </a:lnTo>
                        <a:lnTo>
                          <a:pt x="461" y="487"/>
                        </a:lnTo>
                        <a:lnTo>
                          <a:pt x="428" y="459"/>
                        </a:lnTo>
                        <a:lnTo>
                          <a:pt x="393" y="426"/>
                        </a:lnTo>
                        <a:lnTo>
                          <a:pt x="355" y="391"/>
                        </a:lnTo>
                        <a:lnTo>
                          <a:pt x="316" y="355"/>
                        </a:lnTo>
                        <a:lnTo>
                          <a:pt x="275" y="318"/>
                        </a:lnTo>
                        <a:lnTo>
                          <a:pt x="236" y="281"/>
                        </a:lnTo>
                        <a:lnTo>
                          <a:pt x="199" y="244"/>
                        </a:lnTo>
                        <a:lnTo>
                          <a:pt x="164" y="211"/>
                        </a:lnTo>
                        <a:lnTo>
                          <a:pt x="132" y="178"/>
                        </a:lnTo>
                        <a:lnTo>
                          <a:pt x="105" y="151"/>
                        </a:lnTo>
                        <a:lnTo>
                          <a:pt x="83" y="127"/>
                        </a:lnTo>
                        <a:lnTo>
                          <a:pt x="67" y="108"/>
                        </a:lnTo>
                        <a:lnTo>
                          <a:pt x="53" y="91"/>
                        </a:lnTo>
                        <a:lnTo>
                          <a:pt x="41" y="75"/>
                        </a:lnTo>
                        <a:lnTo>
                          <a:pt x="31" y="62"/>
                        </a:lnTo>
                        <a:lnTo>
                          <a:pt x="22" y="50"/>
                        </a:lnTo>
                        <a:lnTo>
                          <a:pt x="15" y="41"/>
                        </a:lnTo>
                        <a:lnTo>
                          <a:pt x="9" y="34"/>
                        </a:lnTo>
                        <a:lnTo>
                          <a:pt x="3" y="27"/>
                        </a:lnTo>
                        <a:lnTo>
                          <a:pt x="0" y="23"/>
                        </a:lnTo>
                        <a:lnTo>
                          <a:pt x="87" y="0"/>
                        </a:lnTo>
                        <a:lnTo>
                          <a:pt x="102" y="12"/>
                        </a:lnTo>
                        <a:lnTo>
                          <a:pt x="117" y="26"/>
                        </a:lnTo>
                        <a:lnTo>
                          <a:pt x="132" y="40"/>
                        </a:lnTo>
                        <a:lnTo>
                          <a:pt x="149" y="55"/>
                        </a:lnTo>
                        <a:lnTo>
                          <a:pt x="166" y="69"/>
                        </a:lnTo>
                        <a:lnTo>
                          <a:pt x="182" y="84"/>
                        </a:lnTo>
                        <a:lnTo>
                          <a:pt x="199" y="99"/>
                        </a:lnTo>
                        <a:lnTo>
                          <a:pt x="218" y="114"/>
                        </a:lnTo>
                        <a:lnTo>
                          <a:pt x="235" y="130"/>
                        </a:lnTo>
                        <a:lnTo>
                          <a:pt x="253" y="145"/>
                        </a:lnTo>
                        <a:lnTo>
                          <a:pt x="272" y="160"/>
                        </a:lnTo>
                        <a:lnTo>
                          <a:pt x="290" y="176"/>
                        </a:lnTo>
                        <a:lnTo>
                          <a:pt x="309" y="191"/>
                        </a:lnTo>
                        <a:lnTo>
                          <a:pt x="327" y="206"/>
                        </a:lnTo>
                        <a:lnTo>
                          <a:pt x="347" y="221"/>
                        </a:lnTo>
                        <a:lnTo>
                          <a:pt x="365" y="236"/>
                        </a:lnTo>
                        <a:lnTo>
                          <a:pt x="401" y="264"/>
                        </a:lnTo>
                        <a:lnTo>
                          <a:pt x="433" y="288"/>
                        </a:lnTo>
                        <a:lnTo>
                          <a:pt x="464" y="310"/>
                        </a:lnTo>
                        <a:lnTo>
                          <a:pt x="492" y="329"/>
                        </a:lnTo>
                        <a:lnTo>
                          <a:pt x="517" y="347"/>
                        </a:lnTo>
                        <a:lnTo>
                          <a:pt x="540" y="362"/>
                        </a:lnTo>
                        <a:lnTo>
                          <a:pt x="561" y="374"/>
                        </a:lnTo>
                        <a:lnTo>
                          <a:pt x="579" y="385"/>
                        </a:lnTo>
                        <a:lnTo>
                          <a:pt x="595" y="394"/>
                        </a:lnTo>
                        <a:lnTo>
                          <a:pt x="609" y="402"/>
                        </a:lnTo>
                        <a:lnTo>
                          <a:pt x="622" y="408"/>
                        </a:lnTo>
                        <a:lnTo>
                          <a:pt x="631" y="412"/>
                        </a:lnTo>
                        <a:lnTo>
                          <a:pt x="639" y="415"/>
                        </a:lnTo>
                        <a:lnTo>
                          <a:pt x="644" y="417"/>
                        </a:lnTo>
                        <a:lnTo>
                          <a:pt x="648" y="419"/>
                        </a:lnTo>
                        <a:lnTo>
                          <a:pt x="650" y="419"/>
                        </a:lnTo>
                        <a:lnTo>
                          <a:pt x="652" y="419"/>
                        </a:lnTo>
                        <a:lnTo>
                          <a:pt x="654" y="419"/>
                        </a:lnTo>
                        <a:lnTo>
                          <a:pt x="659" y="418"/>
                        </a:lnTo>
                        <a:lnTo>
                          <a:pt x="669" y="416"/>
                        </a:lnTo>
                        <a:lnTo>
                          <a:pt x="685" y="412"/>
                        </a:lnTo>
                        <a:lnTo>
                          <a:pt x="707" y="407"/>
                        </a:lnTo>
                        <a:lnTo>
                          <a:pt x="734" y="401"/>
                        </a:lnTo>
                        <a:lnTo>
                          <a:pt x="765" y="393"/>
                        </a:lnTo>
                        <a:lnTo>
                          <a:pt x="798" y="385"/>
                        </a:lnTo>
                        <a:lnTo>
                          <a:pt x="835" y="374"/>
                        </a:lnTo>
                        <a:lnTo>
                          <a:pt x="873" y="364"/>
                        </a:lnTo>
                        <a:lnTo>
                          <a:pt x="912" y="352"/>
                        </a:lnTo>
                        <a:lnTo>
                          <a:pt x="951" y="340"/>
                        </a:lnTo>
                        <a:lnTo>
                          <a:pt x="992" y="326"/>
                        </a:lnTo>
                        <a:lnTo>
                          <a:pt x="1031" y="311"/>
                        </a:lnTo>
                        <a:lnTo>
                          <a:pt x="1068" y="296"/>
                        </a:lnTo>
                        <a:lnTo>
                          <a:pt x="1103" y="280"/>
                        </a:lnTo>
                        <a:lnTo>
                          <a:pt x="1136" y="264"/>
                        </a:lnTo>
                        <a:lnTo>
                          <a:pt x="1163" y="248"/>
                        </a:lnTo>
                        <a:lnTo>
                          <a:pt x="1190" y="234"/>
                        </a:lnTo>
                        <a:lnTo>
                          <a:pt x="1214" y="219"/>
                        </a:lnTo>
                        <a:lnTo>
                          <a:pt x="1236" y="206"/>
                        </a:lnTo>
                        <a:lnTo>
                          <a:pt x="1257" y="193"/>
                        </a:lnTo>
                        <a:lnTo>
                          <a:pt x="1276" y="182"/>
                        </a:lnTo>
                        <a:lnTo>
                          <a:pt x="1293" y="171"/>
                        </a:lnTo>
                        <a:lnTo>
                          <a:pt x="1310" y="162"/>
                        </a:lnTo>
                        <a:lnTo>
                          <a:pt x="1315" y="165"/>
                        </a:lnTo>
                        <a:lnTo>
                          <a:pt x="1327" y="171"/>
                        </a:lnTo>
                        <a:lnTo>
                          <a:pt x="1344" y="180"/>
                        </a:lnTo>
                        <a:lnTo>
                          <a:pt x="1365" y="189"/>
                        </a:lnTo>
                        <a:lnTo>
                          <a:pt x="1386" y="198"/>
                        </a:lnTo>
                        <a:lnTo>
                          <a:pt x="1407" y="208"/>
                        </a:lnTo>
                        <a:lnTo>
                          <a:pt x="1427" y="215"/>
                        </a:lnTo>
                        <a:lnTo>
                          <a:pt x="1443" y="221"/>
                        </a:lnTo>
                        <a:close/>
                      </a:path>
                    </a:pathLst>
                  </a:custGeom>
                  <a:solidFill>
                    <a:srgbClr val="548C9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6" name="Freeform 42"/>
                  <p:cNvSpPr>
                    <a:spLocks/>
                  </p:cNvSpPr>
                  <p:nvPr/>
                </p:nvSpPr>
                <p:spPr bwMode="auto">
                  <a:xfrm>
                    <a:off x="5800725" y="4921250"/>
                    <a:ext cx="1084263" cy="485775"/>
                  </a:xfrm>
                  <a:custGeom>
                    <a:avLst/>
                    <a:gdLst>
                      <a:gd name="T0" fmla="*/ 710 w 1366"/>
                      <a:gd name="T1" fmla="*/ 611 h 611"/>
                      <a:gd name="T2" fmla="*/ 702 w 1366"/>
                      <a:gd name="T3" fmla="*/ 611 h 611"/>
                      <a:gd name="T4" fmla="*/ 689 w 1366"/>
                      <a:gd name="T5" fmla="*/ 610 h 611"/>
                      <a:gd name="T6" fmla="*/ 672 w 1366"/>
                      <a:gd name="T7" fmla="*/ 607 h 611"/>
                      <a:gd name="T8" fmla="*/ 650 w 1366"/>
                      <a:gd name="T9" fmla="*/ 606 h 611"/>
                      <a:gd name="T10" fmla="*/ 624 w 1366"/>
                      <a:gd name="T11" fmla="*/ 603 h 611"/>
                      <a:gd name="T12" fmla="*/ 596 w 1366"/>
                      <a:gd name="T13" fmla="*/ 599 h 611"/>
                      <a:gd name="T14" fmla="*/ 564 w 1366"/>
                      <a:gd name="T15" fmla="*/ 595 h 611"/>
                      <a:gd name="T16" fmla="*/ 531 w 1366"/>
                      <a:gd name="T17" fmla="*/ 589 h 611"/>
                      <a:gd name="T18" fmla="*/ 495 w 1366"/>
                      <a:gd name="T19" fmla="*/ 583 h 611"/>
                      <a:gd name="T20" fmla="*/ 460 w 1366"/>
                      <a:gd name="T21" fmla="*/ 576 h 611"/>
                      <a:gd name="T22" fmla="*/ 423 w 1366"/>
                      <a:gd name="T23" fmla="*/ 567 h 611"/>
                      <a:gd name="T24" fmla="*/ 386 w 1366"/>
                      <a:gd name="T25" fmla="*/ 558 h 611"/>
                      <a:gd name="T26" fmla="*/ 349 w 1366"/>
                      <a:gd name="T27" fmla="*/ 546 h 611"/>
                      <a:gd name="T28" fmla="*/ 313 w 1366"/>
                      <a:gd name="T29" fmla="*/ 535 h 611"/>
                      <a:gd name="T30" fmla="*/ 280 w 1366"/>
                      <a:gd name="T31" fmla="*/ 521 h 611"/>
                      <a:gd name="T32" fmla="*/ 248 w 1366"/>
                      <a:gd name="T33" fmla="*/ 506 h 611"/>
                      <a:gd name="T34" fmla="*/ 221 w 1366"/>
                      <a:gd name="T35" fmla="*/ 492 h 611"/>
                      <a:gd name="T36" fmla="*/ 196 w 1366"/>
                      <a:gd name="T37" fmla="*/ 477 h 611"/>
                      <a:gd name="T38" fmla="*/ 172 w 1366"/>
                      <a:gd name="T39" fmla="*/ 462 h 611"/>
                      <a:gd name="T40" fmla="*/ 150 w 1366"/>
                      <a:gd name="T41" fmla="*/ 447 h 611"/>
                      <a:gd name="T42" fmla="*/ 129 w 1366"/>
                      <a:gd name="T43" fmla="*/ 432 h 611"/>
                      <a:gd name="T44" fmla="*/ 110 w 1366"/>
                      <a:gd name="T45" fmla="*/ 417 h 611"/>
                      <a:gd name="T46" fmla="*/ 92 w 1366"/>
                      <a:gd name="T47" fmla="*/ 403 h 611"/>
                      <a:gd name="T48" fmla="*/ 76 w 1366"/>
                      <a:gd name="T49" fmla="*/ 389 h 611"/>
                      <a:gd name="T50" fmla="*/ 62 w 1366"/>
                      <a:gd name="T51" fmla="*/ 376 h 611"/>
                      <a:gd name="T52" fmla="*/ 48 w 1366"/>
                      <a:gd name="T53" fmla="*/ 363 h 611"/>
                      <a:gd name="T54" fmla="*/ 37 w 1366"/>
                      <a:gd name="T55" fmla="*/ 351 h 611"/>
                      <a:gd name="T56" fmla="*/ 27 w 1366"/>
                      <a:gd name="T57" fmla="*/ 340 h 611"/>
                      <a:gd name="T58" fmla="*/ 19 w 1366"/>
                      <a:gd name="T59" fmla="*/ 331 h 611"/>
                      <a:gd name="T60" fmla="*/ 10 w 1366"/>
                      <a:gd name="T61" fmla="*/ 321 h 611"/>
                      <a:gd name="T62" fmla="*/ 5 w 1366"/>
                      <a:gd name="T63" fmla="*/ 314 h 611"/>
                      <a:gd name="T64" fmla="*/ 0 w 1366"/>
                      <a:gd name="T65" fmla="*/ 309 h 611"/>
                      <a:gd name="T66" fmla="*/ 626 w 1366"/>
                      <a:gd name="T67" fmla="*/ 0 h 611"/>
                      <a:gd name="T68" fmla="*/ 631 w 1366"/>
                      <a:gd name="T69" fmla="*/ 4 h 611"/>
                      <a:gd name="T70" fmla="*/ 640 w 1366"/>
                      <a:gd name="T71" fmla="*/ 11 h 611"/>
                      <a:gd name="T72" fmla="*/ 652 w 1366"/>
                      <a:gd name="T73" fmla="*/ 20 h 611"/>
                      <a:gd name="T74" fmla="*/ 667 w 1366"/>
                      <a:gd name="T75" fmla="*/ 31 h 611"/>
                      <a:gd name="T76" fmla="*/ 684 w 1366"/>
                      <a:gd name="T77" fmla="*/ 41 h 611"/>
                      <a:gd name="T78" fmla="*/ 704 w 1366"/>
                      <a:gd name="T79" fmla="*/ 54 h 611"/>
                      <a:gd name="T80" fmla="*/ 726 w 1366"/>
                      <a:gd name="T81" fmla="*/ 67 h 611"/>
                      <a:gd name="T82" fmla="*/ 750 w 1366"/>
                      <a:gd name="T83" fmla="*/ 80 h 611"/>
                      <a:gd name="T84" fmla="*/ 778 w 1366"/>
                      <a:gd name="T85" fmla="*/ 94 h 611"/>
                      <a:gd name="T86" fmla="*/ 806 w 1366"/>
                      <a:gd name="T87" fmla="*/ 108 h 611"/>
                      <a:gd name="T88" fmla="*/ 839 w 1366"/>
                      <a:gd name="T89" fmla="*/ 121 h 611"/>
                      <a:gd name="T90" fmla="*/ 872 w 1366"/>
                      <a:gd name="T91" fmla="*/ 133 h 611"/>
                      <a:gd name="T92" fmla="*/ 909 w 1366"/>
                      <a:gd name="T93" fmla="*/ 146 h 611"/>
                      <a:gd name="T94" fmla="*/ 947 w 1366"/>
                      <a:gd name="T95" fmla="*/ 156 h 611"/>
                      <a:gd name="T96" fmla="*/ 988 w 1366"/>
                      <a:gd name="T97" fmla="*/ 167 h 611"/>
                      <a:gd name="T98" fmla="*/ 1031 w 1366"/>
                      <a:gd name="T99" fmla="*/ 175 h 611"/>
                      <a:gd name="T100" fmla="*/ 1366 w 1366"/>
                      <a:gd name="T101" fmla="*/ 230 h 611"/>
                      <a:gd name="T102" fmla="*/ 710 w 1366"/>
                      <a:gd name="T103" fmla="*/ 611 h 6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366" h="611">
                        <a:moveTo>
                          <a:pt x="710" y="611"/>
                        </a:moveTo>
                        <a:lnTo>
                          <a:pt x="702" y="611"/>
                        </a:lnTo>
                        <a:lnTo>
                          <a:pt x="689" y="610"/>
                        </a:lnTo>
                        <a:lnTo>
                          <a:pt x="672" y="607"/>
                        </a:lnTo>
                        <a:lnTo>
                          <a:pt x="650" y="606"/>
                        </a:lnTo>
                        <a:lnTo>
                          <a:pt x="624" y="603"/>
                        </a:lnTo>
                        <a:lnTo>
                          <a:pt x="596" y="599"/>
                        </a:lnTo>
                        <a:lnTo>
                          <a:pt x="564" y="595"/>
                        </a:lnTo>
                        <a:lnTo>
                          <a:pt x="531" y="589"/>
                        </a:lnTo>
                        <a:lnTo>
                          <a:pt x="495" y="583"/>
                        </a:lnTo>
                        <a:lnTo>
                          <a:pt x="460" y="576"/>
                        </a:lnTo>
                        <a:lnTo>
                          <a:pt x="423" y="567"/>
                        </a:lnTo>
                        <a:lnTo>
                          <a:pt x="386" y="558"/>
                        </a:lnTo>
                        <a:lnTo>
                          <a:pt x="349" y="546"/>
                        </a:lnTo>
                        <a:lnTo>
                          <a:pt x="313" y="535"/>
                        </a:lnTo>
                        <a:lnTo>
                          <a:pt x="280" y="521"/>
                        </a:lnTo>
                        <a:lnTo>
                          <a:pt x="248" y="506"/>
                        </a:lnTo>
                        <a:lnTo>
                          <a:pt x="221" y="492"/>
                        </a:lnTo>
                        <a:lnTo>
                          <a:pt x="196" y="477"/>
                        </a:lnTo>
                        <a:lnTo>
                          <a:pt x="172" y="462"/>
                        </a:lnTo>
                        <a:lnTo>
                          <a:pt x="150" y="447"/>
                        </a:lnTo>
                        <a:lnTo>
                          <a:pt x="129" y="432"/>
                        </a:lnTo>
                        <a:lnTo>
                          <a:pt x="110" y="417"/>
                        </a:lnTo>
                        <a:lnTo>
                          <a:pt x="92" y="403"/>
                        </a:lnTo>
                        <a:lnTo>
                          <a:pt x="76" y="389"/>
                        </a:lnTo>
                        <a:lnTo>
                          <a:pt x="62" y="376"/>
                        </a:lnTo>
                        <a:lnTo>
                          <a:pt x="48" y="363"/>
                        </a:lnTo>
                        <a:lnTo>
                          <a:pt x="37" y="351"/>
                        </a:lnTo>
                        <a:lnTo>
                          <a:pt x="27" y="340"/>
                        </a:lnTo>
                        <a:lnTo>
                          <a:pt x="19" y="331"/>
                        </a:lnTo>
                        <a:lnTo>
                          <a:pt x="10" y="321"/>
                        </a:lnTo>
                        <a:lnTo>
                          <a:pt x="5" y="314"/>
                        </a:lnTo>
                        <a:lnTo>
                          <a:pt x="0" y="309"/>
                        </a:lnTo>
                        <a:lnTo>
                          <a:pt x="626" y="0"/>
                        </a:lnTo>
                        <a:lnTo>
                          <a:pt x="631" y="4"/>
                        </a:lnTo>
                        <a:lnTo>
                          <a:pt x="640" y="11"/>
                        </a:lnTo>
                        <a:lnTo>
                          <a:pt x="652" y="20"/>
                        </a:lnTo>
                        <a:lnTo>
                          <a:pt x="667" y="31"/>
                        </a:lnTo>
                        <a:lnTo>
                          <a:pt x="684" y="41"/>
                        </a:lnTo>
                        <a:lnTo>
                          <a:pt x="704" y="54"/>
                        </a:lnTo>
                        <a:lnTo>
                          <a:pt x="726" y="67"/>
                        </a:lnTo>
                        <a:lnTo>
                          <a:pt x="750" y="80"/>
                        </a:lnTo>
                        <a:lnTo>
                          <a:pt x="778" y="94"/>
                        </a:lnTo>
                        <a:lnTo>
                          <a:pt x="806" y="108"/>
                        </a:lnTo>
                        <a:lnTo>
                          <a:pt x="839" y="121"/>
                        </a:lnTo>
                        <a:lnTo>
                          <a:pt x="872" y="133"/>
                        </a:lnTo>
                        <a:lnTo>
                          <a:pt x="909" y="146"/>
                        </a:lnTo>
                        <a:lnTo>
                          <a:pt x="947" y="156"/>
                        </a:lnTo>
                        <a:lnTo>
                          <a:pt x="988" y="167"/>
                        </a:lnTo>
                        <a:lnTo>
                          <a:pt x="1031" y="175"/>
                        </a:lnTo>
                        <a:lnTo>
                          <a:pt x="1366" y="230"/>
                        </a:lnTo>
                        <a:lnTo>
                          <a:pt x="710" y="611"/>
                        </a:lnTo>
                        <a:close/>
                      </a:path>
                    </a:pathLst>
                  </a:custGeom>
                  <a:solidFill>
                    <a:srgbClr val="5E91E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7" name="Freeform 43"/>
                  <p:cNvSpPr>
                    <a:spLocks/>
                  </p:cNvSpPr>
                  <p:nvPr/>
                </p:nvSpPr>
                <p:spPr bwMode="auto">
                  <a:xfrm>
                    <a:off x="5816600" y="5072063"/>
                    <a:ext cx="663575" cy="334963"/>
                  </a:xfrm>
                  <a:custGeom>
                    <a:avLst/>
                    <a:gdLst>
                      <a:gd name="T0" fmla="*/ 187 w 836"/>
                      <a:gd name="T1" fmla="*/ 293 h 421"/>
                      <a:gd name="T2" fmla="*/ 260 w 836"/>
                      <a:gd name="T3" fmla="*/ 331 h 421"/>
                      <a:gd name="T4" fmla="*/ 440 w 836"/>
                      <a:gd name="T5" fmla="*/ 386 h 421"/>
                      <a:gd name="T6" fmla="*/ 604 w 836"/>
                      <a:gd name="T7" fmla="*/ 413 h 421"/>
                      <a:gd name="T8" fmla="*/ 690 w 836"/>
                      <a:gd name="T9" fmla="*/ 421 h 421"/>
                      <a:gd name="T10" fmla="*/ 779 w 836"/>
                      <a:gd name="T11" fmla="*/ 363 h 421"/>
                      <a:gd name="T12" fmla="*/ 799 w 836"/>
                      <a:gd name="T13" fmla="*/ 342 h 421"/>
                      <a:gd name="T14" fmla="*/ 835 w 836"/>
                      <a:gd name="T15" fmla="*/ 311 h 421"/>
                      <a:gd name="T16" fmla="*/ 812 w 836"/>
                      <a:gd name="T17" fmla="*/ 290 h 421"/>
                      <a:gd name="T18" fmla="*/ 826 w 836"/>
                      <a:gd name="T19" fmla="*/ 225 h 421"/>
                      <a:gd name="T20" fmla="*/ 748 w 836"/>
                      <a:gd name="T21" fmla="*/ 256 h 421"/>
                      <a:gd name="T22" fmla="*/ 702 w 836"/>
                      <a:gd name="T23" fmla="*/ 273 h 421"/>
                      <a:gd name="T24" fmla="*/ 654 w 836"/>
                      <a:gd name="T25" fmla="*/ 269 h 421"/>
                      <a:gd name="T26" fmla="*/ 574 w 836"/>
                      <a:gd name="T27" fmla="*/ 270 h 421"/>
                      <a:gd name="T28" fmla="*/ 614 w 836"/>
                      <a:gd name="T29" fmla="*/ 235 h 421"/>
                      <a:gd name="T30" fmla="*/ 620 w 836"/>
                      <a:gd name="T31" fmla="*/ 162 h 421"/>
                      <a:gd name="T32" fmla="*/ 688 w 836"/>
                      <a:gd name="T33" fmla="*/ 107 h 421"/>
                      <a:gd name="T34" fmla="*/ 722 w 836"/>
                      <a:gd name="T35" fmla="*/ 68 h 421"/>
                      <a:gd name="T36" fmla="*/ 642 w 836"/>
                      <a:gd name="T37" fmla="*/ 78 h 421"/>
                      <a:gd name="T38" fmla="*/ 571 w 836"/>
                      <a:gd name="T39" fmla="*/ 115 h 421"/>
                      <a:gd name="T40" fmla="*/ 524 w 836"/>
                      <a:gd name="T41" fmla="*/ 177 h 421"/>
                      <a:gd name="T42" fmla="*/ 479 w 836"/>
                      <a:gd name="T43" fmla="*/ 192 h 421"/>
                      <a:gd name="T44" fmla="*/ 439 w 836"/>
                      <a:gd name="T45" fmla="*/ 195 h 421"/>
                      <a:gd name="T46" fmla="*/ 410 w 836"/>
                      <a:gd name="T47" fmla="*/ 180 h 421"/>
                      <a:gd name="T48" fmla="*/ 383 w 836"/>
                      <a:gd name="T49" fmla="*/ 202 h 421"/>
                      <a:gd name="T50" fmla="*/ 360 w 836"/>
                      <a:gd name="T51" fmla="*/ 227 h 421"/>
                      <a:gd name="T52" fmla="*/ 339 w 836"/>
                      <a:gd name="T53" fmla="*/ 222 h 421"/>
                      <a:gd name="T54" fmla="*/ 304 w 836"/>
                      <a:gd name="T55" fmla="*/ 204 h 421"/>
                      <a:gd name="T56" fmla="*/ 308 w 836"/>
                      <a:gd name="T57" fmla="*/ 186 h 421"/>
                      <a:gd name="T58" fmla="*/ 334 w 836"/>
                      <a:gd name="T59" fmla="*/ 172 h 421"/>
                      <a:gd name="T60" fmla="*/ 320 w 836"/>
                      <a:gd name="T61" fmla="*/ 132 h 421"/>
                      <a:gd name="T62" fmla="*/ 356 w 836"/>
                      <a:gd name="T63" fmla="*/ 124 h 421"/>
                      <a:gd name="T64" fmla="*/ 419 w 836"/>
                      <a:gd name="T65" fmla="*/ 85 h 421"/>
                      <a:gd name="T66" fmla="*/ 468 w 836"/>
                      <a:gd name="T67" fmla="*/ 3 h 421"/>
                      <a:gd name="T68" fmla="*/ 429 w 836"/>
                      <a:gd name="T69" fmla="*/ 0 h 421"/>
                      <a:gd name="T70" fmla="*/ 389 w 836"/>
                      <a:gd name="T71" fmla="*/ 7 h 421"/>
                      <a:gd name="T72" fmla="*/ 356 w 836"/>
                      <a:gd name="T73" fmla="*/ 38 h 421"/>
                      <a:gd name="T74" fmla="*/ 328 w 836"/>
                      <a:gd name="T75" fmla="*/ 54 h 421"/>
                      <a:gd name="T76" fmla="*/ 304 w 836"/>
                      <a:gd name="T77" fmla="*/ 83 h 421"/>
                      <a:gd name="T78" fmla="*/ 261 w 836"/>
                      <a:gd name="T79" fmla="*/ 82 h 421"/>
                      <a:gd name="T80" fmla="*/ 220 w 836"/>
                      <a:gd name="T81" fmla="*/ 109 h 421"/>
                      <a:gd name="T82" fmla="*/ 168 w 836"/>
                      <a:gd name="T83" fmla="*/ 134 h 421"/>
                      <a:gd name="T84" fmla="*/ 124 w 836"/>
                      <a:gd name="T85" fmla="*/ 112 h 421"/>
                      <a:gd name="T86" fmla="*/ 81 w 836"/>
                      <a:gd name="T87" fmla="*/ 108 h 421"/>
                      <a:gd name="T88" fmla="*/ 37 w 836"/>
                      <a:gd name="T89" fmla="*/ 117 h 421"/>
                      <a:gd name="T90" fmla="*/ 0 w 836"/>
                      <a:gd name="T91" fmla="*/ 143 h 421"/>
                      <a:gd name="T92" fmla="*/ 28 w 836"/>
                      <a:gd name="T93" fmla="*/ 173 h 421"/>
                      <a:gd name="T94" fmla="*/ 65 w 836"/>
                      <a:gd name="T95" fmla="*/ 194 h 421"/>
                      <a:gd name="T96" fmla="*/ 101 w 836"/>
                      <a:gd name="T97" fmla="*/ 204 h 421"/>
                      <a:gd name="T98" fmla="*/ 139 w 836"/>
                      <a:gd name="T99" fmla="*/ 195 h 421"/>
                      <a:gd name="T100" fmla="*/ 177 w 836"/>
                      <a:gd name="T101" fmla="*/ 182 h 421"/>
                      <a:gd name="T102" fmla="*/ 207 w 836"/>
                      <a:gd name="T103" fmla="*/ 194 h 421"/>
                      <a:gd name="T104" fmla="*/ 197 w 836"/>
                      <a:gd name="T105" fmla="*/ 228 h 421"/>
                      <a:gd name="T106" fmla="*/ 151 w 836"/>
                      <a:gd name="T107" fmla="*/ 270 h 4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36" h="421">
                        <a:moveTo>
                          <a:pt x="151" y="270"/>
                        </a:moveTo>
                        <a:lnTo>
                          <a:pt x="160" y="275"/>
                        </a:lnTo>
                        <a:lnTo>
                          <a:pt x="168" y="281"/>
                        </a:lnTo>
                        <a:lnTo>
                          <a:pt x="177" y="287"/>
                        </a:lnTo>
                        <a:lnTo>
                          <a:pt x="187" y="293"/>
                        </a:lnTo>
                        <a:lnTo>
                          <a:pt x="197" y="298"/>
                        </a:lnTo>
                        <a:lnTo>
                          <a:pt x="207" y="304"/>
                        </a:lnTo>
                        <a:lnTo>
                          <a:pt x="217" y="310"/>
                        </a:lnTo>
                        <a:lnTo>
                          <a:pt x="228" y="316"/>
                        </a:lnTo>
                        <a:lnTo>
                          <a:pt x="260" y="331"/>
                        </a:lnTo>
                        <a:lnTo>
                          <a:pt x="293" y="345"/>
                        </a:lnTo>
                        <a:lnTo>
                          <a:pt x="329" y="356"/>
                        </a:lnTo>
                        <a:lnTo>
                          <a:pt x="366" y="368"/>
                        </a:lnTo>
                        <a:lnTo>
                          <a:pt x="403" y="377"/>
                        </a:lnTo>
                        <a:lnTo>
                          <a:pt x="440" y="386"/>
                        </a:lnTo>
                        <a:lnTo>
                          <a:pt x="475" y="393"/>
                        </a:lnTo>
                        <a:lnTo>
                          <a:pt x="511" y="399"/>
                        </a:lnTo>
                        <a:lnTo>
                          <a:pt x="544" y="405"/>
                        </a:lnTo>
                        <a:lnTo>
                          <a:pt x="576" y="409"/>
                        </a:lnTo>
                        <a:lnTo>
                          <a:pt x="604" y="413"/>
                        </a:lnTo>
                        <a:lnTo>
                          <a:pt x="630" y="416"/>
                        </a:lnTo>
                        <a:lnTo>
                          <a:pt x="652" y="417"/>
                        </a:lnTo>
                        <a:lnTo>
                          <a:pt x="669" y="420"/>
                        </a:lnTo>
                        <a:lnTo>
                          <a:pt x="682" y="421"/>
                        </a:lnTo>
                        <a:lnTo>
                          <a:pt x="690" y="421"/>
                        </a:lnTo>
                        <a:lnTo>
                          <a:pt x="783" y="366"/>
                        </a:lnTo>
                        <a:lnTo>
                          <a:pt x="782" y="365"/>
                        </a:lnTo>
                        <a:lnTo>
                          <a:pt x="782" y="364"/>
                        </a:lnTo>
                        <a:lnTo>
                          <a:pt x="781" y="364"/>
                        </a:lnTo>
                        <a:lnTo>
                          <a:pt x="779" y="363"/>
                        </a:lnTo>
                        <a:lnTo>
                          <a:pt x="779" y="357"/>
                        </a:lnTo>
                        <a:lnTo>
                          <a:pt x="782" y="353"/>
                        </a:lnTo>
                        <a:lnTo>
                          <a:pt x="786" y="349"/>
                        </a:lnTo>
                        <a:lnTo>
                          <a:pt x="791" y="347"/>
                        </a:lnTo>
                        <a:lnTo>
                          <a:pt x="799" y="342"/>
                        </a:lnTo>
                        <a:lnTo>
                          <a:pt x="808" y="338"/>
                        </a:lnTo>
                        <a:lnTo>
                          <a:pt x="817" y="332"/>
                        </a:lnTo>
                        <a:lnTo>
                          <a:pt x="824" y="325"/>
                        </a:lnTo>
                        <a:lnTo>
                          <a:pt x="831" y="318"/>
                        </a:lnTo>
                        <a:lnTo>
                          <a:pt x="835" y="311"/>
                        </a:lnTo>
                        <a:lnTo>
                          <a:pt x="836" y="302"/>
                        </a:lnTo>
                        <a:lnTo>
                          <a:pt x="834" y="293"/>
                        </a:lnTo>
                        <a:lnTo>
                          <a:pt x="828" y="289"/>
                        </a:lnTo>
                        <a:lnTo>
                          <a:pt x="820" y="289"/>
                        </a:lnTo>
                        <a:lnTo>
                          <a:pt x="812" y="290"/>
                        </a:lnTo>
                        <a:lnTo>
                          <a:pt x="807" y="290"/>
                        </a:lnTo>
                        <a:lnTo>
                          <a:pt x="806" y="274"/>
                        </a:lnTo>
                        <a:lnTo>
                          <a:pt x="812" y="259"/>
                        </a:lnTo>
                        <a:lnTo>
                          <a:pt x="820" y="242"/>
                        </a:lnTo>
                        <a:lnTo>
                          <a:pt x="826" y="225"/>
                        </a:lnTo>
                        <a:lnTo>
                          <a:pt x="808" y="227"/>
                        </a:lnTo>
                        <a:lnTo>
                          <a:pt x="793" y="232"/>
                        </a:lnTo>
                        <a:lnTo>
                          <a:pt x="777" y="239"/>
                        </a:lnTo>
                        <a:lnTo>
                          <a:pt x="762" y="247"/>
                        </a:lnTo>
                        <a:lnTo>
                          <a:pt x="748" y="256"/>
                        </a:lnTo>
                        <a:lnTo>
                          <a:pt x="733" y="265"/>
                        </a:lnTo>
                        <a:lnTo>
                          <a:pt x="718" y="273"/>
                        </a:lnTo>
                        <a:lnTo>
                          <a:pt x="702" y="280"/>
                        </a:lnTo>
                        <a:lnTo>
                          <a:pt x="702" y="277"/>
                        </a:lnTo>
                        <a:lnTo>
                          <a:pt x="702" y="273"/>
                        </a:lnTo>
                        <a:lnTo>
                          <a:pt x="702" y="271"/>
                        </a:lnTo>
                        <a:lnTo>
                          <a:pt x="702" y="270"/>
                        </a:lnTo>
                        <a:lnTo>
                          <a:pt x="686" y="269"/>
                        </a:lnTo>
                        <a:lnTo>
                          <a:pt x="670" y="269"/>
                        </a:lnTo>
                        <a:lnTo>
                          <a:pt x="654" y="269"/>
                        </a:lnTo>
                        <a:lnTo>
                          <a:pt x="639" y="269"/>
                        </a:lnTo>
                        <a:lnTo>
                          <a:pt x="623" y="269"/>
                        </a:lnTo>
                        <a:lnTo>
                          <a:pt x="607" y="270"/>
                        </a:lnTo>
                        <a:lnTo>
                          <a:pt x="591" y="270"/>
                        </a:lnTo>
                        <a:lnTo>
                          <a:pt x="574" y="270"/>
                        </a:lnTo>
                        <a:lnTo>
                          <a:pt x="581" y="263"/>
                        </a:lnTo>
                        <a:lnTo>
                          <a:pt x="591" y="260"/>
                        </a:lnTo>
                        <a:lnTo>
                          <a:pt x="600" y="257"/>
                        </a:lnTo>
                        <a:lnTo>
                          <a:pt x="607" y="251"/>
                        </a:lnTo>
                        <a:lnTo>
                          <a:pt x="614" y="235"/>
                        </a:lnTo>
                        <a:lnTo>
                          <a:pt x="615" y="217"/>
                        </a:lnTo>
                        <a:lnTo>
                          <a:pt x="609" y="200"/>
                        </a:lnTo>
                        <a:lnTo>
                          <a:pt x="596" y="190"/>
                        </a:lnTo>
                        <a:lnTo>
                          <a:pt x="608" y="176"/>
                        </a:lnTo>
                        <a:lnTo>
                          <a:pt x="620" y="162"/>
                        </a:lnTo>
                        <a:lnTo>
                          <a:pt x="633" y="151"/>
                        </a:lnTo>
                        <a:lnTo>
                          <a:pt x="647" y="141"/>
                        </a:lnTo>
                        <a:lnTo>
                          <a:pt x="661" y="129"/>
                        </a:lnTo>
                        <a:lnTo>
                          <a:pt x="675" y="119"/>
                        </a:lnTo>
                        <a:lnTo>
                          <a:pt x="688" y="107"/>
                        </a:lnTo>
                        <a:lnTo>
                          <a:pt x="702" y="94"/>
                        </a:lnTo>
                        <a:lnTo>
                          <a:pt x="709" y="89"/>
                        </a:lnTo>
                        <a:lnTo>
                          <a:pt x="715" y="83"/>
                        </a:lnTo>
                        <a:lnTo>
                          <a:pt x="720" y="76"/>
                        </a:lnTo>
                        <a:lnTo>
                          <a:pt x="722" y="68"/>
                        </a:lnTo>
                        <a:lnTo>
                          <a:pt x="706" y="68"/>
                        </a:lnTo>
                        <a:lnTo>
                          <a:pt x="691" y="69"/>
                        </a:lnTo>
                        <a:lnTo>
                          <a:pt x="675" y="71"/>
                        </a:lnTo>
                        <a:lnTo>
                          <a:pt x="659" y="74"/>
                        </a:lnTo>
                        <a:lnTo>
                          <a:pt x="642" y="78"/>
                        </a:lnTo>
                        <a:lnTo>
                          <a:pt x="626" y="83"/>
                        </a:lnTo>
                        <a:lnTo>
                          <a:pt x="611" y="90"/>
                        </a:lnTo>
                        <a:lnTo>
                          <a:pt x="597" y="97"/>
                        </a:lnTo>
                        <a:lnTo>
                          <a:pt x="584" y="105"/>
                        </a:lnTo>
                        <a:lnTo>
                          <a:pt x="571" y="115"/>
                        </a:lnTo>
                        <a:lnTo>
                          <a:pt x="558" y="126"/>
                        </a:lnTo>
                        <a:lnTo>
                          <a:pt x="548" y="136"/>
                        </a:lnTo>
                        <a:lnTo>
                          <a:pt x="539" y="149"/>
                        </a:lnTo>
                        <a:lnTo>
                          <a:pt x="531" y="162"/>
                        </a:lnTo>
                        <a:lnTo>
                          <a:pt x="524" y="177"/>
                        </a:lnTo>
                        <a:lnTo>
                          <a:pt x="519" y="192"/>
                        </a:lnTo>
                        <a:lnTo>
                          <a:pt x="509" y="191"/>
                        </a:lnTo>
                        <a:lnTo>
                          <a:pt x="498" y="191"/>
                        </a:lnTo>
                        <a:lnTo>
                          <a:pt x="489" y="191"/>
                        </a:lnTo>
                        <a:lnTo>
                          <a:pt x="479" y="192"/>
                        </a:lnTo>
                        <a:lnTo>
                          <a:pt x="470" y="194"/>
                        </a:lnTo>
                        <a:lnTo>
                          <a:pt x="460" y="196"/>
                        </a:lnTo>
                        <a:lnTo>
                          <a:pt x="451" y="198"/>
                        </a:lnTo>
                        <a:lnTo>
                          <a:pt x="442" y="200"/>
                        </a:lnTo>
                        <a:lnTo>
                          <a:pt x="439" y="195"/>
                        </a:lnTo>
                        <a:lnTo>
                          <a:pt x="434" y="190"/>
                        </a:lnTo>
                        <a:lnTo>
                          <a:pt x="429" y="186"/>
                        </a:lnTo>
                        <a:lnTo>
                          <a:pt x="424" y="182"/>
                        </a:lnTo>
                        <a:lnTo>
                          <a:pt x="417" y="181"/>
                        </a:lnTo>
                        <a:lnTo>
                          <a:pt x="410" y="180"/>
                        </a:lnTo>
                        <a:lnTo>
                          <a:pt x="403" y="181"/>
                        </a:lnTo>
                        <a:lnTo>
                          <a:pt x="397" y="184"/>
                        </a:lnTo>
                        <a:lnTo>
                          <a:pt x="391" y="189"/>
                        </a:lnTo>
                        <a:lnTo>
                          <a:pt x="387" y="195"/>
                        </a:lnTo>
                        <a:lnTo>
                          <a:pt x="383" y="202"/>
                        </a:lnTo>
                        <a:lnTo>
                          <a:pt x="380" y="207"/>
                        </a:lnTo>
                        <a:lnTo>
                          <a:pt x="375" y="213"/>
                        </a:lnTo>
                        <a:lnTo>
                          <a:pt x="372" y="219"/>
                        </a:lnTo>
                        <a:lnTo>
                          <a:pt x="366" y="224"/>
                        </a:lnTo>
                        <a:lnTo>
                          <a:pt x="360" y="227"/>
                        </a:lnTo>
                        <a:lnTo>
                          <a:pt x="357" y="227"/>
                        </a:lnTo>
                        <a:lnTo>
                          <a:pt x="353" y="228"/>
                        </a:lnTo>
                        <a:lnTo>
                          <a:pt x="349" y="228"/>
                        </a:lnTo>
                        <a:lnTo>
                          <a:pt x="346" y="227"/>
                        </a:lnTo>
                        <a:lnTo>
                          <a:pt x="339" y="222"/>
                        </a:lnTo>
                        <a:lnTo>
                          <a:pt x="333" y="219"/>
                        </a:lnTo>
                        <a:lnTo>
                          <a:pt x="324" y="215"/>
                        </a:lnTo>
                        <a:lnTo>
                          <a:pt x="318" y="211"/>
                        </a:lnTo>
                        <a:lnTo>
                          <a:pt x="311" y="207"/>
                        </a:lnTo>
                        <a:lnTo>
                          <a:pt x="304" y="204"/>
                        </a:lnTo>
                        <a:lnTo>
                          <a:pt x="297" y="200"/>
                        </a:lnTo>
                        <a:lnTo>
                          <a:pt x="291" y="196"/>
                        </a:lnTo>
                        <a:lnTo>
                          <a:pt x="296" y="191"/>
                        </a:lnTo>
                        <a:lnTo>
                          <a:pt x="301" y="188"/>
                        </a:lnTo>
                        <a:lnTo>
                          <a:pt x="308" y="186"/>
                        </a:lnTo>
                        <a:lnTo>
                          <a:pt x="315" y="183"/>
                        </a:lnTo>
                        <a:lnTo>
                          <a:pt x="321" y="182"/>
                        </a:lnTo>
                        <a:lnTo>
                          <a:pt x="327" y="180"/>
                        </a:lnTo>
                        <a:lnTo>
                          <a:pt x="331" y="176"/>
                        </a:lnTo>
                        <a:lnTo>
                          <a:pt x="334" y="172"/>
                        </a:lnTo>
                        <a:lnTo>
                          <a:pt x="329" y="164"/>
                        </a:lnTo>
                        <a:lnTo>
                          <a:pt x="319" y="157"/>
                        </a:lnTo>
                        <a:lnTo>
                          <a:pt x="312" y="147"/>
                        </a:lnTo>
                        <a:lnTo>
                          <a:pt x="314" y="137"/>
                        </a:lnTo>
                        <a:lnTo>
                          <a:pt x="320" y="132"/>
                        </a:lnTo>
                        <a:lnTo>
                          <a:pt x="327" y="130"/>
                        </a:lnTo>
                        <a:lnTo>
                          <a:pt x="334" y="128"/>
                        </a:lnTo>
                        <a:lnTo>
                          <a:pt x="342" y="127"/>
                        </a:lnTo>
                        <a:lnTo>
                          <a:pt x="349" y="126"/>
                        </a:lnTo>
                        <a:lnTo>
                          <a:pt x="356" y="124"/>
                        </a:lnTo>
                        <a:lnTo>
                          <a:pt x="362" y="122"/>
                        </a:lnTo>
                        <a:lnTo>
                          <a:pt x="368" y="119"/>
                        </a:lnTo>
                        <a:lnTo>
                          <a:pt x="386" y="108"/>
                        </a:lnTo>
                        <a:lnTo>
                          <a:pt x="403" y="97"/>
                        </a:lnTo>
                        <a:lnTo>
                          <a:pt x="419" y="85"/>
                        </a:lnTo>
                        <a:lnTo>
                          <a:pt x="434" y="71"/>
                        </a:lnTo>
                        <a:lnTo>
                          <a:pt x="447" y="58"/>
                        </a:lnTo>
                        <a:lnTo>
                          <a:pt x="458" y="41"/>
                        </a:lnTo>
                        <a:lnTo>
                          <a:pt x="465" y="23"/>
                        </a:lnTo>
                        <a:lnTo>
                          <a:pt x="468" y="3"/>
                        </a:lnTo>
                        <a:lnTo>
                          <a:pt x="460" y="3"/>
                        </a:lnTo>
                        <a:lnTo>
                          <a:pt x="452" y="2"/>
                        </a:lnTo>
                        <a:lnTo>
                          <a:pt x="445" y="2"/>
                        </a:lnTo>
                        <a:lnTo>
                          <a:pt x="437" y="1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3" y="0"/>
                        </a:lnTo>
                        <a:lnTo>
                          <a:pt x="405" y="1"/>
                        </a:lnTo>
                        <a:lnTo>
                          <a:pt x="397" y="3"/>
                        </a:lnTo>
                        <a:lnTo>
                          <a:pt x="389" y="7"/>
                        </a:lnTo>
                        <a:lnTo>
                          <a:pt x="382" y="13"/>
                        </a:lnTo>
                        <a:lnTo>
                          <a:pt x="375" y="18"/>
                        </a:lnTo>
                        <a:lnTo>
                          <a:pt x="368" y="24"/>
                        </a:lnTo>
                        <a:lnTo>
                          <a:pt x="362" y="31"/>
                        </a:lnTo>
                        <a:lnTo>
                          <a:pt x="356" y="38"/>
                        </a:lnTo>
                        <a:lnTo>
                          <a:pt x="349" y="44"/>
                        </a:lnTo>
                        <a:lnTo>
                          <a:pt x="344" y="46"/>
                        </a:lnTo>
                        <a:lnTo>
                          <a:pt x="339" y="48"/>
                        </a:lnTo>
                        <a:lnTo>
                          <a:pt x="334" y="51"/>
                        </a:lnTo>
                        <a:lnTo>
                          <a:pt x="328" y="54"/>
                        </a:lnTo>
                        <a:lnTo>
                          <a:pt x="321" y="60"/>
                        </a:lnTo>
                        <a:lnTo>
                          <a:pt x="316" y="67"/>
                        </a:lnTo>
                        <a:lnTo>
                          <a:pt x="313" y="74"/>
                        </a:lnTo>
                        <a:lnTo>
                          <a:pt x="312" y="83"/>
                        </a:lnTo>
                        <a:lnTo>
                          <a:pt x="304" y="83"/>
                        </a:lnTo>
                        <a:lnTo>
                          <a:pt x="296" y="82"/>
                        </a:lnTo>
                        <a:lnTo>
                          <a:pt x="286" y="82"/>
                        </a:lnTo>
                        <a:lnTo>
                          <a:pt x="278" y="81"/>
                        </a:lnTo>
                        <a:lnTo>
                          <a:pt x="269" y="81"/>
                        </a:lnTo>
                        <a:lnTo>
                          <a:pt x="261" y="82"/>
                        </a:lnTo>
                        <a:lnTo>
                          <a:pt x="254" y="83"/>
                        </a:lnTo>
                        <a:lnTo>
                          <a:pt x="247" y="86"/>
                        </a:lnTo>
                        <a:lnTo>
                          <a:pt x="238" y="93"/>
                        </a:lnTo>
                        <a:lnTo>
                          <a:pt x="229" y="101"/>
                        </a:lnTo>
                        <a:lnTo>
                          <a:pt x="220" y="109"/>
                        </a:lnTo>
                        <a:lnTo>
                          <a:pt x="210" y="119"/>
                        </a:lnTo>
                        <a:lnTo>
                          <a:pt x="201" y="126"/>
                        </a:lnTo>
                        <a:lnTo>
                          <a:pt x="191" y="131"/>
                        </a:lnTo>
                        <a:lnTo>
                          <a:pt x="181" y="134"/>
                        </a:lnTo>
                        <a:lnTo>
                          <a:pt x="168" y="134"/>
                        </a:lnTo>
                        <a:lnTo>
                          <a:pt x="162" y="122"/>
                        </a:lnTo>
                        <a:lnTo>
                          <a:pt x="155" y="115"/>
                        </a:lnTo>
                        <a:lnTo>
                          <a:pt x="146" y="111"/>
                        </a:lnTo>
                        <a:lnTo>
                          <a:pt x="136" y="109"/>
                        </a:lnTo>
                        <a:lnTo>
                          <a:pt x="124" y="112"/>
                        </a:lnTo>
                        <a:lnTo>
                          <a:pt x="114" y="114"/>
                        </a:lnTo>
                        <a:lnTo>
                          <a:pt x="102" y="119"/>
                        </a:lnTo>
                        <a:lnTo>
                          <a:pt x="93" y="123"/>
                        </a:lnTo>
                        <a:lnTo>
                          <a:pt x="88" y="114"/>
                        </a:lnTo>
                        <a:lnTo>
                          <a:pt x="81" y="108"/>
                        </a:lnTo>
                        <a:lnTo>
                          <a:pt x="71" y="106"/>
                        </a:lnTo>
                        <a:lnTo>
                          <a:pt x="61" y="107"/>
                        </a:lnTo>
                        <a:lnTo>
                          <a:pt x="53" y="111"/>
                        </a:lnTo>
                        <a:lnTo>
                          <a:pt x="45" y="114"/>
                        </a:lnTo>
                        <a:lnTo>
                          <a:pt x="37" y="117"/>
                        </a:lnTo>
                        <a:lnTo>
                          <a:pt x="28" y="121"/>
                        </a:lnTo>
                        <a:lnTo>
                          <a:pt x="22" y="126"/>
                        </a:lnTo>
                        <a:lnTo>
                          <a:pt x="14" y="131"/>
                        </a:lnTo>
                        <a:lnTo>
                          <a:pt x="7" y="137"/>
                        </a:lnTo>
                        <a:lnTo>
                          <a:pt x="0" y="143"/>
                        </a:lnTo>
                        <a:lnTo>
                          <a:pt x="4" y="149"/>
                        </a:lnTo>
                        <a:lnTo>
                          <a:pt x="10" y="154"/>
                        </a:lnTo>
                        <a:lnTo>
                          <a:pt x="16" y="160"/>
                        </a:lnTo>
                        <a:lnTo>
                          <a:pt x="22" y="166"/>
                        </a:lnTo>
                        <a:lnTo>
                          <a:pt x="28" y="173"/>
                        </a:lnTo>
                        <a:lnTo>
                          <a:pt x="35" y="180"/>
                        </a:lnTo>
                        <a:lnTo>
                          <a:pt x="42" y="187"/>
                        </a:lnTo>
                        <a:lnTo>
                          <a:pt x="50" y="194"/>
                        </a:lnTo>
                        <a:lnTo>
                          <a:pt x="58" y="194"/>
                        </a:lnTo>
                        <a:lnTo>
                          <a:pt x="65" y="194"/>
                        </a:lnTo>
                        <a:lnTo>
                          <a:pt x="73" y="195"/>
                        </a:lnTo>
                        <a:lnTo>
                          <a:pt x="80" y="196"/>
                        </a:lnTo>
                        <a:lnTo>
                          <a:pt x="87" y="198"/>
                        </a:lnTo>
                        <a:lnTo>
                          <a:pt x="94" y="200"/>
                        </a:lnTo>
                        <a:lnTo>
                          <a:pt x="101" y="204"/>
                        </a:lnTo>
                        <a:lnTo>
                          <a:pt x="107" y="209"/>
                        </a:lnTo>
                        <a:lnTo>
                          <a:pt x="116" y="206"/>
                        </a:lnTo>
                        <a:lnTo>
                          <a:pt x="124" y="203"/>
                        </a:lnTo>
                        <a:lnTo>
                          <a:pt x="131" y="198"/>
                        </a:lnTo>
                        <a:lnTo>
                          <a:pt x="139" y="195"/>
                        </a:lnTo>
                        <a:lnTo>
                          <a:pt x="146" y="190"/>
                        </a:lnTo>
                        <a:lnTo>
                          <a:pt x="154" y="187"/>
                        </a:lnTo>
                        <a:lnTo>
                          <a:pt x="162" y="183"/>
                        </a:lnTo>
                        <a:lnTo>
                          <a:pt x="170" y="182"/>
                        </a:lnTo>
                        <a:lnTo>
                          <a:pt x="177" y="182"/>
                        </a:lnTo>
                        <a:lnTo>
                          <a:pt x="184" y="183"/>
                        </a:lnTo>
                        <a:lnTo>
                          <a:pt x="190" y="186"/>
                        </a:lnTo>
                        <a:lnTo>
                          <a:pt x="195" y="188"/>
                        </a:lnTo>
                        <a:lnTo>
                          <a:pt x="201" y="190"/>
                        </a:lnTo>
                        <a:lnTo>
                          <a:pt x="207" y="194"/>
                        </a:lnTo>
                        <a:lnTo>
                          <a:pt x="213" y="196"/>
                        </a:lnTo>
                        <a:lnTo>
                          <a:pt x="219" y="198"/>
                        </a:lnTo>
                        <a:lnTo>
                          <a:pt x="213" y="210"/>
                        </a:lnTo>
                        <a:lnTo>
                          <a:pt x="205" y="219"/>
                        </a:lnTo>
                        <a:lnTo>
                          <a:pt x="197" y="228"/>
                        </a:lnTo>
                        <a:lnTo>
                          <a:pt x="187" y="237"/>
                        </a:lnTo>
                        <a:lnTo>
                          <a:pt x="178" y="245"/>
                        </a:lnTo>
                        <a:lnTo>
                          <a:pt x="169" y="254"/>
                        </a:lnTo>
                        <a:lnTo>
                          <a:pt x="159" y="262"/>
                        </a:lnTo>
                        <a:lnTo>
                          <a:pt x="151" y="27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8" name="Freeform 44"/>
                  <p:cNvSpPr>
                    <a:spLocks/>
                  </p:cNvSpPr>
                  <p:nvPr/>
                </p:nvSpPr>
                <p:spPr bwMode="auto">
                  <a:xfrm>
                    <a:off x="5513388" y="4943475"/>
                    <a:ext cx="573088" cy="341313"/>
                  </a:xfrm>
                  <a:custGeom>
                    <a:avLst/>
                    <a:gdLst>
                      <a:gd name="T0" fmla="*/ 162 w 721"/>
                      <a:gd name="T1" fmla="*/ 355 h 429"/>
                      <a:gd name="T2" fmla="*/ 182 w 721"/>
                      <a:gd name="T3" fmla="*/ 352 h 429"/>
                      <a:gd name="T4" fmla="*/ 205 w 721"/>
                      <a:gd name="T5" fmla="*/ 355 h 429"/>
                      <a:gd name="T6" fmla="*/ 230 w 721"/>
                      <a:gd name="T7" fmla="*/ 362 h 429"/>
                      <a:gd name="T8" fmla="*/ 249 w 721"/>
                      <a:gd name="T9" fmla="*/ 366 h 429"/>
                      <a:gd name="T10" fmla="*/ 264 w 721"/>
                      <a:gd name="T11" fmla="*/ 370 h 429"/>
                      <a:gd name="T12" fmla="*/ 280 w 721"/>
                      <a:gd name="T13" fmla="*/ 376 h 429"/>
                      <a:gd name="T14" fmla="*/ 295 w 721"/>
                      <a:gd name="T15" fmla="*/ 382 h 429"/>
                      <a:gd name="T16" fmla="*/ 298 w 721"/>
                      <a:gd name="T17" fmla="*/ 377 h 429"/>
                      <a:gd name="T18" fmla="*/ 292 w 721"/>
                      <a:gd name="T19" fmla="*/ 368 h 429"/>
                      <a:gd name="T20" fmla="*/ 316 w 721"/>
                      <a:gd name="T21" fmla="*/ 357 h 429"/>
                      <a:gd name="T22" fmla="*/ 303 w 721"/>
                      <a:gd name="T23" fmla="*/ 323 h 429"/>
                      <a:gd name="T24" fmla="*/ 284 w 721"/>
                      <a:gd name="T25" fmla="*/ 294 h 429"/>
                      <a:gd name="T26" fmla="*/ 293 w 721"/>
                      <a:gd name="T27" fmla="*/ 291 h 429"/>
                      <a:gd name="T28" fmla="*/ 302 w 721"/>
                      <a:gd name="T29" fmla="*/ 291 h 429"/>
                      <a:gd name="T30" fmla="*/ 310 w 721"/>
                      <a:gd name="T31" fmla="*/ 292 h 429"/>
                      <a:gd name="T32" fmla="*/ 321 w 721"/>
                      <a:gd name="T33" fmla="*/ 294 h 429"/>
                      <a:gd name="T34" fmla="*/ 337 w 721"/>
                      <a:gd name="T35" fmla="*/ 299 h 429"/>
                      <a:gd name="T36" fmla="*/ 349 w 721"/>
                      <a:gd name="T37" fmla="*/ 309 h 429"/>
                      <a:gd name="T38" fmla="*/ 361 w 721"/>
                      <a:gd name="T39" fmla="*/ 322 h 429"/>
                      <a:gd name="T40" fmla="*/ 372 w 721"/>
                      <a:gd name="T41" fmla="*/ 335 h 429"/>
                      <a:gd name="T42" fmla="*/ 384 w 721"/>
                      <a:gd name="T43" fmla="*/ 330 h 429"/>
                      <a:gd name="T44" fmla="*/ 384 w 721"/>
                      <a:gd name="T45" fmla="*/ 330 h 429"/>
                      <a:gd name="T46" fmla="*/ 374 w 721"/>
                      <a:gd name="T47" fmla="*/ 319 h 429"/>
                      <a:gd name="T48" fmla="*/ 356 w 721"/>
                      <a:gd name="T49" fmla="*/ 299 h 429"/>
                      <a:gd name="T50" fmla="*/ 345 w 721"/>
                      <a:gd name="T51" fmla="*/ 284 h 429"/>
                      <a:gd name="T52" fmla="*/ 339 w 721"/>
                      <a:gd name="T53" fmla="*/ 277 h 429"/>
                      <a:gd name="T54" fmla="*/ 721 w 721"/>
                      <a:gd name="T55" fmla="*/ 87 h 429"/>
                      <a:gd name="T56" fmla="*/ 611 w 721"/>
                      <a:gd name="T57" fmla="*/ 0 h 429"/>
                      <a:gd name="T58" fmla="*/ 586 w 721"/>
                      <a:gd name="T59" fmla="*/ 18 h 429"/>
                      <a:gd name="T60" fmla="*/ 543 w 721"/>
                      <a:gd name="T61" fmla="*/ 46 h 429"/>
                      <a:gd name="T62" fmla="*/ 486 w 721"/>
                      <a:gd name="T63" fmla="*/ 83 h 429"/>
                      <a:gd name="T64" fmla="*/ 422 w 721"/>
                      <a:gd name="T65" fmla="*/ 123 h 429"/>
                      <a:gd name="T66" fmla="*/ 353 w 721"/>
                      <a:gd name="T67" fmla="*/ 162 h 429"/>
                      <a:gd name="T68" fmla="*/ 284 w 721"/>
                      <a:gd name="T69" fmla="*/ 196 h 429"/>
                      <a:gd name="T70" fmla="*/ 217 w 721"/>
                      <a:gd name="T71" fmla="*/ 223 h 429"/>
                      <a:gd name="T72" fmla="*/ 159 w 721"/>
                      <a:gd name="T73" fmla="*/ 238 h 429"/>
                      <a:gd name="T74" fmla="*/ 98 w 721"/>
                      <a:gd name="T75" fmla="*/ 247 h 429"/>
                      <a:gd name="T76" fmla="*/ 53 w 721"/>
                      <a:gd name="T77" fmla="*/ 253 h 429"/>
                      <a:gd name="T78" fmla="*/ 21 w 721"/>
                      <a:gd name="T79" fmla="*/ 256 h 429"/>
                      <a:gd name="T80" fmla="*/ 0 w 721"/>
                      <a:gd name="T81" fmla="*/ 259 h 429"/>
                      <a:gd name="T82" fmla="*/ 13 w 721"/>
                      <a:gd name="T83" fmla="*/ 270 h 429"/>
                      <a:gd name="T84" fmla="*/ 29 w 721"/>
                      <a:gd name="T85" fmla="*/ 285 h 429"/>
                      <a:gd name="T86" fmla="*/ 48 w 721"/>
                      <a:gd name="T87" fmla="*/ 304 h 429"/>
                      <a:gd name="T88" fmla="*/ 71 w 721"/>
                      <a:gd name="T89" fmla="*/ 324 h 429"/>
                      <a:gd name="T90" fmla="*/ 96 w 721"/>
                      <a:gd name="T91" fmla="*/ 349 h 429"/>
                      <a:gd name="T92" fmla="*/ 124 w 721"/>
                      <a:gd name="T93" fmla="*/ 374 h 429"/>
                      <a:gd name="T94" fmla="*/ 154 w 721"/>
                      <a:gd name="T95" fmla="*/ 400 h 429"/>
                      <a:gd name="T96" fmla="*/ 186 w 721"/>
                      <a:gd name="T97" fmla="*/ 429 h 429"/>
                      <a:gd name="T98" fmla="*/ 179 w 721"/>
                      <a:gd name="T99" fmla="*/ 419 h 429"/>
                      <a:gd name="T100" fmla="*/ 171 w 721"/>
                      <a:gd name="T101" fmla="*/ 410 h 429"/>
                      <a:gd name="T102" fmla="*/ 154 w 721"/>
                      <a:gd name="T103" fmla="*/ 383 h 429"/>
                      <a:gd name="T104" fmla="*/ 152 w 721"/>
                      <a:gd name="T105" fmla="*/ 361 h 4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721" h="429">
                        <a:moveTo>
                          <a:pt x="152" y="361"/>
                        </a:moveTo>
                        <a:lnTo>
                          <a:pt x="162" y="355"/>
                        </a:lnTo>
                        <a:lnTo>
                          <a:pt x="172" y="352"/>
                        </a:lnTo>
                        <a:lnTo>
                          <a:pt x="182" y="352"/>
                        </a:lnTo>
                        <a:lnTo>
                          <a:pt x="194" y="353"/>
                        </a:lnTo>
                        <a:lnTo>
                          <a:pt x="205" y="355"/>
                        </a:lnTo>
                        <a:lnTo>
                          <a:pt x="217" y="359"/>
                        </a:lnTo>
                        <a:lnTo>
                          <a:pt x="230" y="362"/>
                        </a:lnTo>
                        <a:lnTo>
                          <a:pt x="241" y="363"/>
                        </a:lnTo>
                        <a:lnTo>
                          <a:pt x="249" y="366"/>
                        </a:lnTo>
                        <a:lnTo>
                          <a:pt x="257" y="368"/>
                        </a:lnTo>
                        <a:lnTo>
                          <a:pt x="264" y="370"/>
                        </a:lnTo>
                        <a:lnTo>
                          <a:pt x="272" y="373"/>
                        </a:lnTo>
                        <a:lnTo>
                          <a:pt x="280" y="376"/>
                        </a:lnTo>
                        <a:lnTo>
                          <a:pt x="288" y="380"/>
                        </a:lnTo>
                        <a:lnTo>
                          <a:pt x="295" y="382"/>
                        </a:lnTo>
                        <a:lnTo>
                          <a:pt x="303" y="385"/>
                        </a:lnTo>
                        <a:lnTo>
                          <a:pt x="298" y="377"/>
                        </a:lnTo>
                        <a:lnTo>
                          <a:pt x="294" y="372"/>
                        </a:lnTo>
                        <a:lnTo>
                          <a:pt x="292" y="368"/>
                        </a:lnTo>
                        <a:lnTo>
                          <a:pt x="291" y="367"/>
                        </a:lnTo>
                        <a:lnTo>
                          <a:pt x="316" y="357"/>
                        </a:lnTo>
                        <a:lnTo>
                          <a:pt x="311" y="339"/>
                        </a:lnTo>
                        <a:lnTo>
                          <a:pt x="303" y="323"/>
                        </a:lnTo>
                        <a:lnTo>
                          <a:pt x="294" y="308"/>
                        </a:lnTo>
                        <a:lnTo>
                          <a:pt x="284" y="294"/>
                        </a:lnTo>
                        <a:lnTo>
                          <a:pt x="288" y="292"/>
                        </a:lnTo>
                        <a:lnTo>
                          <a:pt x="293" y="291"/>
                        </a:lnTo>
                        <a:lnTo>
                          <a:pt x="298" y="290"/>
                        </a:lnTo>
                        <a:lnTo>
                          <a:pt x="302" y="291"/>
                        </a:lnTo>
                        <a:lnTo>
                          <a:pt x="307" y="291"/>
                        </a:lnTo>
                        <a:lnTo>
                          <a:pt x="310" y="292"/>
                        </a:lnTo>
                        <a:lnTo>
                          <a:pt x="316" y="293"/>
                        </a:lnTo>
                        <a:lnTo>
                          <a:pt x="321" y="294"/>
                        </a:lnTo>
                        <a:lnTo>
                          <a:pt x="329" y="297"/>
                        </a:lnTo>
                        <a:lnTo>
                          <a:pt x="337" y="299"/>
                        </a:lnTo>
                        <a:lnTo>
                          <a:pt x="343" y="304"/>
                        </a:lnTo>
                        <a:lnTo>
                          <a:pt x="349" y="309"/>
                        </a:lnTo>
                        <a:lnTo>
                          <a:pt x="355" y="315"/>
                        </a:lnTo>
                        <a:lnTo>
                          <a:pt x="361" y="322"/>
                        </a:lnTo>
                        <a:lnTo>
                          <a:pt x="367" y="329"/>
                        </a:lnTo>
                        <a:lnTo>
                          <a:pt x="372" y="335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74" y="319"/>
                        </a:lnTo>
                        <a:lnTo>
                          <a:pt x="364" y="308"/>
                        </a:lnTo>
                        <a:lnTo>
                          <a:pt x="356" y="299"/>
                        </a:lnTo>
                        <a:lnTo>
                          <a:pt x="349" y="291"/>
                        </a:lnTo>
                        <a:lnTo>
                          <a:pt x="345" y="284"/>
                        </a:lnTo>
                        <a:lnTo>
                          <a:pt x="341" y="279"/>
                        </a:lnTo>
                        <a:lnTo>
                          <a:pt x="339" y="277"/>
                        </a:lnTo>
                        <a:lnTo>
                          <a:pt x="338" y="276"/>
                        </a:lnTo>
                        <a:lnTo>
                          <a:pt x="721" y="87"/>
                        </a:lnTo>
                        <a:lnTo>
                          <a:pt x="718" y="87"/>
                        </a:lnTo>
                        <a:lnTo>
                          <a:pt x="611" y="0"/>
                        </a:lnTo>
                        <a:lnTo>
                          <a:pt x="601" y="7"/>
                        </a:lnTo>
                        <a:lnTo>
                          <a:pt x="586" y="18"/>
                        </a:lnTo>
                        <a:lnTo>
                          <a:pt x="566" y="31"/>
                        </a:lnTo>
                        <a:lnTo>
                          <a:pt x="543" y="46"/>
                        </a:lnTo>
                        <a:lnTo>
                          <a:pt x="516" y="64"/>
                        </a:lnTo>
                        <a:lnTo>
                          <a:pt x="486" y="83"/>
                        </a:lnTo>
                        <a:lnTo>
                          <a:pt x="455" y="103"/>
                        </a:lnTo>
                        <a:lnTo>
                          <a:pt x="422" y="123"/>
                        </a:lnTo>
                        <a:lnTo>
                          <a:pt x="387" y="142"/>
                        </a:lnTo>
                        <a:lnTo>
                          <a:pt x="353" y="162"/>
                        </a:lnTo>
                        <a:lnTo>
                          <a:pt x="318" y="180"/>
                        </a:lnTo>
                        <a:lnTo>
                          <a:pt x="284" y="196"/>
                        </a:lnTo>
                        <a:lnTo>
                          <a:pt x="249" y="211"/>
                        </a:lnTo>
                        <a:lnTo>
                          <a:pt x="217" y="223"/>
                        </a:lnTo>
                        <a:lnTo>
                          <a:pt x="187" y="232"/>
                        </a:lnTo>
                        <a:lnTo>
                          <a:pt x="159" y="238"/>
                        </a:lnTo>
                        <a:lnTo>
                          <a:pt x="127" y="242"/>
                        </a:lnTo>
                        <a:lnTo>
                          <a:pt x="98" y="247"/>
                        </a:lnTo>
                        <a:lnTo>
                          <a:pt x="74" y="249"/>
                        </a:lnTo>
                        <a:lnTo>
                          <a:pt x="53" y="253"/>
                        </a:lnTo>
                        <a:lnTo>
                          <a:pt x="36" y="255"/>
                        </a:lnTo>
                        <a:lnTo>
                          <a:pt x="21" y="256"/>
                        </a:lnTo>
                        <a:lnTo>
                          <a:pt x="10" y="257"/>
                        </a:lnTo>
                        <a:lnTo>
                          <a:pt x="0" y="259"/>
                        </a:lnTo>
                        <a:lnTo>
                          <a:pt x="6" y="264"/>
                        </a:lnTo>
                        <a:lnTo>
                          <a:pt x="13" y="270"/>
                        </a:lnTo>
                        <a:lnTo>
                          <a:pt x="20" y="277"/>
                        </a:lnTo>
                        <a:lnTo>
                          <a:pt x="29" y="285"/>
                        </a:lnTo>
                        <a:lnTo>
                          <a:pt x="38" y="294"/>
                        </a:lnTo>
                        <a:lnTo>
                          <a:pt x="48" y="304"/>
                        </a:lnTo>
                        <a:lnTo>
                          <a:pt x="59" y="314"/>
                        </a:lnTo>
                        <a:lnTo>
                          <a:pt x="71" y="324"/>
                        </a:lnTo>
                        <a:lnTo>
                          <a:pt x="83" y="336"/>
                        </a:lnTo>
                        <a:lnTo>
                          <a:pt x="96" y="349"/>
                        </a:lnTo>
                        <a:lnTo>
                          <a:pt x="110" y="361"/>
                        </a:lnTo>
                        <a:lnTo>
                          <a:pt x="124" y="374"/>
                        </a:lnTo>
                        <a:lnTo>
                          <a:pt x="139" y="387"/>
                        </a:lnTo>
                        <a:lnTo>
                          <a:pt x="154" y="400"/>
                        </a:lnTo>
                        <a:lnTo>
                          <a:pt x="170" y="415"/>
                        </a:lnTo>
                        <a:lnTo>
                          <a:pt x="186" y="429"/>
                        </a:lnTo>
                        <a:lnTo>
                          <a:pt x="182" y="425"/>
                        </a:lnTo>
                        <a:lnTo>
                          <a:pt x="179" y="419"/>
                        </a:lnTo>
                        <a:lnTo>
                          <a:pt x="174" y="414"/>
                        </a:lnTo>
                        <a:lnTo>
                          <a:pt x="171" y="410"/>
                        </a:lnTo>
                        <a:lnTo>
                          <a:pt x="162" y="397"/>
                        </a:lnTo>
                        <a:lnTo>
                          <a:pt x="154" y="383"/>
                        </a:lnTo>
                        <a:lnTo>
                          <a:pt x="149" y="370"/>
                        </a:lnTo>
                        <a:lnTo>
                          <a:pt x="152" y="361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29" name="Freeform 45"/>
                  <p:cNvSpPr>
                    <a:spLocks/>
                  </p:cNvSpPr>
                  <p:nvPr/>
                </p:nvSpPr>
                <p:spPr bwMode="auto">
                  <a:xfrm>
                    <a:off x="5954713" y="5314950"/>
                    <a:ext cx="9525" cy="4763"/>
                  </a:xfrm>
                  <a:custGeom>
                    <a:avLst/>
                    <a:gdLst>
                      <a:gd name="T0" fmla="*/ 0 w 10"/>
                      <a:gd name="T1" fmla="*/ 0 h 6"/>
                      <a:gd name="T2" fmla="*/ 2 w 10"/>
                      <a:gd name="T3" fmla="*/ 1 h 6"/>
                      <a:gd name="T4" fmla="*/ 6 w 10"/>
                      <a:gd name="T5" fmla="*/ 4 h 6"/>
                      <a:gd name="T6" fmla="*/ 8 w 10"/>
                      <a:gd name="T7" fmla="*/ 5 h 6"/>
                      <a:gd name="T8" fmla="*/ 10 w 10"/>
                      <a:gd name="T9" fmla="*/ 6 h 6"/>
                      <a:gd name="T10" fmla="*/ 8 w 10"/>
                      <a:gd name="T11" fmla="*/ 5 h 6"/>
                      <a:gd name="T12" fmla="*/ 6 w 10"/>
                      <a:gd name="T13" fmla="*/ 4 h 6"/>
                      <a:gd name="T14" fmla="*/ 2 w 10"/>
                      <a:gd name="T15" fmla="*/ 1 h 6"/>
                      <a:gd name="T16" fmla="*/ 0 w 10"/>
                      <a:gd name="T17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6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6" y="4"/>
                        </a:lnTo>
                        <a:lnTo>
                          <a:pt x="8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6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0" name="Freeform 46"/>
                  <p:cNvSpPr>
                    <a:spLocks/>
                  </p:cNvSpPr>
                  <p:nvPr/>
                </p:nvSpPr>
                <p:spPr bwMode="auto">
                  <a:xfrm>
                    <a:off x="6296025" y="5483225"/>
                    <a:ext cx="17463" cy="6350"/>
                  </a:xfrm>
                  <a:custGeom>
                    <a:avLst/>
                    <a:gdLst>
                      <a:gd name="T0" fmla="*/ 22 w 22"/>
                      <a:gd name="T1" fmla="*/ 0 h 8"/>
                      <a:gd name="T2" fmla="*/ 16 w 22"/>
                      <a:gd name="T3" fmla="*/ 3 h 8"/>
                      <a:gd name="T4" fmla="*/ 12 w 22"/>
                      <a:gd name="T5" fmla="*/ 5 h 8"/>
                      <a:gd name="T6" fmla="*/ 6 w 22"/>
                      <a:gd name="T7" fmla="*/ 6 h 8"/>
                      <a:gd name="T8" fmla="*/ 0 w 22"/>
                      <a:gd name="T9" fmla="*/ 8 h 8"/>
                      <a:gd name="T10" fmla="*/ 6 w 22"/>
                      <a:gd name="T11" fmla="*/ 6 h 8"/>
                      <a:gd name="T12" fmla="*/ 12 w 22"/>
                      <a:gd name="T13" fmla="*/ 5 h 8"/>
                      <a:gd name="T14" fmla="*/ 16 w 22"/>
                      <a:gd name="T15" fmla="*/ 3 h 8"/>
                      <a:gd name="T16" fmla="*/ 22 w 2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8">
                        <a:moveTo>
                          <a:pt x="22" y="0"/>
                        </a:moveTo>
                        <a:lnTo>
                          <a:pt x="16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6" y="3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1" name="Freeform 47"/>
                  <p:cNvSpPr>
                    <a:spLocks/>
                  </p:cNvSpPr>
                  <p:nvPr/>
                </p:nvSpPr>
                <p:spPr bwMode="auto">
                  <a:xfrm>
                    <a:off x="5689600" y="5308600"/>
                    <a:ext cx="588963" cy="250825"/>
                  </a:xfrm>
                  <a:custGeom>
                    <a:avLst/>
                    <a:gdLst>
                      <a:gd name="T0" fmla="*/ 421 w 741"/>
                      <a:gd name="T1" fmla="*/ 190 h 317"/>
                      <a:gd name="T2" fmla="*/ 403 w 741"/>
                      <a:gd name="T3" fmla="*/ 192 h 317"/>
                      <a:gd name="T4" fmla="*/ 384 w 741"/>
                      <a:gd name="T5" fmla="*/ 187 h 317"/>
                      <a:gd name="T6" fmla="*/ 365 w 741"/>
                      <a:gd name="T7" fmla="*/ 182 h 317"/>
                      <a:gd name="T8" fmla="*/ 360 w 741"/>
                      <a:gd name="T9" fmla="*/ 185 h 317"/>
                      <a:gd name="T10" fmla="*/ 372 w 741"/>
                      <a:gd name="T11" fmla="*/ 194 h 317"/>
                      <a:gd name="T12" fmla="*/ 380 w 741"/>
                      <a:gd name="T13" fmla="*/ 204 h 317"/>
                      <a:gd name="T14" fmla="*/ 383 w 741"/>
                      <a:gd name="T15" fmla="*/ 216 h 317"/>
                      <a:gd name="T16" fmla="*/ 372 w 741"/>
                      <a:gd name="T17" fmla="*/ 232 h 317"/>
                      <a:gd name="T18" fmla="*/ 347 w 741"/>
                      <a:gd name="T19" fmla="*/ 238 h 317"/>
                      <a:gd name="T20" fmla="*/ 321 w 741"/>
                      <a:gd name="T21" fmla="*/ 228 h 317"/>
                      <a:gd name="T22" fmla="*/ 299 w 741"/>
                      <a:gd name="T23" fmla="*/ 211 h 317"/>
                      <a:gd name="T24" fmla="*/ 285 w 741"/>
                      <a:gd name="T25" fmla="*/ 186 h 317"/>
                      <a:gd name="T26" fmla="*/ 276 w 741"/>
                      <a:gd name="T27" fmla="*/ 159 h 317"/>
                      <a:gd name="T28" fmla="*/ 266 w 741"/>
                      <a:gd name="T29" fmla="*/ 133 h 317"/>
                      <a:gd name="T30" fmla="*/ 251 w 741"/>
                      <a:gd name="T31" fmla="*/ 112 h 317"/>
                      <a:gd name="T32" fmla="*/ 231 w 741"/>
                      <a:gd name="T33" fmla="*/ 99 h 317"/>
                      <a:gd name="T34" fmla="*/ 213 w 741"/>
                      <a:gd name="T35" fmla="*/ 97 h 317"/>
                      <a:gd name="T36" fmla="*/ 195 w 741"/>
                      <a:gd name="T37" fmla="*/ 96 h 317"/>
                      <a:gd name="T38" fmla="*/ 177 w 741"/>
                      <a:gd name="T39" fmla="*/ 94 h 317"/>
                      <a:gd name="T40" fmla="*/ 163 w 741"/>
                      <a:gd name="T41" fmla="*/ 89 h 317"/>
                      <a:gd name="T42" fmla="*/ 150 w 741"/>
                      <a:gd name="T43" fmla="*/ 85 h 317"/>
                      <a:gd name="T44" fmla="*/ 139 w 741"/>
                      <a:gd name="T45" fmla="*/ 85 h 317"/>
                      <a:gd name="T46" fmla="*/ 129 w 741"/>
                      <a:gd name="T47" fmla="*/ 88 h 317"/>
                      <a:gd name="T48" fmla="*/ 123 w 741"/>
                      <a:gd name="T49" fmla="*/ 92 h 317"/>
                      <a:gd name="T50" fmla="*/ 117 w 741"/>
                      <a:gd name="T51" fmla="*/ 96 h 317"/>
                      <a:gd name="T52" fmla="*/ 100 w 741"/>
                      <a:gd name="T53" fmla="*/ 85 h 317"/>
                      <a:gd name="T54" fmla="*/ 71 w 741"/>
                      <a:gd name="T55" fmla="*/ 61 h 317"/>
                      <a:gd name="T56" fmla="*/ 42 w 741"/>
                      <a:gd name="T57" fmla="*/ 37 h 317"/>
                      <a:gd name="T58" fmla="*/ 13 w 741"/>
                      <a:gd name="T59" fmla="*/ 13 h 317"/>
                      <a:gd name="T60" fmla="*/ 19 w 741"/>
                      <a:gd name="T61" fmla="*/ 17 h 317"/>
                      <a:gd name="T62" fmla="*/ 61 w 741"/>
                      <a:gd name="T63" fmla="*/ 52 h 317"/>
                      <a:gd name="T64" fmla="*/ 102 w 741"/>
                      <a:gd name="T65" fmla="*/ 87 h 317"/>
                      <a:gd name="T66" fmla="*/ 144 w 741"/>
                      <a:gd name="T67" fmla="*/ 121 h 317"/>
                      <a:gd name="T68" fmla="*/ 197 w 741"/>
                      <a:gd name="T69" fmla="*/ 163 h 317"/>
                      <a:gd name="T70" fmla="*/ 255 w 741"/>
                      <a:gd name="T71" fmla="*/ 205 h 317"/>
                      <a:gd name="T72" fmla="*/ 306 w 741"/>
                      <a:gd name="T73" fmla="*/ 240 h 317"/>
                      <a:gd name="T74" fmla="*/ 349 w 741"/>
                      <a:gd name="T75" fmla="*/ 268 h 317"/>
                      <a:gd name="T76" fmla="*/ 382 w 741"/>
                      <a:gd name="T77" fmla="*/ 287 h 317"/>
                      <a:gd name="T78" fmla="*/ 408 w 741"/>
                      <a:gd name="T79" fmla="*/ 302 h 317"/>
                      <a:gd name="T80" fmla="*/ 428 w 741"/>
                      <a:gd name="T81" fmla="*/ 311 h 317"/>
                      <a:gd name="T82" fmla="*/ 440 w 741"/>
                      <a:gd name="T83" fmla="*/ 316 h 317"/>
                      <a:gd name="T84" fmla="*/ 448 w 741"/>
                      <a:gd name="T85" fmla="*/ 316 h 317"/>
                      <a:gd name="T86" fmla="*/ 466 w 741"/>
                      <a:gd name="T87" fmla="*/ 313 h 317"/>
                      <a:gd name="T88" fmla="*/ 493 w 741"/>
                      <a:gd name="T89" fmla="*/ 306 h 317"/>
                      <a:gd name="T90" fmla="*/ 528 w 741"/>
                      <a:gd name="T91" fmla="*/ 298 h 317"/>
                      <a:gd name="T92" fmla="*/ 569 w 741"/>
                      <a:gd name="T93" fmla="*/ 287 h 317"/>
                      <a:gd name="T94" fmla="*/ 615 w 741"/>
                      <a:gd name="T95" fmla="*/ 275 h 317"/>
                      <a:gd name="T96" fmla="*/ 664 w 741"/>
                      <a:gd name="T97" fmla="*/ 261 h 317"/>
                      <a:gd name="T98" fmla="*/ 716 w 741"/>
                      <a:gd name="T99" fmla="*/ 245 h 317"/>
                      <a:gd name="T100" fmla="*/ 726 w 741"/>
                      <a:gd name="T101" fmla="*/ 236 h 317"/>
                      <a:gd name="T102" fmla="*/ 695 w 741"/>
                      <a:gd name="T103" fmla="*/ 234 h 317"/>
                      <a:gd name="T104" fmla="*/ 662 w 741"/>
                      <a:gd name="T105" fmla="*/ 232 h 317"/>
                      <a:gd name="T106" fmla="*/ 625 w 741"/>
                      <a:gd name="T107" fmla="*/ 227 h 317"/>
                      <a:gd name="T108" fmla="*/ 586 w 741"/>
                      <a:gd name="T109" fmla="*/ 220 h 317"/>
                      <a:gd name="T110" fmla="*/ 546 w 741"/>
                      <a:gd name="T111" fmla="*/ 212 h 317"/>
                      <a:gd name="T112" fmla="*/ 502 w 741"/>
                      <a:gd name="T113" fmla="*/ 202 h 317"/>
                      <a:gd name="T114" fmla="*/ 458 w 741"/>
                      <a:gd name="T115" fmla="*/ 188 h 317"/>
                      <a:gd name="T116" fmla="*/ 434 w 741"/>
                      <a:gd name="T117" fmla="*/ 181 h 317"/>
                      <a:gd name="T118" fmla="*/ 432 w 741"/>
                      <a:gd name="T119" fmla="*/ 185 h 3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741" h="317">
                        <a:moveTo>
                          <a:pt x="429" y="187"/>
                        </a:moveTo>
                        <a:lnTo>
                          <a:pt x="421" y="190"/>
                        </a:lnTo>
                        <a:lnTo>
                          <a:pt x="412" y="192"/>
                        </a:lnTo>
                        <a:lnTo>
                          <a:pt x="403" y="192"/>
                        </a:lnTo>
                        <a:lnTo>
                          <a:pt x="393" y="189"/>
                        </a:lnTo>
                        <a:lnTo>
                          <a:pt x="384" y="187"/>
                        </a:lnTo>
                        <a:lnTo>
                          <a:pt x="374" y="185"/>
                        </a:lnTo>
                        <a:lnTo>
                          <a:pt x="365" y="182"/>
                        </a:lnTo>
                        <a:lnTo>
                          <a:pt x="354" y="181"/>
                        </a:lnTo>
                        <a:lnTo>
                          <a:pt x="360" y="185"/>
                        </a:lnTo>
                        <a:lnTo>
                          <a:pt x="366" y="189"/>
                        </a:lnTo>
                        <a:lnTo>
                          <a:pt x="372" y="194"/>
                        </a:lnTo>
                        <a:lnTo>
                          <a:pt x="376" y="200"/>
                        </a:lnTo>
                        <a:lnTo>
                          <a:pt x="380" y="204"/>
                        </a:lnTo>
                        <a:lnTo>
                          <a:pt x="382" y="210"/>
                        </a:lnTo>
                        <a:lnTo>
                          <a:pt x="383" y="216"/>
                        </a:lnTo>
                        <a:lnTo>
                          <a:pt x="381" y="222"/>
                        </a:lnTo>
                        <a:lnTo>
                          <a:pt x="372" y="232"/>
                        </a:lnTo>
                        <a:lnTo>
                          <a:pt x="360" y="236"/>
                        </a:lnTo>
                        <a:lnTo>
                          <a:pt x="347" y="238"/>
                        </a:lnTo>
                        <a:lnTo>
                          <a:pt x="335" y="234"/>
                        </a:lnTo>
                        <a:lnTo>
                          <a:pt x="321" y="228"/>
                        </a:lnTo>
                        <a:lnTo>
                          <a:pt x="309" y="220"/>
                        </a:lnTo>
                        <a:lnTo>
                          <a:pt x="299" y="211"/>
                        </a:lnTo>
                        <a:lnTo>
                          <a:pt x="291" y="200"/>
                        </a:lnTo>
                        <a:lnTo>
                          <a:pt x="285" y="186"/>
                        </a:lnTo>
                        <a:lnTo>
                          <a:pt x="281" y="173"/>
                        </a:lnTo>
                        <a:lnTo>
                          <a:pt x="276" y="159"/>
                        </a:lnTo>
                        <a:lnTo>
                          <a:pt x="271" y="145"/>
                        </a:lnTo>
                        <a:lnTo>
                          <a:pt x="266" y="133"/>
                        </a:lnTo>
                        <a:lnTo>
                          <a:pt x="259" y="121"/>
                        </a:lnTo>
                        <a:lnTo>
                          <a:pt x="251" y="112"/>
                        </a:lnTo>
                        <a:lnTo>
                          <a:pt x="240" y="104"/>
                        </a:lnTo>
                        <a:lnTo>
                          <a:pt x="231" y="99"/>
                        </a:lnTo>
                        <a:lnTo>
                          <a:pt x="222" y="97"/>
                        </a:lnTo>
                        <a:lnTo>
                          <a:pt x="213" y="97"/>
                        </a:lnTo>
                        <a:lnTo>
                          <a:pt x="205" y="96"/>
                        </a:lnTo>
                        <a:lnTo>
                          <a:pt x="195" y="96"/>
                        </a:lnTo>
                        <a:lnTo>
                          <a:pt x="186" y="95"/>
                        </a:lnTo>
                        <a:lnTo>
                          <a:pt x="177" y="94"/>
                        </a:lnTo>
                        <a:lnTo>
                          <a:pt x="168" y="90"/>
                        </a:lnTo>
                        <a:lnTo>
                          <a:pt x="163" y="89"/>
                        </a:lnTo>
                        <a:lnTo>
                          <a:pt x="157" y="87"/>
                        </a:lnTo>
                        <a:lnTo>
                          <a:pt x="150" y="85"/>
                        </a:lnTo>
                        <a:lnTo>
                          <a:pt x="145" y="85"/>
                        </a:lnTo>
                        <a:lnTo>
                          <a:pt x="139" y="85"/>
                        </a:lnTo>
                        <a:lnTo>
                          <a:pt x="133" y="85"/>
                        </a:lnTo>
                        <a:lnTo>
                          <a:pt x="129" y="88"/>
                        </a:lnTo>
                        <a:lnTo>
                          <a:pt x="125" y="90"/>
                        </a:lnTo>
                        <a:lnTo>
                          <a:pt x="123" y="92"/>
                        </a:lnTo>
                        <a:lnTo>
                          <a:pt x="121" y="95"/>
                        </a:lnTo>
                        <a:lnTo>
                          <a:pt x="117" y="96"/>
                        </a:lnTo>
                        <a:lnTo>
                          <a:pt x="115" y="97"/>
                        </a:lnTo>
                        <a:lnTo>
                          <a:pt x="100" y="85"/>
                        </a:lnTo>
                        <a:lnTo>
                          <a:pt x="86" y="73"/>
                        </a:lnTo>
                        <a:lnTo>
                          <a:pt x="71" y="61"/>
                        </a:lnTo>
                        <a:lnTo>
                          <a:pt x="56" y="49"/>
                        </a:lnTo>
                        <a:lnTo>
                          <a:pt x="42" y="37"/>
                        </a:lnTo>
                        <a:lnTo>
                          <a:pt x="27" y="24"/>
                        </a:lnTo>
                        <a:lnTo>
                          <a:pt x="13" y="13"/>
                        </a:lnTo>
                        <a:lnTo>
                          <a:pt x="0" y="0"/>
                        </a:lnTo>
                        <a:lnTo>
                          <a:pt x="19" y="17"/>
                        </a:lnTo>
                        <a:lnTo>
                          <a:pt x="40" y="35"/>
                        </a:lnTo>
                        <a:lnTo>
                          <a:pt x="61" y="52"/>
                        </a:lnTo>
                        <a:lnTo>
                          <a:pt x="81" y="69"/>
                        </a:lnTo>
                        <a:lnTo>
                          <a:pt x="102" y="87"/>
                        </a:lnTo>
                        <a:lnTo>
                          <a:pt x="123" y="104"/>
                        </a:lnTo>
                        <a:lnTo>
                          <a:pt x="144" y="121"/>
                        </a:lnTo>
                        <a:lnTo>
                          <a:pt x="164" y="137"/>
                        </a:lnTo>
                        <a:lnTo>
                          <a:pt x="197" y="163"/>
                        </a:lnTo>
                        <a:lnTo>
                          <a:pt x="228" y="186"/>
                        </a:lnTo>
                        <a:lnTo>
                          <a:pt x="255" y="205"/>
                        </a:lnTo>
                        <a:lnTo>
                          <a:pt x="282" y="224"/>
                        </a:lnTo>
                        <a:lnTo>
                          <a:pt x="306" y="240"/>
                        </a:lnTo>
                        <a:lnTo>
                          <a:pt x="328" y="255"/>
                        </a:lnTo>
                        <a:lnTo>
                          <a:pt x="349" y="268"/>
                        </a:lnTo>
                        <a:lnTo>
                          <a:pt x="366" y="278"/>
                        </a:lnTo>
                        <a:lnTo>
                          <a:pt x="382" y="287"/>
                        </a:lnTo>
                        <a:lnTo>
                          <a:pt x="397" y="295"/>
                        </a:lnTo>
                        <a:lnTo>
                          <a:pt x="408" y="302"/>
                        </a:lnTo>
                        <a:lnTo>
                          <a:pt x="419" y="307"/>
                        </a:lnTo>
                        <a:lnTo>
                          <a:pt x="428" y="311"/>
                        </a:lnTo>
                        <a:lnTo>
                          <a:pt x="435" y="314"/>
                        </a:lnTo>
                        <a:lnTo>
                          <a:pt x="440" y="316"/>
                        </a:lnTo>
                        <a:lnTo>
                          <a:pt x="443" y="317"/>
                        </a:lnTo>
                        <a:lnTo>
                          <a:pt x="448" y="316"/>
                        </a:lnTo>
                        <a:lnTo>
                          <a:pt x="456" y="315"/>
                        </a:lnTo>
                        <a:lnTo>
                          <a:pt x="466" y="313"/>
                        </a:lnTo>
                        <a:lnTo>
                          <a:pt x="478" y="309"/>
                        </a:lnTo>
                        <a:lnTo>
                          <a:pt x="493" y="306"/>
                        </a:lnTo>
                        <a:lnTo>
                          <a:pt x="510" y="302"/>
                        </a:lnTo>
                        <a:lnTo>
                          <a:pt x="528" y="298"/>
                        </a:lnTo>
                        <a:lnTo>
                          <a:pt x="548" y="293"/>
                        </a:lnTo>
                        <a:lnTo>
                          <a:pt x="569" y="287"/>
                        </a:lnTo>
                        <a:lnTo>
                          <a:pt x="592" y="281"/>
                        </a:lnTo>
                        <a:lnTo>
                          <a:pt x="615" y="275"/>
                        </a:lnTo>
                        <a:lnTo>
                          <a:pt x="640" y="268"/>
                        </a:lnTo>
                        <a:lnTo>
                          <a:pt x="664" y="261"/>
                        </a:lnTo>
                        <a:lnTo>
                          <a:pt x="690" y="253"/>
                        </a:lnTo>
                        <a:lnTo>
                          <a:pt x="716" y="245"/>
                        </a:lnTo>
                        <a:lnTo>
                          <a:pt x="741" y="236"/>
                        </a:lnTo>
                        <a:lnTo>
                          <a:pt x="726" y="236"/>
                        </a:lnTo>
                        <a:lnTo>
                          <a:pt x="711" y="235"/>
                        </a:lnTo>
                        <a:lnTo>
                          <a:pt x="695" y="234"/>
                        </a:lnTo>
                        <a:lnTo>
                          <a:pt x="679" y="233"/>
                        </a:lnTo>
                        <a:lnTo>
                          <a:pt x="662" y="232"/>
                        </a:lnTo>
                        <a:lnTo>
                          <a:pt x="643" y="230"/>
                        </a:lnTo>
                        <a:lnTo>
                          <a:pt x="625" y="227"/>
                        </a:lnTo>
                        <a:lnTo>
                          <a:pt x="605" y="224"/>
                        </a:lnTo>
                        <a:lnTo>
                          <a:pt x="586" y="220"/>
                        </a:lnTo>
                        <a:lnTo>
                          <a:pt x="566" y="217"/>
                        </a:lnTo>
                        <a:lnTo>
                          <a:pt x="546" y="212"/>
                        </a:lnTo>
                        <a:lnTo>
                          <a:pt x="524" y="208"/>
                        </a:lnTo>
                        <a:lnTo>
                          <a:pt x="502" y="202"/>
                        </a:lnTo>
                        <a:lnTo>
                          <a:pt x="480" y="195"/>
                        </a:lnTo>
                        <a:lnTo>
                          <a:pt x="458" y="188"/>
                        </a:lnTo>
                        <a:lnTo>
                          <a:pt x="435" y="180"/>
                        </a:lnTo>
                        <a:lnTo>
                          <a:pt x="434" y="181"/>
                        </a:lnTo>
                        <a:lnTo>
                          <a:pt x="433" y="183"/>
                        </a:lnTo>
                        <a:lnTo>
                          <a:pt x="432" y="185"/>
                        </a:lnTo>
                        <a:lnTo>
                          <a:pt x="429" y="187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2" name="Freeform 48"/>
                  <p:cNvSpPr>
                    <a:spLocks/>
                  </p:cNvSpPr>
                  <p:nvPr/>
                </p:nvSpPr>
                <p:spPr bwMode="auto">
                  <a:xfrm>
                    <a:off x="6335713" y="5468938"/>
                    <a:ext cx="15875" cy="6350"/>
                  </a:xfrm>
                  <a:custGeom>
                    <a:avLst/>
                    <a:gdLst>
                      <a:gd name="T0" fmla="*/ 19 w 19"/>
                      <a:gd name="T1" fmla="*/ 0 h 8"/>
                      <a:gd name="T2" fmla="*/ 15 w 19"/>
                      <a:gd name="T3" fmla="*/ 2 h 8"/>
                      <a:gd name="T4" fmla="*/ 10 w 19"/>
                      <a:gd name="T5" fmla="*/ 4 h 8"/>
                      <a:gd name="T6" fmla="*/ 5 w 19"/>
                      <a:gd name="T7" fmla="*/ 6 h 8"/>
                      <a:gd name="T8" fmla="*/ 0 w 19"/>
                      <a:gd name="T9" fmla="*/ 8 h 8"/>
                      <a:gd name="T10" fmla="*/ 5 w 19"/>
                      <a:gd name="T11" fmla="*/ 6 h 8"/>
                      <a:gd name="T12" fmla="*/ 10 w 19"/>
                      <a:gd name="T13" fmla="*/ 4 h 8"/>
                      <a:gd name="T14" fmla="*/ 15 w 19"/>
                      <a:gd name="T15" fmla="*/ 2 h 8"/>
                      <a:gd name="T16" fmla="*/ 19 w 19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" h="8">
                        <a:moveTo>
                          <a:pt x="19" y="0"/>
                        </a:moveTo>
                        <a:lnTo>
                          <a:pt x="15" y="2"/>
                        </a:lnTo>
                        <a:lnTo>
                          <a:pt x="10" y="4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4"/>
                        </a:lnTo>
                        <a:lnTo>
                          <a:pt x="15" y="2"/>
                        </a:lnTo>
                        <a:lnTo>
                          <a:pt x="19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3" name="Freeform 49"/>
                  <p:cNvSpPr>
                    <a:spLocks/>
                  </p:cNvSpPr>
                  <p:nvPr/>
                </p:nvSpPr>
                <p:spPr bwMode="auto">
                  <a:xfrm>
                    <a:off x="6351588" y="5461000"/>
                    <a:ext cx="17463" cy="6350"/>
                  </a:xfrm>
                  <a:custGeom>
                    <a:avLst/>
                    <a:gdLst>
                      <a:gd name="T0" fmla="*/ 20 w 20"/>
                      <a:gd name="T1" fmla="*/ 0 h 8"/>
                      <a:gd name="T2" fmla="*/ 16 w 20"/>
                      <a:gd name="T3" fmla="*/ 2 h 8"/>
                      <a:gd name="T4" fmla="*/ 10 w 20"/>
                      <a:gd name="T5" fmla="*/ 3 h 8"/>
                      <a:gd name="T6" fmla="*/ 5 w 20"/>
                      <a:gd name="T7" fmla="*/ 6 h 8"/>
                      <a:gd name="T8" fmla="*/ 0 w 20"/>
                      <a:gd name="T9" fmla="*/ 8 h 8"/>
                      <a:gd name="T10" fmla="*/ 5 w 20"/>
                      <a:gd name="T11" fmla="*/ 6 h 8"/>
                      <a:gd name="T12" fmla="*/ 10 w 20"/>
                      <a:gd name="T13" fmla="*/ 3 h 8"/>
                      <a:gd name="T14" fmla="*/ 16 w 20"/>
                      <a:gd name="T15" fmla="*/ 2 h 8"/>
                      <a:gd name="T16" fmla="*/ 20 w 20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" h="8">
                        <a:moveTo>
                          <a:pt x="20" y="0"/>
                        </a:moveTo>
                        <a:lnTo>
                          <a:pt x="16" y="2"/>
                        </a:lnTo>
                        <a:lnTo>
                          <a:pt x="10" y="3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3"/>
                        </a:lnTo>
                        <a:lnTo>
                          <a:pt x="16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4" name="Freeform 50"/>
                  <p:cNvSpPr>
                    <a:spLocks/>
                  </p:cNvSpPr>
                  <p:nvPr/>
                </p:nvSpPr>
                <p:spPr bwMode="auto">
                  <a:xfrm>
                    <a:off x="6403975" y="5437188"/>
                    <a:ext cx="14288" cy="7938"/>
                  </a:xfrm>
                  <a:custGeom>
                    <a:avLst/>
                    <a:gdLst>
                      <a:gd name="T0" fmla="*/ 18 w 18"/>
                      <a:gd name="T1" fmla="*/ 0 h 9"/>
                      <a:gd name="T2" fmla="*/ 13 w 18"/>
                      <a:gd name="T3" fmla="*/ 2 h 9"/>
                      <a:gd name="T4" fmla="*/ 9 w 18"/>
                      <a:gd name="T5" fmla="*/ 4 h 9"/>
                      <a:gd name="T6" fmla="*/ 5 w 18"/>
                      <a:gd name="T7" fmla="*/ 7 h 9"/>
                      <a:gd name="T8" fmla="*/ 0 w 18"/>
                      <a:gd name="T9" fmla="*/ 9 h 9"/>
                      <a:gd name="T10" fmla="*/ 5 w 18"/>
                      <a:gd name="T11" fmla="*/ 7 h 9"/>
                      <a:gd name="T12" fmla="*/ 9 w 18"/>
                      <a:gd name="T13" fmla="*/ 4 h 9"/>
                      <a:gd name="T14" fmla="*/ 13 w 18"/>
                      <a:gd name="T15" fmla="*/ 2 h 9"/>
                      <a:gd name="T16" fmla="*/ 18 w 18"/>
                      <a:gd name="T17" fmla="*/ 0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9">
                        <a:moveTo>
                          <a:pt x="18" y="0"/>
                        </a:moveTo>
                        <a:lnTo>
                          <a:pt x="13" y="2"/>
                        </a:lnTo>
                        <a:lnTo>
                          <a:pt x="9" y="4"/>
                        </a:lnTo>
                        <a:lnTo>
                          <a:pt x="5" y="7"/>
                        </a:lnTo>
                        <a:lnTo>
                          <a:pt x="0" y="9"/>
                        </a:lnTo>
                        <a:lnTo>
                          <a:pt x="5" y="7"/>
                        </a:lnTo>
                        <a:lnTo>
                          <a:pt x="9" y="4"/>
                        </a:lnTo>
                        <a:lnTo>
                          <a:pt x="13" y="2"/>
                        </a:lnTo>
                        <a:lnTo>
                          <a:pt x="18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5" name="Freeform 51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26988" cy="23813"/>
                  </a:xfrm>
                  <a:custGeom>
                    <a:avLst/>
                    <a:gdLst>
                      <a:gd name="T0" fmla="*/ 34 w 34"/>
                      <a:gd name="T1" fmla="*/ 30 h 30"/>
                      <a:gd name="T2" fmla="*/ 30 w 34"/>
                      <a:gd name="T3" fmla="*/ 27 h 30"/>
                      <a:gd name="T4" fmla="*/ 26 w 34"/>
                      <a:gd name="T5" fmla="*/ 22 h 30"/>
                      <a:gd name="T6" fmla="*/ 22 w 34"/>
                      <a:gd name="T7" fmla="*/ 19 h 30"/>
                      <a:gd name="T8" fmla="*/ 17 w 34"/>
                      <a:gd name="T9" fmla="*/ 15 h 30"/>
                      <a:gd name="T10" fmla="*/ 13 w 34"/>
                      <a:gd name="T11" fmla="*/ 11 h 30"/>
                      <a:gd name="T12" fmla="*/ 9 w 34"/>
                      <a:gd name="T13" fmla="*/ 7 h 30"/>
                      <a:gd name="T14" fmla="*/ 4 w 34"/>
                      <a:gd name="T15" fmla="*/ 4 h 30"/>
                      <a:gd name="T16" fmla="*/ 0 w 34"/>
                      <a:gd name="T17" fmla="*/ 0 h 30"/>
                      <a:gd name="T18" fmla="*/ 4 w 34"/>
                      <a:gd name="T19" fmla="*/ 4 h 30"/>
                      <a:gd name="T20" fmla="*/ 9 w 34"/>
                      <a:gd name="T21" fmla="*/ 7 h 30"/>
                      <a:gd name="T22" fmla="*/ 13 w 34"/>
                      <a:gd name="T23" fmla="*/ 11 h 30"/>
                      <a:gd name="T24" fmla="*/ 17 w 34"/>
                      <a:gd name="T25" fmla="*/ 14 h 30"/>
                      <a:gd name="T26" fmla="*/ 22 w 34"/>
                      <a:gd name="T27" fmla="*/ 17 h 30"/>
                      <a:gd name="T28" fmla="*/ 26 w 34"/>
                      <a:gd name="T29" fmla="*/ 22 h 30"/>
                      <a:gd name="T30" fmla="*/ 30 w 34"/>
                      <a:gd name="T31" fmla="*/ 26 h 30"/>
                      <a:gd name="T32" fmla="*/ 34 w 34"/>
                      <a:gd name="T33" fmla="*/ 3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4" h="30">
                        <a:moveTo>
                          <a:pt x="34" y="30"/>
                        </a:moveTo>
                        <a:lnTo>
                          <a:pt x="30" y="27"/>
                        </a:lnTo>
                        <a:lnTo>
                          <a:pt x="26" y="22"/>
                        </a:lnTo>
                        <a:lnTo>
                          <a:pt x="22" y="19"/>
                        </a:lnTo>
                        <a:lnTo>
                          <a:pt x="17" y="15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lnTo>
                          <a:pt x="4" y="4"/>
                        </a:lnTo>
                        <a:lnTo>
                          <a:pt x="9" y="7"/>
                        </a:lnTo>
                        <a:lnTo>
                          <a:pt x="13" y="11"/>
                        </a:lnTo>
                        <a:lnTo>
                          <a:pt x="17" y="14"/>
                        </a:lnTo>
                        <a:lnTo>
                          <a:pt x="22" y="17"/>
                        </a:lnTo>
                        <a:lnTo>
                          <a:pt x="26" y="22"/>
                        </a:lnTo>
                        <a:lnTo>
                          <a:pt x="30" y="26"/>
                        </a:lnTo>
                        <a:lnTo>
                          <a:pt x="34" y="3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6" name="Freeform 52"/>
                  <p:cNvSpPr>
                    <a:spLocks/>
                  </p:cNvSpPr>
                  <p:nvPr/>
                </p:nvSpPr>
                <p:spPr bwMode="auto">
                  <a:xfrm>
                    <a:off x="6316663" y="5476875"/>
                    <a:ext cx="14288" cy="4763"/>
                  </a:xfrm>
                  <a:custGeom>
                    <a:avLst/>
                    <a:gdLst>
                      <a:gd name="T0" fmla="*/ 17 w 17"/>
                      <a:gd name="T1" fmla="*/ 0 h 7"/>
                      <a:gd name="T2" fmla="*/ 13 w 17"/>
                      <a:gd name="T3" fmla="*/ 1 h 7"/>
                      <a:gd name="T4" fmla="*/ 9 w 17"/>
                      <a:gd name="T5" fmla="*/ 4 h 7"/>
                      <a:gd name="T6" fmla="*/ 4 w 17"/>
                      <a:gd name="T7" fmla="*/ 5 h 7"/>
                      <a:gd name="T8" fmla="*/ 0 w 17"/>
                      <a:gd name="T9" fmla="*/ 7 h 7"/>
                      <a:gd name="T10" fmla="*/ 4 w 17"/>
                      <a:gd name="T11" fmla="*/ 5 h 7"/>
                      <a:gd name="T12" fmla="*/ 9 w 17"/>
                      <a:gd name="T13" fmla="*/ 4 h 7"/>
                      <a:gd name="T14" fmla="*/ 13 w 17"/>
                      <a:gd name="T15" fmla="*/ 1 h 7"/>
                      <a:gd name="T16" fmla="*/ 17 w 17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" h="7">
                        <a:moveTo>
                          <a:pt x="17" y="0"/>
                        </a:moveTo>
                        <a:lnTo>
                          <a:pt x="13" y="1"/>
                        </a:lnTo>
                        <a:lnTo>
                          <a:pt x="9" y="4"/>
                        </a:lnTo>
                        <a:lnTo>
                          <a:pt x="4" y="5"/>
                        </a:lnTo>
                        <a:lnTo>
                          <a:pt x="0" y="7"/>
                        </a:lnTo>
                        <a:lnTo>
                          <a:pt x="4" y="5"/>
                        </a:lnTo>
                        <a:lnTo>
                          <a:pt x="9" y="4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7" name="Freeform 53"/>
                  <p:cNvSpPr>
                    <a:spLocks/>
                  </p:cNvSpPr>
                  <p:nvPr/>
                </p:nvSpPr>
                <p:spPr bwMode="auto">
                  <a:xfrm>
                    <a:off x="6372225" y="5454650"/>
                    <a:ext cx="11113" cy="4763"/>
                  </a:xfrm>
                  <a:custGeom>
                    <a:avLst/>
                    <a:gdLst>
                      <a:gd name="T0" fmla="*/ 15 w 15"/>
                      <a:gd name="T1" fmla="*/ 0 h 7"/>
                      <a:gd name="T2" fmla="*/ 11 w 15"/>
                      <a:gd name="T3" fmla="*/ 1 h 7"/>
                      <a:gd name="T4" fmla="*/ 8 w 15"/>
                      <a:gd name="T5" fmla="*/ 3 h 7"/>
                      <a:gd name="T6" fmla="*/ 5 w 15"/>
                      <a:gd name="T7" fmla="*/ 4 h 7"/>
                      <a:gd name="T8" fmla="*/ 0 w 15"/>
                      <a:gd name="T9" fmla="*/ 7 h 7"/>
                      <a:gd name="T10" fmla="*/ 5 w 15"/>
                      <a:gd name="T11" fmla="*/ 4 h 7"/>
                      <a:gd name="T12" fmla="*/ 8 w 15"/>
                      <a:gd name="T13" fmla="*/ 3 h 7"/>
                      <a:gd name="T14" fmla="*/ 11 w 15"/>
                      <a:gd name="T15" fmla="*/ 1 h 7"/>
                      <a:gd name="T16" fmla="*/ 15 w 15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5" h="7">
                        <a:moveTo>
                          <a:pt x="15" y="0"/>
                        </a:moveTo>
                        <a:lnTo>
                          <a:pt x="11" y="1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0" y="7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8" name="Freeform 54"/>
                  <p:cNvSpPr>
                    <a:spLocks/>
                  </p:cNvSpPr>
                  <p:nvPr/>
                </p:nvSpPr>
                <p:spPr bwMode="auto">
                  <a:xfrm>
                    <a:off x="5884863" y="5265738"/>
                    <a:ext cx="7938" cy="6350"/>
                  </a:xfrm>
                  <a:custGeom>
                    <a:avLst/>
                    <a:gdLst>
                      <a:gd name="T0" fmla="*/ 0 w 9"/>
                      <a:gd name="T1" fmla="*/ 0 h 7"/>
                      <a:gd name="T2" fmla="*/ 2 w 9"/>
                      <a:gd name="T3" fmla="*/ 1 h 7"/>
                      <a:gd name="T4" fmla="*/ 5 w 9"/>
                      <a:gd name="T5" fmla="*/ 4 h 7"/>
                      <a:gd name="T6" fmla="*/ 7 w 9"/>
                      <a:gd name="T7" fmla="*/ 5 h 7"/>
                      <a:gd name="T8" fmla="*/ 9 w 9"/>
                      <a:gd name="T9" fmla="*/ 7 h 7"/>
                      <a:gd name="T10" fmla="*/ 7 w 9"/>
                      <a:gd name="T11" fmla="*/ 5 h 7"/>
                      <a:gd name="T12" fmla="*/ 5 w 9"/>
                      <a:gd name="T13" fmla="*/ 4 h 7"/>
                      <a:gd name="T14" fmla="*/ 2 w 9"/>
                      <a:gd name="T15" fmla="*/ 1 h 7"/>
                      <a:gd name="T16" fmla="*/ 0 w 9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4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5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39" name="Freeform 55"/>
                  <p:cNvSpPr>
                    <a:spLocks/>
                  </p:cNvSpPr>
                  <p:nvPr/>
                </p:nvSpPr>
                <p:spPr bwMode="auto">
                  <a:xfrm>
                    <a:off x="6388100" y="5446713"/>
                    <a:ext cx="11113" cy="6350"/>
                  </a:xfrm>
                  <a:custGeom>
                    <a:avLst/>
                    <a:gdLst>
                      <a:gd name="T0" fmla="*/ 14 w 14"/>
                      <a:gd name="T1" fmla="*/ 0 h 7"/>
                      <a:gd name="T2" fmla="*/ 10 w 14"/>
                      <a:gd name="T3" fmla="*/ 2 h 7"/>
                      <a:gd name="T4" fmla="*/ 7 w 14"/>
                      <a:gd name="T5" fmla="*/ 4 h 7"/>
                      <a:gd name="T6" fmla="*/ 3 w 14"/>
                      <a:gd name="T7" fmla="*/ 5 h 7"/>
                      <a:gd name="T8" fmla="*/ 0 w 14"/>
                      <a:gd name="T9" fmla="*/ 7 h 7"/>
                      <a:gd name="T10" fmla="*/ 3 w 14"/>
                      <a:gd name="T11" fmla="*/ 5 h 7"/>
                      <a:gd name="T12" fmla="*/ 7 w 14"/>
                      <a:gd name="T13" fmla="*/ 4 h 7"/>
                      <a:gd name="T14" fmla="*/ 10 w 14"/>
                      <a:gd name="T15" fmla="*/ 2 h 7"/>
                      <a:gd name="T16" fmla="*/ 14 w 14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4" h="7">
                        <a:moveTo>
                          <a:pt x="14" y="0"/>
                        </a:moveTo>
                        <a:lnTo>
                          <a:pt x="10" y="2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0" y="7"/>
                        </a:lnTo>
                        <a:lnTo>
                          <a:pt x="3" y="5"/>
                        </a:lnTo>
                        <a:lnTo>
                          <a:pt x="7" y="4"/>
                        </a:lnTo>
                        <a:lnTo>
                          <a:pt x="10" y="2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0" name="Freeform 56"/>
                  <p:cNvSpPr>
                    <a:spLocks/>
                  </p:cNvSpPr>
                  <p:nvPr/>
                </p:nvSpPr>
                <p:spPr bwMode="auto">
                  <a:xfrm>
                    <a:off x="6278563" y="5489575"/>
                    <a:ext cx="17463" cy="6350"/>
                  </a:xfrm>
                  <a:custGeom>
                    <a:avLst/>
                    <a:gdLst>
                      <a:gd name="T0" fmla="*/ 0 w 23"/>
                      <a:gd name="T1" fmla="*/ 8 h 8"/>
                      <a:gd name="T2" fmla="*/ 6 w 23"/>
                      <a:gd name="T3" fmla="*/ 6 h 8"/>
                      <a:gd name="T4" fmla="*/ 12 w 23"/>
                      <a:gd name="T5" fmla="*/ 5 h 8"/>
                      <a:gd name="T6" fmla="*/ 18 w 23"/>
                      <a:gd name="T7" fmla="*/ 3 h 8"/>
                      <a:gd name="T8" fmla="*/ 23 w 23"/>
                      <a:gd name="T9" fmla="*/ 0 h 8"/>
                      <a:gd name="T10" fmla="*/ 18 w 23"/>
                      <a:gd name="T11" fmla="*/ 3 h 8"/>
                      <a:gd name="T12" fmla="*/ 12 w 23"/>
                      <a:gd name="T13" fmla="*/ 5 h 8"/>
                      <a:gd name="T14" fmla="*/ 6 w 23"/>
                      <a:gd name="T15" fmla="*/ 6 h 8"/>
                      <a:gd name="T16" fmla="*/ 0 w 23"/>
                      <a:gd name="T17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3" h="8">
                        <a:moveTo>
                          <a:pt x="0" y="8"/>
                        </a:move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8" y="3"/>
                        </a:lnTo>
                        <a:lnTo>
                          <a:pt x="23" y="0"/>
                        </a:lnTo>
                        <a:lnTo>
                          <a:pt x="18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1" name="Freeform 57"/>
                  <p:cNvSpPr>
                    <a:spLocks/>
                  </p:cNvSpPr>
                  <p:nvPr/>
                </p:nvSpPr>
                <p:spPr bwMode="auto">
                  <a:xfrm>
                    <a:off x="5905500" y="5281613"/>
                    <a:ext cx="7938" cy="6350"/>
                  </a:xfrm>
                  <a:custGeom>
                    <a:avLst/>
                    <a:gdLst>
                      <a:gd name="T0" fmla="*/ 0 w 10"/>
                      <a:gd name="T1" fmla="*/ 0 h 7"/>
                      <a:gd name="T2" fmla="*/ 2 w 10"/>
                      <a:gd name="T3" fmla="*/ 1 h 7"/>
                      <a:gd name="T4" fmla="*/ 5 w 10"/>
                      <a:gd name="T5" fmla="*/ 3 h 7"/>
                      <a:gd name="T6" fmla="*/ 8 w 10"/>
                      <a:gd name="T7" fmla="*/ 5 h 7"/>
                      <a:gd name="T8" fmla="*/ 10 w 10"/>
                      <a:gd name="T9" fmla="*/ 7 h 7"/>
                      <a:gd name="T10" fmla="*/ 8 w 10"/>
                      <a:gd name="T11" fmla="*/ 5 h 7"/>
                      <a:gd name="T12" fmla="*/ 5 w 10"/>
                      <a:gd name="T13" fmla="*/ 3 h 7"/>
                      <a:gd name="T14" fmla="*/ 2 w 10"/>
                      <a:gd name="T15" fmla="*/ 1 h 7"/>
                      <a:gd name="T16" fmla="*/ 0 w 10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3"/>
                        </a:lnTo>
                        <a:lnTo>
                          <a:pt x="8" y="5"/>
                        </a:lnTo>
                        <a:lnTo>
                          <a:pt x="10" y="7"/>
                        </a:ln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2" name="Freeform 58"/>
                  <p:cNvSpPr>
                    <a:spLocks/>
                  </p:cNvSpPr>
                  <p:nvPr/>
                </p:nvSpPr>
                <p:spPr bwMode="auto">
                  <a:xfrm>
                    <a:off x="5865813" y="5249863"/>
                    <a:ext cx="4763" cy="4763"/>
                  </a:xfrm>
                  <a:custGeom>
                    <a:avLst/>
                    <a:gdLst>
                      <a:gd name="T0" fmla="*/ 0 w 6"/>
                      <a:gd name="T1" fmla="*/ 0 h 4"/>
                      <a:gd name="T2" fmla="*/ 1 w 6"/>
                      <a:gd name="T3" fmla="*/ 1 h 4"/>
                      <a:gd name="T4" fmla="*/ 3 w 6"/>
                      <a:gd name="T5" fmla="*/ 2 h 4"/>
                      <a:gd name="T6" fmla="*/ 4 w 6"/>
                      <a:gd name="T7" fmla="*/ 3 h 4"/>
                      <a:gd name="T8" fmla="*/ 6 w 6"/>
                      <a:gd name="T9" fmla="*/ 4 h 4"/>
                      <a:gd name="T10" fmla="*/ 4 w 6"/>
                      <a:gd name="T11" fmla="*/ 3 h 4"/>
                      <a:gd name="T12" fmla="*/ 3 w 6"/>
                      <a:gd name="T13" fmla="*/ 2 h 4"/>
                      <a:gd name="T14" fmla="*/ 1 w 6"/>
                      <a:gd name="T15" fmla="*/ 1 h 4"/>
                      <a:gd name="T16" fmla="*/ 0 w 6"/>
                      <a:gd name="T17" fmla="*/ 0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4">
                        <a:moveTo>
                          <a:pt x="0" y="0"/>
                        </a:move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3" name="Freeform 59"/>
                  <p:cNvSpPr>
                    <a:spLocks/>
                  </p:cNvSpPr>
                  <p:nvPr/>
                </p:nvSpPr>
                <p:spPr bwMode="auto">
                  <a:xfrm>
                    <a:off x="5929313" y="5297488"/>
                    <a:ext cx="7938" cy="6350"/>
                  </a:xfrm>
                  <a:custGeom>
                    <a:avLst/>
                    <a:gdLst>
                      <a:gd name="T0" fmla="*/ 0 w 12"/>
                      <a:gd name="T1" fmla="*/ 0 h 8"/>
                      <a:gd name="T2" fmla="*/ 3 w 12"/>
                      <a:gd name="T3" fmla="*/ 3 h 8"/>
                      <a:gd name="T4" fmla="*/ 6 w 12"/>
                      <a:gd name="T5" fmla="*/ 5 h 8"/>
                      <a:gd name="T6" fmla="*/ 10 w 12"/>
                      <a:gd name="T7" fmla="*/ 6 h 8"/>
                      <a:gd name="T8" fmla="*/ 12 w 12"/>
                      <a:gd name="T9" fmla="*/ 8 h 8"/>
                      <a:gd name="T10" fmla="*/ 10 w 12"/>
                      <a:gd name="T11" fmla="*/ 6 h 8"/>
                      <a:gd name="T12" fmla="*/ 6 w 12"/>
                      <a:gd name="T13" fmla="*/ 5 h 8"/>
                      <a:gd name="T14" fmla="*/ 3 w 12"/>
                      <a:gd name="T15" fmla="*/ 3 h 8"/>
                      <a:gd name="T16" fmla="*/ 0 w 1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2" h="8">
                        <a:moveTo>
                          <a:pt x="0" y="0"/>
                        </a:moveTo>
                        <a:lnTo>
                          <a:pt x="3" y="3"/>
                        </a:lnTo>
                        <a:lnTo>
                          <a:pt x="6" y="5"/>
                        </a:lnTo>
                        <a:lnTo>
                          <a:pt x="10" y="6"/>
                        </a:lnTo>
                        <a:lnTo>
                          <a:pt x="12" y="8"/>
                        </a:lnTo>
                        <a:lnTo>
                          <a:pt x="10" y="6"/>
                        </a:lnTo>
                        <a:lnTo>
                          <a:pt x="6" y="5"/>
                        </a:lnTo>
                        <a:lnTo>
                          <a:pt x="3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4" name="Freeform 60"/>
                  <p:cNvSpPr>
                    <a:spLocks/>
                  </p:cNvSpPr>
                  <p:nvPr/>
                </p:nvSpPr>
                <p:spPr bwMode="auto">
                  <a:xfrm>
                    <a:off x="6051550" y="5359400"/>
                    <a:ext cx="31750" cy="11113"/>
                  </a:xfrm>
                  <a:custGeom>
                    <a:avLst/>
                    <a:gdLst>
                      <a:gd name="T0" fmla="*/ 0 w 39"/>
                      <a:gd name="T1" fmla="*/ 0 h 13"/>
                      <a:gd name="T2" fmla="*/ 4 w 39"/>
                      <a:gd name="T3" fmla="*/ 1 h 13"/>
                      <a:gd name="T4" fmla="*/ 9 w 39"/>
                      <a:gd name="T5" fmla="*/ 3 h 13"/>
                      <a:gd name="T6" fmla="*/ 14 w 39"/>
                      <a:gd name="T7" fmla="*/ 4 h 13"/>
                      <a:gd name="T8" fmla="*/ 19 w 39"/>
                      <a:gd name="T9" fmla="*/ 7 h 13"/>
                      <a:gd name="T10" fmla="*/ 24 w 39"/>
                      <a:gd name="T11" fmla="*/ 8 h 13"/>
                      <a:gd name="T12" fmla="*/ 29 w 39"/>
                      <a:gd name="T13" fmla="*/ 10 h 13"/>
                      <a:gd name="T14" fmla="*/ 34 w 39"/>
                      <a:gd name="T15" fmla="*/ 11 h 13"/>
                      <a:gd name="T16" fmla="*/ 39 w 39"/>
                      <a:gd name="T17" fmla="*/ 13 h 13"/>
                      <a:gd name="T18" fmla="*/ 34 w 39"/>
                      <a:gd name="T19" fmla="*/ 11 h 13"/>
                      <a:gd name="T20" fmla="*/ 29 w 39"/>
                      <a:gd name="T21" fmla="*/ 10 h 13"/>
                      <a:gd name="T22" fmla="*/ 24 w 39"/>
                      <a:gd name="T23" fmla="*/ 8 h 13"/>
                      <a:gd name="T24" fmla="*/ 19 w 39"/>
                      <a:gd name="T25" fmla="*/ 7 h 13"/>
                      <a:gd name="T26" fmla="*/ 14 w 39"/>
                      <a:gd name="T27" fmla="*/ 4 h 13"/>
                      <a:gd name="T28" fmla="*/ 9 w 39"/>
                      <a:gd name="T29" fmla="*/ 3 h 13"/>
                      <a:gd name="T30" fmla="*/ 4 w 39"/>
                      <a:gd name="T31" fmla="*/ 1 h 13"/>
                      <a:gd name="T32" fmla="*/ 0 w 39"/>
                      <a:gd name="T33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9" h="13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9" y="3"/>
                        </a:lnTo>
                        <a:lnTo>
                          <a:pt x="14" y="4"/>
                        </a:lnTo>
                        <a:lnTo>
                          <a:pt x="19" y="7"/>
                        </a:lnTo>
                        <a:lnTo>
                          <a:pt x="24" y="8"/>
                        </a:lnTo>
                        <a:lnTo>
                          <a:pt x="29" y="10"/>
                        </a:lnTo>
                        <a:lnTo>
                          <a:pt x="34" y="11"/>
                        </a:lnTo>
                        <a:lnTo>
                          <a:pt x="39" y="13"/>
                        </a:lnTo>
                        <a:lnTo>
                          <a:pt x="34" y="11"/>
                        </a:lnTo>
                        <a:lnTo>
                          <a:pt x="29" y="10"/>
                        </a:lnTo>
                        <a:lnTo>
                          <a:pt x="24" y="8"/>
                        </a:lnTo>
                        <a:lnTo>
                          <a:pt x="19" y="7"/>
                        </a:lnTo>
                        <a:lnTo>
                          <a:pt x="14" y="4"/>
                        </a:lnTo>
                        <a:lnTo>
                          <a:pt x="9" y="3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5" name="Freeform 61"/>
                  <p:cNvSpPr>
                    <a:spLocks/>
                  </p:cNvSpPr>
                  <p:nvPr/>
                </p:nvSpPr>
                <p:spPr bwMode="auto">
                  <a:xfrm>
                    <a:off x="6021388" y="5348288"/>
                    <a:ext cx="28575" cy="11113"/>
                  </a:xfrm>
                  <a:custGeom>
                    <a:avLst/>
                    <a:gdLst>
                      <a:gd name="T0" fmla="*/ 0 w 37"/>
                      <a:gd name="T1" fmla="*/ 0 h 15"/>
                      <a:gd name="T2" fmla="*/ 4 w 37"/>
                      <a:gd name="T3" fmla="*/ 2 h 15"/>
                      <a:gd name="T4" fmla="*/ 9 w 37"/>
                      <a:gd name="T5" fmla="*/ 5 h 15"/>
                      <a:gd name="T6" fmla="*/ 14 w 37"/>
                      <a:gd name="T7" fmla="*/ 6 h 15"/>
                      <a:gd name="T8" fmla="*/ 18 w 37"/>
                      <a:gd name="T9" fmla="*/ 8 h 15"/>
                      <a:gd name="T10" fmla="*/ 23 w 37"/>
                      <a:gd name="T11" fmla="*/ 9 h 15"/>
                      <a:gd name="T12" fmla="*/ 27 w 37"/>
                      <a:gd name="T13" fmla="*/ 11 h 15"/>
                      <a:gd name="T14" fmla="*/ 32 w 37"/>
                      <a:gd name="T15" fmla="*/ 13 h 15"/>
                      <a:gd name="T16" fmla="*/ 37 w 37"/>
                      <a:gd name="T17" fmla="*/ 15 h 15"/>
                      <a:gd name="T18" fmla="*/ 32 w 37"/>
                      <a:gd name="T19" fmla="*/ 13 h 15"/>
                      <a:gd name="T20" fmla="*/ 27 w 37"/>
                      <a:gd name="T21" fmla="*/ 11 h 15"/>
                      <a:gd name="T22" fmla="*/ 23 w 37"/>
                      <a:gd name="T23" fmla="*/ 9 h 15"/>
                      <a:gd name="T24" fmla="*/ 18 w 37"/>
                      <a:gd name="T25" fmla="*/ 8 h 15"/>
                      <a:gd name="T26" fmla="*/ 14 w 37"/>
                      <a:gd name="T27" fmla="*/ 6 h 15"/>
                      <a:gd name="T28" fmla="*/ 9 w 37"/>
                      <a:gd name="T29" fmla="*/ 5 h 15"/>
                      <a:gd name="T30" fmla="*/ 4 w 37"/>
                      <a:gd name="T31" fmla="*/ 2 h 15"/>
                      <a:gd name="T32" fmla="*/ 0 w 37"/>
                      <a:gd name="T33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5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5"/>
                        </a:lnTo>
                        <a:lnTo>
                          <a:pt x="14" y="6"/>
                        </a:lnTo>
                        <a:lnTo>
                          <a:pt x="18" y="8"/>
                        </a:lnTo>
                        <a:lnTo>
                          <a:pt x="23" y="9"/>
                        </a:lnTo>
                        <a:lnTo>
                          <a:pt x="27" y="11"/>
                        </a:lnTo>
                        <a:lnTo>
                          <a:pt x="32" y="13"/>
                        </a:lnTo>
                        <a:lnTo>
                          <a:pt x="37" y="15"/>
                        </a:lnTo>
                        <a:lnTo>
                          <a:pt x="32" y="13"/>
                        </a:lnTo>
                        <a:lnTo>
                          <a:pt x="27" y="11"/>
                        </a:lnTo>
                        <a:lnTo>
                          <a:pt x="23" y="9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9" y="5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6" name="Freeform 62"/>
                  <p:cNvSpPr>
                    <a:spLocks/>
                  </p:cNvSpPr>
                  <p:nvPr/>
                </p:nvSpPr>
                <p:spPr bwMode="auto">
                  <a:xfrm>
                    <a:off x="5991225" y="5334000"/>
                    <a:ext cx="28575" cy="14288"/>
                  </a:xfrm>
                  <a:custGeom>
                    <a:avLst/>
                    <a:gdLst>
                      <a:gd name="T0" fmla="*/ 0 w 37"/>
                      <a:gd name="T1" fmla="*/ 0 h 17"/>
                      <a:gd name="T2" fmla="*/ 4 w 37"/>
                      <a:gd name="T3" fmla="*/ 2 h 17"/>
                      <a:gd name="T4" fmla="*/ 9 w 37"/>
                      <a:gd name="T5" fmla="*/ 4 h 17"/>
                      <a:gd name="T6" fmla="*/ 13 w 37"/>
                      <a:gd name="T7" fmla="*/ 7 h 17"/>
                      <a:gd name="T8" fmla="*/ 18 w 37"/>
                      <a:gd name="T9" fmla="*/ 8 h 17"/>
                      <a:gd name="T10" fmla="*/ 23 w 37"/>
                      <a:gd name="T11" fmla="*/ 10 h 17"/>
                      <a:gd name="T12" fmla="*/ 27 w 37"/>
                      <a:gd name="T13" fmla="*/ 12 h 17"/>
                      <a:gd name="T14" fmla="*/ 32 w 37"/>
                      <a:gd name="T15" fmla="*/ 15 h 17"/>
                      <a:gd name="T16" fmla="*/ 37 w 37"/>
                      <a:gd name="T17" fmla="*/ 17 h 17"/>
                      <a:gd name="T18" fmla="*/ 32 w 37"/>
                      <a:gd name="T19" fmla="*/ 15 h 17"/>
                      <a:gd name="T20" fmla="*/ 27 w 37"/>
                      <a:gd name="T21" fmla="*/ 12 h 17"/>
                      <a:gd name="T22" fmla="*/ 23 w 37"/>
                      <a:gd name="T23" fmla="*/ 10 h 17"/>
                      <a:gd name="T24" fmla="*/ 18 w 37"/>
                      <a:gd name="T25" fmla="*/ 8 h 17"/>
                      <a:gd name="T26" fmla="*/ 13 w 37"/>
                      <a:gd name="T27" fmla="*/ 7 h 17"/>
                      <a:gd name="T28" fmla="*/ 9 w 37"/>
                      <a:gd name="T29" fmla="*/ 4 h 17"/>
                      <a:gd name="T30" fmla="*/ 4 w 37"/>
                      <a:gd name="T31" fmla="*/ 2 h 17"/>
                      <a:gd name="T32" fmla="*/ 0 w 37"/>
                      <a:gd name="T3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7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4"/>
                        </a:lnTo>
                        <a:lnTo>
                          <a:pt x="13" y="7"/>
                        </a:lnTo>
                        <a:lnTo>
                          <a:pt x="18" y="8"/>
                        </a:lnTo>
                        <a:lnTo>
                          <a:pt x="23" y="10"/>
                        </a:lnTo>
                        <a:lnTo>
                          <a:pt x="27" y="12"/>
                        </a:lnTo>
                        <a:lnTo>
                          <a:pt x="32" y="15"/>
                        </a:lnTo>
                        <a:lnTo>
                          <a:pt x="37" y="17"/>
                        </a:lnTo>
                        <a:lnTo>
                          <a:pt x="32" y="15"/>
                        </a:lnTo>
                        <a:lnTo>
                          <a:pt x="27" y="12"/>
                        </a:lnTo>
                        <a:lnTo>
                          <a:pt x="23" y="10"/>
                        </a:lnTo>
                        <a:lnTo>
                          <a:pt x="18" y="8"/>
                        </a:lnTo>
                        <a:lnTo>
                          <a:pt x="13" y="7"/>
                        </a:lnTo>
                        <a:lnTo>
                          <a:pt x="9" y="4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7" name="Freeform 63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8" name="Freeform 64"/>
                  <p:cNvSpPr>
                    <a:spLocks/>
                  </p:cNvSpPr>
                  <p:nvPr/>
                </p:nvSpPr>
                <p:spPr bwMode="auto">
                  <a:xfrm>
                    <a:off x="6084888" y="5370513"/>
                    <a:ext cx="31750" cy="9525"/>
                  </a:xfrm>
                  <a:custGeom>
                    <a:avLst/>
                    <a:gdLst>
                      <a:gd name="T0" fmla="*/ 0 w 40"/>
                      <a:gd name="T1" fmla="*/ 0 h 11"/>
                      <a:gd name="T2" fmla="*/ 5 w 40"/>
                      <a:gd name="T3" fmla="*/ 1 h 11"/>
                      <a:gd name="T4" fmla="*/ 9 w 40"/>
                      <a:gd name="T5" fmla="*/ 2 h 11"/>
                      <a:gd name="T6" fmla="*/ 15 w 40"/>
                      <a:gd name="T7" fmla="*/ 4 h 11"/>
                      <a:gd name="T8" fmla="*/ 20 w 40"/>
                      <a:gd name="T9" fmla="*/ 5 h 11"/>
                      <a:gd name="T10" fmla="*/ 25 w 40"/>
                      <a:gd name="T11" fmla="*/ 7 h 11"/>
                      <a:gd name="T12" fmla="*/ 30 w 40"/>
                      <a:gd name="T13" fmla="*/ 9 h 11"/>
                      <a:gd name="T14" fmla="*/ 36 w 40"/>
                      <a:gd name="T15" fmla="*/ 10 h 11"/>
                      <a:gd name="T16" fmla="*/ 40 w 40"/>
                      <a:gd name="T17" fmla="*/ 11 h 11"/>
                      <a:gd name="T18" fmla="*/ 36 w 40"/>
                      <a:gd name="T19" fmla="*/ 10 h 11"/>
                      <a:gd name="T20" fmla="*/ 30 w 40"/>
                      <a:gd name="T21" fmla="*/ 9 h 11"/>
                      <a:gd name="T22" fmla="*/ 25 w 40"/>
                      <a:gd name="T23" fmla="*/ 7 h 11"/>
                      <a:gd name="T24" fmla="*/ 20 w 40"/>
                      <a:gd name="T25" fmla="*/ 5 h 11"/>
                      <a:gd name="T26" fmla="*/ 15 w 40"/>
                      <a:gd name="T27" fmla="*/ 4 h 11"/>
                      <a:gd name="T28" fmla="*/ 9 w 40"/>
                      <a:gd name="T29" fmla="*/ 2 h 11"/>
                      <a:gd name="T30" fmla="*/ 5 w 40"/>
                      <a:gd name="T31" fmla="*/ 1 h 11"/>
                      <a:gd name="T32" fmla="*/ 0 w 40"/>
                      <a:gd name="T33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0" h="11">
                        <a:moveTo>
                          <a:pt x="0" y="0"/>
                        </a:moveTo>
                        <a:lnTo>
                          <a:pt x="5" y="1"/>
                        </a:lnTo>
                        <a:lnTo>
                          <a:pt x="9" y="2"/>
                        </a:lnTo>
                        <a:lnTo>
                          <a:pt x="15" y="4"/>
                        </a:lnTo>
                        <a:lnTo>
                          <a:pt x="20" y="5"/>
                        </a:lnTo>
                        <a:lnTo>
                          <a:pt x="25" y="7"/>
                        </a:lnTo>
                        <a:lnTo>
                          <a:pt x="30" y="9"/>
                        </a:lnTo>
                        <a:lnTo>
                          <a:pt x="36" y="10"/>
                        </a:lnTo>
                        <a:lnTo>
                          <a:pt x="40" y="11"/>
                        </a:lnTo>
                        <a:lnTo>
                          <a:pt x="36" y="10"/>
                        </a:lnTo>
                        <a:lnTo>
                          <a:pt x="30" y="9"/>
                        </a:lnTo>
                        <a:lnTo>
                          <a:pt x="25" y="7"/>
                        </a:lnTo>
                        <a:lnTo>
                          <a:pt x="20" y="5"/>
                        </a:lnTo>
                        <a:lnTo>
                          <a:pt x="15" y="4"/>
                        </a:lnTo>
                        <a:lnTo>
                          <a:pt x="9" y="2"/>
                        </a:lnTo>
                        <a:lnTo>
                          <a:pt x="5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49" name="Freeform 65"/>
                  <p:cNvSpPr>
                    <a:spLocks/>
                  </p:cNvSpPr>
                  <p:nvPr/>
                </p:nvSpPr>
                <p:spPr bwMode="auto">
                  <a:xfrm>
                    <a:off x="5738813" y="5173663"/>
                    <a:ext cx="69850" cy="52388"/>
                  </a:xfrm>
                  <a:custGeom>
                    <a:avLst/>
                    <a:gdLst>
                      <a:gd name="T0" fmla="*/ 37 w 88"/>
                      <a:gd name="T1" fmla="*/ 4 h 67"/>
                      <a:gd name="T2" fmla="*/ 32 w 88"/>
                      <a:gd name="T3" fmla="*/ 3 h 67"/>
                      <a:gd name="T4" fmla="*/ 26 w 88"/>
                      <a:gd name="T5" fmla="*/ 2 h 67"/>
                      <a:gd name="T6" fmla="*/ 23 w 88"/>
                      <a:gd name="T7" fmla="*/ 1 h 67"/>
                      <a:gd name="T8" fmla="*/ 18 w 88"/>
                      <a:gd name="T9" fmla="*/ 1 h 67"/>
                      <a:gd name="T10" fmla="*/ 14 w 88"/>
                      <a:gd name="T11" fmla="*/ 0 h 67"/>
                      <a:gd name="T12" fmla="*/ 9 w 88"/>
                      <a:gd name="T13" fmla="*/ 1 h 67"/>
                      <a:gd name="T14" fmla="*/ 4 w 88"/>
                      <a:gd name="T15" fmla="*/ 2 h 67"/>
                      <a:gd name="T16" fmla="*/ 0 w 88"/>
                      <a:gd name="T17" fmla="*/ 4 h 67"/>
                      <a:gd name="T18" fmla="*/ 10 w 88"/>
                      <a:gd name="T19" fmla="*/ 18 h 67"/>
                      <a:gd name="T20" fmla="*/ 19 w 88"/>
                      <a:gd name="T21" fmla="*/ 33 h 67"/>
                      <a:gd name="T22" fmla="*/ 27 w 88"/>
                      <a:gd name="T23" fmla="*/ 49 h 67"/>
                      <a:gd name="T24" fmla="*/ 32 w 88"/>
                      <a:gd name="T25" fmla="*/ 67 h 67"/>
                      <a:gd name="T26" fmla="*/ 88 w 88"/>
                      <a:gd name="T27" fmla="*/ 45 h 67"/>
                      <a:gd name="T28" fmla="*/ 83 w 88"/>
                      <a:gd name="T29" fmla="*/ 39 h 67"/>
                      <a:gd name="T30" fmla="*/ 77 w 88"/>
                      <a:gd name="T31" fmla="*/ 32 h 67"/>
                      <a:gd name="T32" fmla="*/ 71 w 88"/>
                      <a:gd name="T33" fmla="*/ 25 h 67"/>
                      <a:gd name="T34" fmla="*/ 65 w 88"/>
                      <a:gd name="T35" fmla="*/ 19 h 67"/>
                      <a:gd name="T36" fmla="*/ 59 w 88"/>
                      <a:gd name="T37" fmla="*/ 14 h 67"/>
                      <a:gd name="T38" fmla="*/ 53 w 88"/>
                      <a:gd name="T39" fmla="*/ 9 h 67"/>
                      <a:gd name="T40" fmla="*/ 45 w 88"/>
                      <a:gd name="T41" fmla="*/ 7 h 67"/>
                      <a:gd name="T42" fmla="*/ 37 w 88"/>
                      <a:gd name="T43" fmla="*/ 4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8" h="67">
                        <a:moveTo>
                          <a:pt x="37" y="4"/>
                        </a:moveTo>
                        <a:lnTo>
                          <a:pt x="32" y="3"/>
                        </a:lnTo>
                        <a:lnTo>
                          <a:pt x="26" y="2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4" y="0"/>
                        </a:lnTo>
                        <a:lnTo>
                          <a:pt x="9" y="1"/>
                        </a:lnTo>
                        <a:lnTo>
                          <a:pt x="4" y="2"/>
                        </a:lnTo>
                        <a:lnTo>
                          <a:pt x="0" y="4"/>
                        </a:lnTo>
                        <a:lnTo>
                          <a:pt x="10" y="18"/>
                        </a:lnTo>
                        <a:lnTo>
                          <a:pt x="19" y="33"/>
                        </a:lnTo>
                        <a:lnTo>
                          <a:pt x="27" y="49"/>
                        </a:lnTo>
                        <a:lnTo>
                          <a:pt x="32" y="67"/>
                        </a:lnTo>
                        <a:lnTo>
                          <a:pt x="88" y="45"/>
                        </a:lnTo>
                        <a:lnTo>
                          <a:pt x="83" y="39"/>
                        </a:lnTo>
                        <a:lnTo>
                          <a:pt x="77" y="32"/>
                        </a:lnTo>
                        <a:lnTo>
                          <a:pt x="71" y="25"/>
                        </a:lnTo>
                        <a:lnTo>
                          <a:pt x="65" y="19"/>
                        </a:lnTo>
                        <a:lnTo>
                          <a:pt x="59" y="14"/>
                        </a:lnTo>
                        <a:lnTo>
                          <a:pt x="53" y="9"/>
                        </a:lnTo>
                        <a:lnTo>
                          <a:pt x="45" y="7"/>
                        </a:lnTo>
                        <a:lnTo>
                          <a:pt x="37" y="4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0" name="Freeform 66"/>
                  <p:cNvSpPr>
                    <a:spLocks/>
                  </p:cNvSpPr>
                  <p:nvPr/>
                </p:nvSpPr>
                <p:spPr bwMode="auto">
                  <a:xfrm>
                    <a:off x="5632450" y="5222875"/>
                    <a:ext cx="401638" cy="273050"/>
                  </a:xfrm>
                  <a:custGeom>
                    <a:avLst/>
                    <a:gdLst>
                      <a:gd name="T0" fmla="*/ 202 w 508"/>
                      <a:gd name="T1" fmla="*/ 195 h 345"/>
                      <a:gd name="T2" fmla="*/ 212 w 508"/>
                      <a:gd name="T3" fmla="*/ 192 h 345"/>
                      <a:gd name="T4" fmla="*/ 223 w 508"/>
                      <a:gd name="T5" fmla="*/ 192 h 345"/>
                      <a:gd name="T6" fmla="*/ 236 w 508"/>
                      <a:gd name="T7" fmla="*/ 196 h 345"/>
                      <a:gd name="T8" fmla="*/ 250 w 508"/>
                      <a:gd name="T9" fmla="*/ 201 h 345"/>
                      <a:gd name="T10" fmla="*/ 268 w 508"/>
                      <a:gd name="T11" fmla="*/ 203 h 345"/>
                      <a:gd name="T12" fmla="*/ 286 w 508"/>
                      <a:gd name="T13" fmla="*/ 204 h 345"/>
                      <a:gd name="T14" fmla="*/ 304 w 508"/>
                      <a:gd name="T15" fmla="*/ 206 h 345"/>
                      <a:gd name="T16" fmla="*/ 324 w 508"/>
                      <a:gd name="T17" fmla="*/ 219 h 345"/>
                      <a:gd name="T18" fmla="*/ 339 w 508"/>
                      <a:gd name="T19" fmla="*/ 240 h 345"/>
                      <a:gd name="T20" fmla="*/ 349 w 508"/>
                      <a:gd name="T21" fmla="*/ 266 h 345"/>
                      <a:gd name="T22" fmla="*/ 358 w 508"/>
                      <a:gd name="T23" fmla="*/ 293 h 345"/>
                      <a:gd name="T24" fmla="*/ 372 w 508"/>
                      <a:gd name="T25" fmla="*/ 318 h 345"/>
                      <a:gd name="T26" fmla="*/ 394 w 508"/>
                      <a:gd name="T27" fmla="*/ 335 h 345"/>
                      <a:gd name="T28" fmla="*/ 420 w 508"/>
                      <a:gd name="T29" fmla="*/ 345 h 345"/>
                      <a:gd name="T30" fmla="*/ 445 w 508"/>
                      <a:gd name="T31" fmla="*/ 339 h 345"/>
                      <a:gd name="T32" fmla="*/ 456 w 508"/>
                      <a:gd name="T33" fmla="*/ 323 h 345"/>
                      <a:gd name="T34" fmla="*/ 453 w 508"/>
                      <a:gd name="T35" fmla="*/ 311 h 345"/>
                      <a:gd name="T36" fmla="*/ 445 w 508"/>
                      <a:gd name="T37" fmla="*/ 301 h 345"/>
                      <a:gd name="T38" fmla="*/ 433 w 508"/>
                      <a:gd name="T39" fmla="*/ 292 h 345"/>
                      <a:gd name="T40" fmla="*/ 438 w 508"/>
                      <a:gd name="T41" fmla="*/ 289 h 345"/>
                      <a:gd name="T42" fmla="*/ 457 w 508"/>
                      <a:gd name="T43" fmla="*/ 294 h 345"/>
                      <a:gd name="T44" fmla="*/ 476 w 508"/>
                      <a:gd name="T45" fmla="*/ 299 h 345"/>
                      <a:gd name="T46" fmla="*/ 494 w 508"/>
                      <a:gd name="T47" fmla="*/ 297 h 345"/>
                      <a:gd name="T48" fmla="*/ 505 w 508"/>
                      <a:gd name="T49" fmla="*/ 292 h 345"/>
                      <a:gd name="T50" fmla="*/ 507 w 508"/>
                      <a:gd name="T51" fmla="*/ 288 h 345"/>
                      <a:gd name="T52" fmla="*/ 503 w 508"/>
                      <a:gd name="T53" fmla="*/ 285 h 345"/>
                      <a:gd name="T54" fmla="*/ 494 w 508"/>
                      <a:gd name="T55" fmla="*/ 281 h 345"/>
                      <a:gd name="T56" fmla="*/ 484 w 508"/>
                      <a:gd name="T57" fmla="*/ 278 h 345"/>
                      <a:gd name="T58" fmla="*/ 475 w 508"/>
                      <a:gd name="T59" fmla="*/ 274 h 345"/>
                      <a:gd name="T60" fmla="*/ 435 w 508"/>
                      <a:gd name="T61" fmla="*/ 257 h 345"/>
                      <a:gd name="T62" fmla="*/ 373 w 508"/>
                      <a:gd name="T63" fmla="*/ 225 h 345"/>
                      <a:gd name="T64" fmla="*/ 319 w 508"/>
                      <a:gd name="T65" fmla="*/ 191 h 345"/>
                      <a:gd name="T66" fmla="*/ 273 w 508"/>
                      <a:gd name="T67" fmla="*/ 157 h 345"/>
                      <a:gd name="T68" fmla="*/ 234 w 508"/>
                      <a:gd name="T69" fmla="*/ 123 h 345"/>
                      <a:gd name="T70" fmla="*/ 203 w 508"/>
                      <a:gd name="T71" fmla="*/ 93 h 345"/>
                      <a:gd name="T72" fmla="*/ 179 w 508"/>
                      <a:gd name="T73" fmla="*/ 66 h 345"/>
                      <a:gd name="T74" fmla="*/ 161 w 508"/>
                      <a:gd name="T75" fmla="*/ 43 h 345"/>
                      <a:gd name="T76" fmla="*/ 146 w 508"/>
                      <a:gd name="T77" fmla="*/ 30 h 345"/>
                      <a:gd name="T78" fmla="*/ 131 w 508"/>
                      <a:gd name="T79" fmla="*/ 24 h 345"/>
                      <a:gd name="T80" fmla="*/ 115 w 508"/>
                      <a:gd name="T81" fmla="*/ 18 h 345"/>
                      <a:gd name="T82" fmla="*/ 100 w 508"/>
                      <a:gd name="T83" fmla="*/ 14 h 345"/>
                      <a:gd name="T84" fmla="*/ 81 w 508"/>
                      <a:gd name="T85" fmla="*/ 10 h 345"/>
                      <a:gd name="T86" fmla="*/ 56 w 508"/>
                      <a:gd name="T87" fmla="*/ 3 h 345"/>
                      <a:gd name="T88" fmla="*/ 33 w 508"/>
                      <a:gd name="T89" fmla="*/ 0 h 345"/>
                      <a:gd name="T90" fmla="*/ 13 w 508"/>
                      <a:gd name="T91" fmla="*/ 3 h 345"/>
                      <a:gd name="T92" fmla="*/ 0 w 508"/>
                      <a:gd name="T93" fmla="*/ 18 h 345"/>
                      <a:gd name="T94" fmla="*/ 13 w 508"/>
                      <a:gd name="T95" fmla="*/ 45 h 345"/>
                      <a:gd name="T96" fmla="*/ 25 w 508"/>
                      <a:gd name="T97" fmla="*/ 62 h 345"/>
                      <a:gd name="T98" fmla="*/ 33 w 508"/>
                      <a:gd name="T99" fmla="*/ 73 h 345"/>
                      <a:gd name="T100" fmla="*/ 37 w 508"/>
                      <a:gd name="T101" fmla="*/ 77 h 345"/>
                      <a:gd name="T102" fmla="*/ 37 w 508"/>
                      <a:gd name="T103" fmla="*/ 77 h 345"/>
                      <a:gd name="T104" fmla="*/ 45 w 508"/>
                      <a:gd name="T105" fmla="*/ 84 h 345"/>
                      <a:gd name="T106" fmla="*/ 59 w 508"/>
                      <a:gd name="T107" fmla="*/ 96 h 345"/>
                      <a:gd name="T108" fmla="*/ 67 w 508"/>
                      <a:gd name="T109" fmla="*/ 103 h 345"/>
                      <a:gd name="T110" fmla="*/ 71 w 508"/>
                      <a:gd name="T111" fmla="*/ 107 h 345"/>
                      <a:gd name="T112" fmla="*/ 86 w 508"/>
                      <a:gd name="T113" fmla="*/ 120 h 345"/>
                      <a:gd name="T114" fmla="*/ 115 w 508"/>
                      <a:gd name="T115" fmla="*/ 144 h 345"/>
                      <a:gd name="T116" fmla="*/ 144 w 508"/>
                      <a:gd name="T117" fmla="*/ 168 h 345"/>
                      <a:gd name="T118" fmla="*/ 173 w 508"/>
                      <a:gd name="T119" fmla="*/ 192 h 345"/>
                      <a:gd name="T120" fmla="*/ 190 w 508"/>
                      <a:gd name="T121" fmla="*/ 203 h 345"/>
                      <a:gd name="T122" fmla="*/ 196 w 508"/>
                      <a:gd name="T123" fmla="*/ 199 h 3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8" h="345">
                        <a:moveTo>
                          <a:pt x="198" y="197"/>
                        </a:moveTo>
                        <a:lnTo>
                          <a:pt x="202" y="195"/>
                        </a:lnTo>
                        <a:lnTo>
                          <a:pt x="206" y="192"/>
                        </a:lnTo>
                        <a:lnTo>
                          <a:pt x="212" y="192"/>
                        </a:lnTo>
                        <a:lnTo>
                          <a:pt x="218" y="192"/>
                        </a:lnTo>
                        <a:lnTo>
                          <a:pt x="223" y="192"/>
                        </a:lnTo>
                        <a:lnTo>
                          <a:pt x="230" y="194"/>
                        </a:lnTo>
                        <a:lnTo>
                          <a:pt x="236" y="196"/>
                        </a:lnTo>
                        <a:lnTo>
                          <a:pt x="241" y="197"/>
                        </a:lnTo>
                        <a:lnTo>
                          <a:pt x="250" y="201"/>
                        </a:lnTo>
                        <a:lnTo>
                          <a:pt x="259" y="202"/>
                        </a:lnTo>
                        <a:lnTo>
                          <a:pt x="268" y="203"/>
                        </a:lnTo>
                        <a:lnTo>
                          <a:pt x="278" y="203"/>
                        </a:lnTo>
                        <a:lnTo>
                          <a:pt x="286" y="204"/>
                        </a:lnTo>
                        <a:lnTo>
                          <a:pt x="295" y="204"/>
                        </a:lnTo>
                        <a:lnTo>
                          <a:pt x="304" y="206"/>
                        </a:lnTo>
                        <a:lnTo>
                          <a:pt x="313" y="211"/>
                        </a:lnTo>
                        <a:lnTo>
                          <a:pt x="324" y="219"/>
                        </a:lnTo>
                        <a:lnTo>
                          <a:pt x="332" y="228"/>
                        </a:lnTo>
                        <a:lnTo>
                          <a:pt x="339" y="240"/>
                        </a:lnTo>
                        <a:lnTo>
                          <a:pt x="344" y="252"/>
                        </a:lnTo>
                        <a:lnTo>
                          <a:pt x="349" y="266"/>
                        </a:lnTo>
                        <a:lnTo>
                          <a:pt x="354" y="280"/>
                        </a:lnTo>
                        <a:lnTo>
                          <a:pt x="358" y="293"/>
                        </a:lnTo>
                        <a:lnTo>
                          <a:pt x="364" y="307"/>
                        </a:lnTo>
                        <a:lnTo>
                          <a:pt x="372" y="318"/>
                        </a:lnTo>
                        <a:lnTo>
                          <a:pt x="382" y="327"/>
                        </a:lnTo>
                        <a:lnTo>
                          <a:pt x="394" y="335"/>
                        </a:lnTo>
                        <a:lnTo>
                          <a:pt x="408" y="341"/>
                        </a:lnTo>
                        <a:lnTo>
                          <a:pt x="420" y="345"/>
                        </a:lnTo>
                        <a:lnTo>
                          <a:pt x="433" y="343"/>
                        </a:lnTo>
                        <a:lnTo>
                          <a:pt x="445" y="339"/>
                        </a:lnTo>
                        <a:lnTo>
                          <a:pt x="454" y="329"/>
                        </a:lnTo>
                        <a:lnTo>
                          <a:pt x="456" y="323"/>
                        </a:lnTo>
                        <a:lnTo>
                          <a:pt x="455" y="317"/>
                        </a:lnTo>
                        <a:lnTo>
                          <a:pt x="453" y="311"/>
                        </a:lnTo>
                        <a:lnTo>
                          <a:pt x="449" y="307"/>
                        </a:lnTo>
                        <a:lnTo>
                          <a:pt x="445" y="301"/>
                        </a:lnTo>
                        <a:lnTo>
                          <a:pt x="439" y="296"/>
                        </a:lnTo>
                        <a:lnTo>
                          <a:pt x="433" y="292"/>
                        </a:lnTo>
                        <a:lnTo>
                          <a:pt x="427" y="288"/>
                        </a:lnTo>
                        <a:lnTo>
                          <a:pt x="438" y="289"/>
                        </a:lnTo>
                        <a:lnTo>
                          <a:pt x="447" y="292"/>
                        </a:lnTo>
                        <a:lnTo>
                          <a:pt x="457" y="294"/>
                        </a:lnTo>
                        <a:lnTo>
                          <a:pt x="466" y="296"/>
                        </a:lnTo>
                        <a:lnTo>
                          <a:pt x="476" y="299"/>
                        </a:lnTo>
                        <a:lnTo>
                          <a:pt x="485" y="299"/>
                        </a:lnTo>
                        <a:lnTo>
                          <a:pt x="494" y="297"/>
                        </a:lnTo>
                        <a:lnTo>
                          <a:pt x="502" y="294"/>
                        </a:lnTo>
                        <a:lnTo>
                          <a:pt x="505" y="292"/>
                        </a:lnTo>
                        <a:lnTo>
                          <a:pt x="506" y="290"/>
                        </a:lnTo>
                        <a:lnTo>
                          <a:pt x="507" y="288"/>
                        </a:lnTo>
                        <a:lnTo>
                          <a:pt x="508" y="287"/>
                        </a:lnTo>
                        <a:lnTo>
                          <a:pt x="503" y="285"/>
                        </a:lnTo>
                        <a:lnTo>
                          <a:pt x="499" y="284"/>
                        </a:lnTo>
                        <a:lnTo>
                          <a:pt x="494" y="281"/>
                        </a:lnTo>
                        <a:lnTo>
                          <a:pt x="490" y="280"/>
                        </a:lnTo>
                        <a:lnTo>
                          <a:pt x="484" y="278"/>
                        </a:lnTo>
                        <a:lnTo>
                          <a:pt x="479" y="277"/>
                        </a:lnTo>
                        <a:lnTo>
                          <a:pt x="475" y="274"/>
                        </a:lnTo>
                        <a:lnTo>
                          <a:pt x="470" y="272"/>
                        </a:lnTo>
                        <a:lnTo>
                          <a:pt x="435" y="257"/>
                        </a:lnTo>
                        <a:lnTo>
                          <a:pt x="403" y="241"/>
                        </a:lnTo>
                        <a:lnTo>
                          <a:pt x="373" y="225"/>
                        </a:lnTo>
                        <a:lnTo>
                          <a:pt x="344" y="207"/>
                        </a:lnTo>
                        <a:lnTo>
                          <a:pt x="319" y="191"/>
                        </a:lnTo>
                        <a:lnTo>
                          <a:pt x="295" y="174"/>
                        </a:lnTo>
                        <a:lnTo>
                          <a:pt x="273" y="157"/>
                        </a:lnTo>
                        <a:lnTo>
                          <a:pt x="252" y="141"/>
                        </a:lnTo>
                        <a:lnTo>
                          <a:pt x="234" y="123"/>
                        </a:lnTo>
                        <a:lnTo>
                          <a:pt x="218" y="108"/>
                        </a:lnTo>
                        <a:lnTo>
                          <a:pt x="203" y="93"/>
                        </a:lnTo>
                        <a:lnTo>
                          <a:pt x="190" y="78"/>
                        </a:lnTo>
                        <a:lnTo>
                          <a:pt x="179" y="66"/>
                        </a:lnTo>
                        <a:lnTo>
                          <a:pt x="169" y="53"/>
                        </a:lnTo>
                        <a:lnTo>
                          <a:pt x="161" y="43"/>
                        </a:lnTo>
                        <a:lnTo>
                          <a:pt x="154" y="33"/>
                        </a:lnTo>
                        <a:lnTo>
                          <a:pt x="146" y="30"/>
                        </a:lnTo>
                        <a:lnTo>
                          <a:pt x="139" y="28"/>
                        </a:lnTo>
                        <a:lnTo>
                          <a:pt x="131" y="24"/>
                        </a:lnTo>
                        <a:lnTo>
                          <a:pt x="123" y="21"/>
                        </a:lnTo>
                        <a:lnTo>
                          <a:pt x="115" y="18"/>
                        </a:lnTo>
                        <a:lnTo>
                          <a:pt x="108" y="16"/>
                        </a:lnTo>
                        <a:lnTo>
                          <a:pt x="100" y="14"/>
                        </a:lnTo>
                        <a:lnTo>
                          <a:pt x="92" y="11"/>
                        </a:lnTo>
                        <a:lnTo>
                          <a:pt x="81" y="10"/>
                        </a:lnTo>
                        <a:lnTo>
                          <a:pt x="68" y="7"/>
                        </a:lnTo>
                        <a:lnTo>
                          <a:pt x="56" y="3"/>
                        </a:lnTo>
                        <a:lnTo>
                          <a:pt x="45" y="1"/>
                        </a:lnTo>
                        <a:lnTo>
                          <a:pt x="33" y="0"/>
                        </a:lnTo>
                        <a:lnTo>
                          <a:pt x="23" y="0"/>
                        </a:lnTo>
                        <a:lnTo>
                          <a:pt x="13" y="3"/>
                        </a:ln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5" y="31"/>
                        </a:lnTo>
                        <a:lnTo>
                          <a:pt x="13" y="45"/>
                        </a:lnTo>
                        <a:lnTo>
                          <a:pt x="22" y="58"/>
                        </a:lnTo>
                        <a:lnTo>
                          <a:pt x="25" y="62"/>
                        </a:lnTo>
                        <a:lnTo>
                          <a:pt x="30" y="67"/>
                        </a:lnTo>
                        <a:lnTo>
                          <a:pt x="33" y="73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45" y="84"/>
                        </a:lnTo>
                        <a:lnTo>
                          <a:pt x="52" y="90"/>
                        </a:lnTo>
                        <a:lnTo>
                          <a:pt x="59" y="96"/>
                        </a:lnTo>
                        <a:lnTo>
                          <a:pt x="63" y="99"/>
                        </a:lnTo>
                        <a:lnTo>
                          <a:pt x="67" y="103"/>
                        </a:lnTo>
                        <a:lnTo>
                          <a:pt x="70" y="105"/>
                        </a:lnTo>
                        <a:lnTo>
                          <a:pt x="71" y="107"/>
                        </a:lnTo>
                        <a:lnTo>
                          <a:pt x="73" y="107"/>
                        </a:lnTo>
                        <a:lnTo>
                          <a:pt x="86" y="120"/>
                        </a:lnTo>
                        <a:lnTo>
                          <a:pt x="100" y="131"/>
                        </a:lnTo>
                        <a:lnTo>
                          <a:pt x="115" y="144"/>
                        </a:lnTo>
                        <a:lnTo>
                          <a:pt x="129" y="156"/>
                        </a:lnTo>
                        <a:lnTo>
                          <a:pt x="144" y="168"/>
                        </a:lnTo>
                        <a:lnTo>
                          <a:pt x="159" y="180"/>
                        </a:lnTo>
                        <a:lnTo>
                          <a:pt x="173" y="192"/>
                        </a:lnTo>
                        <a:lnTo>
                          <a:pt x="188" y="204"/>
                        </a:lnTo>
                        <a:lnTo>
                          <a:pt x="190" y="203"/>
                        </a:lnTo>
                        <a:lnTo>
                          <a:pt x="194" y="202"/>
                        </a:lnTo>
                        <a:lnTo>
                          <a:pt x="196" y="199"/>
                        </a:lnTo>
                        <a:lnTo>
                          <a:pt x="198" y="19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1" name="Freeform 67"/>
                  <p:cNvSpPr>
                    <a:spLocks/>
                  </p:cNvSpPr>
                  <p:nvPr/>
                </p:nvSpPr>
                <p:spPr bwMode="auto">
                  <a:xfrm>
                    <a:off x="6369050" y="5459413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1 h 2"/>
                      <a:gd name="T4" fmla="*/ 3 w 5"/>
                      <a:gd name="T5" fmla="*/ 1 h 2"/>
                      <a:gd name="T6" fmla="*/ 2 w 5"/>
                      <a:gd name="T7" fmla="*/ 1 h 2"/>
                      <a:gd name="T8" fmla="*/ 0 w 5"/>
                      <a:gd name="T9" fmla="*/ 2 h 2"/>
                      <a:gd name="T10" fmla="*/ 2 w 5"/>
                      <a:gd name="T11" fmla="*/ 1 h 2"/>
                      <a:gd name="T12" fmla="*/ 3 w 5"/>
                      <a:gd name="T13" fmla="*/ 1 h 2"/>
                      <a:gd name="T14" fmla="*/ 4 w 5"/>
                      <a:gd name="T15" fmla="*/ 1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2" name="Freeform 68"/>
                  <p:cNvSpPr>
                    <a:spLocks/>
                  </p:cNvSpPr>
                  <p:nvPr/>
                </p:nvSpPr>
                <p:spPr bwMode="auto">
                  <a:xfrm>
                    <a:off x="5818188" y="5205413"/>
                    <a:ext cx="47625" cy="44450"/>
                  </a:xfrm>
                  <a:custGeom>
                    <a:avLst/>
                    <a:gdLst>
                      <a:gd name="T0" fmla="*/ 60 w 60"/>
                      <a:gd name="T1" fmla="*/ 57 h 57"/>
                      <a:gd name="T2" fmla="*/ 51 w 60"/>
                      <a:gd name="T3" fmla="*/ 48 h 57"/>
                      <a:gd name="T4" fmla="*/ 43 w 60"/>
                      <a:gd name="T5" fmla="*/ 42 h 57"/>
                      <a:gd name="T6" fmla="*/ 35 w 60"/>
                      <a:gd name="T7" fmla="*/ 35 h 57"/>
                      <a:gd name="T8" fmla="*/ 26 w 60"/>
                      <a:gd name="T9" fmla="*/ 27 h 57"/>
                      <a:gd name="T10" fmla="*/ 20 w 60"/>
                      <a:gd name="T11" fmla="*/ 20 h 57"/>
                      <a:gd name="T12" fmla="*/ 13 w 60"/>
                      <a:gd name="T13" fmla="*/ 13 h 57"/>
                      <a:gd name="T14" fmla="*/ 6 w 60"/>
                      <a:gd name="T15" fmla="*/ 7 h 57"/>
                      <a:gd name="T16" fmla="*/ 0 w 60"/>
                      <a:gd name="T17" fmla="*/ 0 h 57"/>
                      <a:gd name="T18" fmla="*/ 6 w 60"/>
                      <a:gd name="T19" fmla="*/ 7 h 57"/>
                      <a:gd name="T20" fmla="*/ 13 w 60"/>
                      <a:gd name="T21" fmla="*/ 13 h 57"/>
                      <a:gd name="T22" fmla="*/ 20 w 60"/>
                      <a:gd name="T23" fmla="*/ 20 h 57"/>
                      <a:gd name="T24" fmla="*/ 26 w 60"/>
                      <a:gd name="T25" fmla="*/ 27 h 57"/>
                      <a:gd name="T26" fmla="*/ 35 w 60"/>
                      <a:gd name="T27" fmla="*/ 35 h 57"/>
                      <a:gd name="T28" fmla="*/ 43 w 60"/>
                      <a:gd name="T29" fmla="*/ 42 h 57"/>
                      <a:gd name="T30" fmla="*/ 51 w 60"/>
                      <a:gd name="T31" fmla="*/ 48 h 57"/>
                      <a:gd name="T32" fmla="*/ 60 w 60"/>
                      <a:gd name="T33" fmla="*/ 57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60" h="57">
                        <a:moveTo>
                          <a:pt x="60" y="57"/>
                        </a:moveTo>
                        <a:lnTo>
                          <a:pt x="51" y="48"/>
                        </a:lnTo>
                        <a:lnTo>
                          <a:pt x="43" y="42"/>
                        </a:lnTo>
                        <a:lnTo>
                          <a:pt x="35" y="35"/>
                        </a:lnTo>
                        <a:lnTo>
                          <a:pt x="26" y="27"/>
                        </a:lnTo>
                        <a:lnTo>
                          <a:pt x="20" y="20"/>
                        </a:lnTo>
                        <a:lnTo>
                          <a:pt x="13" y="13"/>
                        </a:lnTo>
                        <a:lnTo>
                          <a:pt x="6" y="7"/>
                        </a:lnTo>
                        <a:lnTo>
                          <a:pt x="0" y="0"/>
                        </a:lnTo>
                        <a:lnTo>
                          <a:pt x="6" y="7"/>
                        </a:lnTo>
                        <a:lnTo>
                          <a:pt x="13" y="13"/>
                        </a:lnTo>
                        <a:lnTo>
                          <a:pt x="20" y="20"/>
                        </a:lnTo>
                        <a:lnTo>
                          <a:pt x="26" y="27"/>
                        </a:lnTo>
                        <a:lnTo>
                          <a:pt x="35" y="35"/>
                        </a:lnTo>
                        <a:lnTo>
                          <a:pt x="43" y="42"/>
                        </a:lnTo>
                        <a:lnTo>
                          <a:pt x="51" y="48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3" name="Freeform 69"/>
                  <p:cNvSpPr>
                    <a:spLocks/>
                  </p:cNvSpPr>
                  <p:nvPr/>
                </p:nvSpPr>
                <p:spPr bwMode="auto">
                  <a:xfrm>
                    <a:off x="6351588" y="5467350"/>
                    <a:ext cx="0" cy="1588"/>
                  </a:xfrm>
                  <a:custGeom>
                    <a:avLst/>
                    <a:gdLst>
                      <a:gd name="T0" fmla="*/ 2 w 2"/>
                      <a:gd name="T1" fmla="*/ 0 h 1"/>
                      <a:gd name="T2" fmla="*/ 2 w 2"/>
                      <a:gd name="T3" fmla="*/ 0 h 1"/>
                      <a:gd name="T4" fmla="*/ 2 w 2"/>
                      <a:gd name="T5" fmla="*/ 0 h 1"/>
                      <a:gd name="T6" fmla="*/ 0 w 2"/>
                      <a:gd name="T7" fmla="*/ 1 h 1"/>
                      <a:gd name="T8" fmla="*/ 0 w 2"/>
                      <a:gd name="T9" fmla="*/ 1 h 1"/>
                      <a:gd name="T10" fmla="*/ 0 w 2"/>
                      <a:gd name="T11" fmla="*/ 1 h 1"/>
                      <a:gd name="T12" fmla="*/ 2 w 2"/>
                      <a:gd name="T13" fmla="*/ 0 h 1"/>
                      <a:gd name="T14" fmla="*/ 2 w 2"/>
                      <a:gd name="T15" fmla="*/ 0 h 1"/>
                      <a:gd name="T16" fmla="*/ 2 w 2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" h="1"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4" name="Freeform 70"/>
                  <p:cNvSpPr>
                    <a:spLocks/>
                  </p:cNvSpPr>
                  <p:nvPr/>
                </p:nvSpPr>
                <p:spPr bwMode="auto">
                  <a:xfrm>
                    <a:off x="5913438" y="5287963"/>
                    <a:ext cx="15875" cy="9525"/>
                  </a:xfrm>
                  <a:custGeom>
                    <a:avLst/>
                    <a:gdLst>
                      <a:gd name="T0" fmla="*/ 0 w 18"/>
                      <a:gd name="T1" fmla="*/ 0 h 11"/>
                      <a:gd name="T2" fmla="*/ 5 w 18"/>
                      <a:gd name="T3" fmla="*/ 2 h 11"/>
                      <a:gd name="T4" fmla="*/ 9 w 18"/>
                      <a:gd name="T5" fmla="*/ 6 h 11"/>
                      <a:gd name="T6" fmla="*/ 14 w 18"/>
                      <a:gd name="T7" fmla="*/ 9 h 11"/>
                      <a:gd name="T8" fmla="*/ 18 w 18"/>
                      <a:gd name="T9" fmla="*/ 11 h 11"/>
                      <a:gd name="T10" fmla="*/ 14 w 18"/>
                      <a:gd name="T11" fmla="*/ 9 h 11"/>
                      <a:gd name="T12" fmla="*/ 9 w 18"/>
                      <a:gd name="T13" fmla="*/ 6 h 11"/>
                      <a:gd name="T14" fmla="*/ 5 w 18"/>
                      <a:gd name="T15" fmla="*/ 2 h 11"/>
                      <a:gd name="T16" fmla="*/ 0 w 18"/>
                      <a:gd name="T1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1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9" y="6"/>
                        </a:lnTo>
                        <a:lnTo>
                          <a:pt x="14" y="9"/>
                        </a:lnTo>
                        <a:lnTo>
                          <a:pt x="18" y="11"/>
                        </a:lnTo>
                        <a:lnTo>
                          <a:pt x="14" y="9"/>
                        </a:lnTo>
                        <a:lnTo>
                          <a:pt x="9" y="6"/>
                        </a:lnTo>
                        <a:lnTo>
                          <a:pt x="5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5" name="Freeform 71"/>
                  <p:cNvSpPr>
                    <a:spLocks/>
                  </p:cNvSpPr>
                  <p:nvPr/>
                </p:nvSpPr>
                <p:spPr bwMode="auto">
                  <a:xfrm>
                    <a:off x="5892800" y="5272088"/>
                    <a:ext cx="12700" cy="9525"/>
                  </a:xfrm>
                  <a:custGeom>
                    <a:avLst/>
                    <a:gdLst>
                      <a:gd name="T0" fmla="*/ 0 w 18"/>
                      <a:gd name="T1" fmla="*/ 0 h 14"/>
                      <a:gd name="T2" fmla="*/ 4 w 18"/>
                      <a:gd name="T3" fmla="*/ 4 h 14"/>
                      <a:gd name="T4" fmla="*/ 8 w 18"/>
                      <a:gd name="T5" fmla="*/ 7 h 14"/>
                      <a:gd name="T6" fmla="*/ 13 w 18"/>
                      <a:gd name="T7" fmla="*/ 10 h 14"/>
                      <a:gd name="T8" fmla="*/ 18 w 18"/>
                      <a:gd name="T9" fmla="*/ 14 h 14"/>
                      <a:gd name="T10" fmla="*/ 13 w 18"/>
                      <a:gd name="T11" fmla="*/ 10 h 14"/>
                      <a:gd name="T12" fmla="*/ 8 w 18"/>
                      <a:gd name="T13" fmla="*/ 7 h 14"/>
                      <a:gd name="T14" fmla="*/ 4 w 18"/>
                      <a:gd name="T15" fmla="*/ 4 h 14"/>
                      <a:gd name="T16" fmla="*/ 0 w 18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4">
                        <a:moveTo>
                          <a:pt x="0" y="0"/>
                        </a:moveTo>
                        <a:lnTo>
                          <a:pt x="4" y="4"/>
                        </a:lnTo>
                        <a:lnTo>
                          <a:pt x="8" y="7"/>
                        </a:lnTo>
                        <a:lnTo>
                          <a:pt x="13" y="10"/>
                        </a:lnTo>
                        <a:lnTo>
                          <a:pt x="18" y="14"/>
                        </a:lnTo>
                        <a:lnTo>
                          <a:pt x="13" y="10"/>
                        </a:lnTo>
                        <a:lnTo>
                          <a:pt x="8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6" name="Freeform 72"/>
                  <p:cNvSpPr>
                    <a:spLocks/>
                  </p:cNvSpPr>
                  <p:nvPr/>
                </p:nvSpPr>
                <p:spPr bwMode="auto">
                  <a:xfrm>
                    <a:off x="5972175" y="5324475"/>
                    <a:ext cx="19050" cy="9525"/>
                  </a:xfrm>
                  <a:custGeom>
                    <a:avLst/>
                    <a:gdLst>
                      <a:gd name="T0" fmla="*/ 5 w 23"/>
                      <a:gd name="T1" fmla="*/ 3 h 13"/>
                      <a:gd name="T2" fmla="*/ 10 w 23"/>
                      <a:gd name="T3" fmla="*/ 6 h 13"/>
                      <a:gd name="T4" fmla="*/ 15 w 23"/>
                      <a:gd name="T5" fmla="*/ 8 h 13"/>
                      <a:gd name="T6" fmla="*/ 18 w 23"/>
                      <a:gd name="T7" fmla="*/ 10 h 13"/>
                      <a:gd name="T8" fmla="*/ 23 w 23"/>
                      <a:gd name="T9" fmla="*/ 13 h 13"/>
                      <a:gd name="T10" fmla="*/ 9 w 23"/>
                      <a:gd name="T11" fmla="*/ 5 h 13"/>
                      <a:gd name="T12" fmla="*/ 1 w 23"/>
                      <a:gd name="T13" fmla="*/ 1 h 13"/>
                      <a:gd name="T14" fmla="*/ 0 w 23"/>
                      <a:gd name="T15" fmla="*/ 0 h 13"/>
                      <a:gd name="T16" fmla="*/ 5 w 23"/>
                      <a:gd name="T17" fmla="*/ 3 h 13"/>
                      <a:gd name="T18" fmla="*/ 5 w 23"/>
                      <a:gd name="T19" fmla="*/ 3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13">
                        <a:moveTo>
                          <a:pt x="5" y="3"/>
                        </a:moveTo>
                        <a:lnTo>
                          <a:pt x="10" y="6"/>
                        </a:lnTo>
                        <a:lnTo>
                          <a:pt x="15" y="8"/>
                        </a:lnTo>
                        <a:lnTo>
                          <a:pt x="18" y="10"/>
                        </a:lnTo>
                        <a:lnTo>
                          <a:pt x="23" y="13"/>
                        </a:lnTo>
                        <a:lnTo>
                          <a:pt x="9" y="5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5" y="3"/>
                        </a:lnTo>
                        <a:lnTo>
                          <a:pt x="5" y="3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7" name="Freeform 73"/>
                  <p:cNvSpPr>
                    <a:spLocks/>
                  </p:cNvSpPr>
                  <p:nvPr/>
                </p:nvSpPr>
                <p:spPr bwMode="auto">
                  <a:xfrm>
                    <a:off x="6383338" y="5453063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3"/>
                      <a:gd name="T2" fmla="*/ 5 w 6"/>
                      <a:gd name="T3" fmla="*/ 0 h 3"/>
                      <a:gd name="T4" fmla="*/ 3 w 6"/>
                      <a:gd name="T5" fmla="*/ 1 h 3"/>
                      <a:gd name="T6" fmla="*/ 1 w 6"/>
                      <a:gd name="T7" fmla="*/ 1 h 3"/>
                      <a:gd name="T8" fmla="*/ 0 w 6"/>
                      <a:gd name="T9" fmla="*/ 3 h 3"/>
                      <a:gd name="T10" fmla="*/ 1 w 6"/>
                      <a:gd name="T11" fmla="*/ 1 h 3"/>
                      <a:gd name="T12" fmla="*/ 3 w 6"/>
                      <a:gd name="T13" fmla="*/ 1 h 3"/>
                      <a:gd name="T14" fmla="*/ 5 w 6"/>
                      <a:gd name="T15" fmla="*/ 0 h 3"/>
                      <a:gd name="T16" fmla="*/ 6 w 6"/>
                      <a:gd name="T17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3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8" name="Freeform 74"/>
                  <p:cNvSpPr>
                    <a:spLocks/>
                  </p:cNvSpPr>
                  <p:nvPr/>
                </p:nvSpPr>
                <p:spPr bwMode="auto">
                  <a:xfrm>
                    <a:off x="5870575" y="5254625"/>
                    <a:ext cx="14288" cy="11113"/>
                  </a:xfrm>
                  <a:custGeom>
                    <a:avLst/>
                    <a:gdLst>
                      <a:gd name="T0" fmla="*/ 0 w 18"/>
                      <a:gd name="T1" fmla="*/ 0 h 15"/>
                      <a:gd name="T2" fmla="*/ 4 w 18"/>
                      <a:gd name="T3" fmla="*/ 5 h 15"/>
                      <a:gd name="T4" fmla="*/ 9 w 18"/>
                      <a:gd name="T5" fmla="*/ 8 h 15"/>
                      <a:gd name="T6" fmla="*/ 13 w 18"/>
                      <a:gd name="T7" fmla="*/ 12 h 15"/>
                      <a:gd name="T8" fmla="*/ 18 w 18"/>
                      <a:gd name="T9" fmla="*/ 15 h 15"/>
                      <a:gd name="T10" fmla="*/ 13 w 18"/>
                      <a:gd name="T11" fmla="*/ 12 h 15"/>
                      <a:gd name="T12" fmla="*/ 9 w 18"/>
                      <a:gd name="T13" fmla="*/ 8 h 15"/>
                      <a:gd name="T14" fmla="*/ 4 w 18"/>
                      <a:gd name="T15" fmla="*/ 5 h 15"/>
                      <a:gd name="T16" fmla="*/ 0 w 18"/>
                      <a:gd name="T1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5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8"/>
                        </a:lnTo>
                        <a:lnTo>
                          <a:pt x="13" y="12"/>
                        </a:lnTo>
                        <a:lnTo>
                          <a:pt x="18" y="15"/>
                        </a:lnTo>
                        <a:lnTo>
                          <a:pt x="13" y="12"/>
                        </a:lnTo>
                        <a:lnTo>
                          <a:pt x="9" y="8"/>
                        </a:lnTo>
                        <a:lnTo>
                          <a:pt x="4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59" name="Freeform 75"/>
                  <p:cNvSpPr>
                    <a:spLocks/>
                  </p:cNvSpPr>
                  <p:nvPr/>
                </p:nvSpPr>
                <p:spPr bwMode="auto">
                  <a:xfrm>
                    <a:off x="6399213" y="5445125"/>
                    <a:ext cx="4763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0 h 2"/>
                      <a:gd name="T4" fmla="*/ 2 w 5"/>
                      <a:gd name="T5" fmla="*/ 1 h 2"/>
                      <a:gd name="T6" fmla="*/ 1 w 5"/>
                      <a:gd name="T7" fmla="*/ 1 h 2"/>
                      <a:gd name="T8" fmla="*/ 0 w 5"/>
                      <a:gd name="T9" fmla="*/ 2 h 2"/>
                      <a:gd name="T10" fmla="*/ 1 w 5"/>
                      <a:gd name="T11" fmla="*/ 1 h 2"/>
                      <a:gd name="T12" fmla="*/ 2 w 5"/>
                      <a:gd name="T13" fmla="*/ 1 h 2"/>
                      <a:gd name="T14" fmla="*/ 4 w 5"/>
                      <a:gd name="T15" fmla="*/ 0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0" name="Freeform 76"/>
                  <p:cNvSpPr>
                    <a:spLocks/>
                  </p:cNvSpPr>
                  <p:nvPr/>
                </p:nvSpPr>
                <p:spPr bwMode="auto">
                  <a:xfrm>
                    <a:off x="6278563" y="549592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1" name="Freeform 77"/>
                  <p:cNvSpPr>
                    <a:spLocks/>
                  </p:cNvSpPr>
                  <p:nvPr/>
                </p:nvSpPr>
                <p:spPr bwMode="auto">
                  <a:xfrm>
                    <a:off x="6313488" y="5481638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1"/>
                      <a:gd name="T2" fmla="*/ 4 w 5"/>
                      <a:gd name="T3" fmla="*/ 0 h 1"/>
                      <a:gd name="T4" fmla="*/ 3 w 5"/>
                      <a:gd name="T5" fmla="*/ 0 h 1"/>
                      <a:gd name="T6" fmla="*/ 1 w 5"/>
                      <a:gd name="T7" fmla="*/ 1 h 1"/>
                      <a:gd name="T8" fmla="*/ 0 w 5"/>
                      <a:gd name="T9" fmla="*/ 1 h 1"/>
                      <a:gd name="T10" fmla="*/ 1 w 5"/>
                      <a:gd name="T11" fmla="*/ 1 h 1"/>
                      <a:gd name="T12" fmla="*/ 3 w 5"/>
                      <a:gd name="T13" fmla="*/ 0 h 1"/>
                      <a:gd name="T14" fmla="*/ 4 w 5"/>
                      <a:gd name="T15" fmla="*/ 0 h 1"/>
                      <a:gd name="T16" fmla="*/ 5 w 5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2" name="Freeform 78"/>
                  <p:cNvSpPr>
                    <a:spLocks/>
                  </p:cNvSpPr>
                  <p:nvPr/>
                </p:nvSpPr>
                <p:spPr bwMode="auto">
                  <a:xfrm>
                    <a:off x="6330950" y="5475288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1"/>
                      <a:gd name="T2" fmla="*/ 5 w 6"/>
                      <a:gd name="T3" fmla="*/ 0 h 1"/>
                      <a:gd name="T4" fmla="*/ 4 w 6"/>
                      <a:gd name="T5" fmla="*/ 0 h 1"/>
                      <a:gd name="T6" fmla="*/ 1 w 6"/>
                      <a:gd name="T7" fmla="*/ 1 h 1"/>
                      <a:gd name="T8" fmla="*/ 0 w 6"/>
                      <a:gd name="T9" fmla="*/ 1 h 1"/>
                      <a:gd name="T10" fmla="*/ 1 w 6"/>
                      <a:gd name="T11" fmla="*/ 1 h 1"/>
                      <a:gd name="T12" fmla="*/ 4 w 6"/>
                      <a:gd name="T13" fmla="*/ 0 h 1"/>
                      <a:gd name="T14" fmla="*/ 5 w 6"/>
                      <a:gd name="T15" fmla="*/ 0 h 1"/>
                      <a:gd name="T16" fmla="*/ 6 w 6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3" name="Freeform 79"/>
                  <p:cNvSpPr>
                    <a:spLocks/>
                  </p:cNvSpPr>
                  <p:nvPr/>
                </p:nvSpPr>
                <p:spPr bwMode="auto">
                  <a:xfrm>
                    <a:off x="5937250" y="5303838"/>
                    <a:ext cx="17463" cy="11113"/>
                  </a:xfrm>
                  <a:custGeom>
                    <a:avLst/>
                    <a:gdLst>
                      <a:gd name="T0" fmla="*/ 0 w 22"/>
                      <a:gd name="T1" fmla="*/ 0 h 14"/>
                      <a:gd name="T2" fmla="*/ 6 w 22"/>
                      <a:gd name="T3" fmla="*/ 4 h 14"/>
                      <a:gd name="T4" fmla="*/ 10 w 22"/>
                      <a:gd name="T5" fmla="*/ 7 h 14"/>
                      <a:gd name="T6" fmla="*/ 16 w 22"/>
                      <a:gd name="T7" fmla="*/ 11 h 14"/>
                      <a:gd name="T8" fmla="*/ 22 w 22"/>
                      <a:gd name="T9" fmla="*/ 14 h 14"/>
                      <a:gd name="T10" fmla="*/ 16 w 22"/>
                      <a:gd name="T11" fmla="*/ 11 h 14"/>
                      <a:gd name="T12" fmla="*/ 11 w 22"/>
                      <a:gd name="T13" fmla="*/ 7 h 14"/>
                      <a:gd name="T14" fmla="*/ 6 w 22"/>
                      <a:gd name="T15" fmla="*/ 4 h 14"/>
                      <a:gd name="T16" fmla="*/ 0 w 22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14">
                        <a:moveTo>
                          <a:pt x="0" y="0"/>
                        </a:moveTo>
                        <a:lnTo>
                          <a:pt x="6" y="4"/>
                        </a:lnTo>
                        <a:lnTo>
                          <a:pt x="10" y="7"/>
                        </a:lnTo>
                        <a:lnTo>
                          <a:pt x="16" y="11"/>
                        </a:lnTo>
                        <a:lnTo>
                          <a:pt x="22" y="14"/>
                        </a:lnTo>
                        <a:lnTo>
                          <a:pt x="16" y="11"/>
                        </a:lnTo>
                        <a:lnTo>
                          <a:pt x="11" y="7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4" name="Freeform 80"/>
                  <p:cNvSpPr>
                    <a:spLocks/>
                  </p:cNvSpPr>
                  <p:nvPr/>
                </p:nvSpPr>
                <p:spPr bwMode="auto">
                  <a:xfrm>
                    <a:off x="6296025" y="548957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5" name="Freeform 81"/>
                  <p:cNvSpPr>
                    <a:spLocks/>
                  </p:cNvSpPr>
                  <p:nvPr/>
                </p:nvSpPr>
                <p:spPr bwMode="auto">
                  <a:xfrm>
                    <a:off x="5808663" y="5205413"/>
                    <a:ext cx="168275" cy="149225"/>
                  </a:xfrm>
                  <a:custGeom>
                    <a:avLst/>
                    <a:gdLst>
                      <a:gd name="T0" fmla="*/ 0 w 212"/>
                      <a:gd name="T1" fmla="*/ 5 h 188"/>
                      <a:gd name="T2" fmla="*/ 0 w 212"/>
                      <a:gd name="T3" fmla="*/ 6 h 188"/>
                      <a:gd name="T4" fmla="*/ 2 w 212"/>
                      <a:gd name="T5" fmla="*/ 6 h 188"/>
                      <a:gd name="T6" fmla="*/ 2 w 212"/>
                      <a:gd name="T7" fmla="*/ 7 h 188"/>
                      <a:gd name="T8" fmla="*/ 2 w 212"/>
                      <a:gd name="T9" fmla="*/ 7 h 188"/>
                      <a:gd name="T10" fmla="*/ 10 w 212"/>
                      <a:gd name="T11" fmla="*/ 19 h 188"/>
                      <a:gd name="T12" fmla="*/ 18 w 212"/>
                      <a:gd name="T13" fmla="*/ 30 h 188"/>
                      <a:gd name="T14" fmla="*/ 25 w 212"/>
                      <a:gd name="T15" fmla="*/ 42 h 188"/>
                      <a:gd name="T16" fmla="*/ 32 w 212"/>
                      <a:gd name="T17" fmla="*/ 54 h 188"/>
                      <a:gd name="T18" fmla="*/ 37 w 212"/>
                      <a:gd name="T19" fmla="*/ 66 h 188"/>
                      <a:gd name="T20" fmla="*/ 44 w 212"/>
                      <a:gd name="T21" fmla="*/ 77 h 188"/>
                      <a:gd name="T22" fmla="*/ 52 w 212"/>
                      <a:gd name="T23" fmla="*/ 89 h 188"/>
                      <a:gd name="T24" fmla="*/ 60 w 212"/>
                      <a:gd name="T25" fmla="*/ 100 h 188"/>
                      <a:gd name="T26" fmla="*/ 67 w 212"/>
                      <a:gd name="T27" fmla="*/ 105 h 188"/>
                      <a:gd name="T28" fmla="*/ 74 w 212"/>
                      <a:gd name="T29" fmla="*/ 107 h 188"/>
                      <a:gd name="T30" fmla="*/ 82 w 212"/>
                      <a:gd name="T31" fmla="*/ 108 h 188"/>
                      <a:gd name="T32" fmla="*/ 90 w 212"/>
                      <a:gd name="T33" fmla="*/ 110 h 188"/>
                      <a:gd name="T34" fmla="*/ 98 w 212"/>
                      <a:gd name="T35" fmla="*/ 110 h 188"/>
                      <a:gd name="T36" fmla="*/ 106 w 212"/>
                      <a:gd name="T37" fmla="*/ 111 h 188"/>
                      <a:gd name="T38" fmla="*/ 114 w 212"/>
                      <a:gd name="T39" fmla="*/ 112 h 188"/>
                      <a:gd name="T40" fmla="*/ 121 w 212"/>
                      <a:gd name="T41" fmla="*/ 115 h 188"/>
                      <a:gd name="T42" fmla="*/ 134 w 212"/>
                      <a:gd name="T43" fmla="*/ 122 h 188"/>
                      <a:gd name="T44" fmla="*/ 146 w 212"/>
                      <a:gd name="T45" fmla="*/ 129 h 188"/>
                      <a:gd name="T46" fmla="*/ 157 w 212"/>
                      <a:gd name="T47" fmla="*/ 138 h 188"/>
                      <a:gd name="T48" fmla="*/ 167 w 212"/>
                      <a:gd name="T49" fmla="*/ 148 h 188"/>
                      <a:gd name="T50" fmla="*/ 177 w 212"/>
                      <a:gd name="T51" fmla="*/ 157 h 188"/>
                      <a:gd name="T52" fmla="*/ 186 w 212"/>
                      <a:gd name="T53" fmla="*/ 167 h 188"/>
                      <a:gd name="T54" fmla="*/ 195 w 212"/>
                      <a:gd name="T55" fmla="*/ 178 h 188"/>
                      <a:gd name="T56" fmla="*/ 204 w 212"/>
                      <a:gd name="T57" fmla="*/ 188 h 188"/>
                      <a:gd name="T58" fmla="*/ 209 w 212"/>
                      <a:gd name="T59" fmla="*/ 179 h 188"/>
                      <a:gd name="T60" fmla="*/ 209 w 212"/>
                      <a:gd name="T61" fmla="*/ 171 h 188"/>
                      <a:gd name="T62" fmla="*/ 209 w 212"/>
                      <a:gd name="T63" fmla="*/ 161 h 188"/>
                      <a:gd name="T64" fmla="*/ 212 w 212"/>
                      <a:gd name="T65" fmla="*/ 153 h 188"/>
                      <a:gd name="T66" fmla="*/ 195 w 212"/>
                      <a:gd name="T67" fmla="*/ 144 h 188"/>
                      <a:gd name="T68" fmla="*/ 179 w 212"/>
                      <a:gd name="T69" fmla="*/ 134 h 188"/>
                      <a:gd name="T70" fmla="*/ 163 w 212"/>
                      <a:gd name="T71" fmla="*/ 125 h 188"/>
                      <a:gd name="T72" fmla="*/ 148 w 212"/>
                      <a:gd name="T73" fmla="*/ 114 h 188"/>
                      <a:gd name="T74" fmla="*/ 133 w 212"/>
                      <a:gd name="T75" fmla="*/ 104 h 188"/>
                      <a:gd name="T76" fmla="*/ 119 w 212"/>
                      <a:gd name="T77" fmla="*/ 93 h 188"/>
                      <a:gd name="T78" fmla="*/ 105 w 212"/>
                      <a:gd name="T79" fmla="*/ 84 h 188"/>
                      <a:gd name="T80" fmla="*/ 93 w 212"/>
                      <a:gd name="T81" fmla="*/ 74 h 188"/>
                      <a:gd name="T82" fmla="*/ 80 w 212"/>
                      <a:gd name="T83" fmla="*/ 63 h 188"/>
                      <a:gd name="T84" fmla="*/ 68 w 212"/>
                      <a:gd name="T85" fmla="*/ 54 h 188"/>
                      <a:gd name="T86" fmla="*/ 58 w 212"/>
                      <a:gd name="T87" fmla="*/ 44 h 188"/>
                      <a:gd name="T88" fmla="*/ 48 w 212"/>
                      <a:gd name="T89" fmla="*/ 35 h 188"/>
                      <a:gd name="T90" fmla="*/ 37 w 212"/>
                      <a:gd name="T91" fmla="*/ 25 h 188"/>
                      <a:gd name="T92" fmla="*/ 28 w 212"/>
                      <a:gd name="T93" fmla="*/ 17 h 188"/>
                      <a:gd name="T94" fmla="*/ 20 w 212"/>
                      <a:gd name="T95" fmla="*/ 8 h 188"/>
                      <a:gd name="T96" fmla="*/ 12 w 212"/>
                      <a:gd name="T97" fmla="*/ 0 h 188"/>
                      <a:gd name="T98" fmla="*/ 12 w 212"/>
                      <a:gd name="T99" fmla="*/ 0 h 188"/>
                      <a:gd name="T100" fmla="*/ 12 w 212"/>
                      <a:gd name="T101" fmla="*/ 0 h 188"/>
                      <a:gd name="T102" fmla="*/ 12 w 212"/>
                      <a:gd name="T103" fmla="*/ 0 h 188"/>
                      <a:gd name="T104" fmla="*/ 12 w 212"/>
                      <a:gd name="T105" fmla="*/ 0 h 188"/>
                      <a:gd name="T106" fmla="*/ 0 w 212"/>
                      <a:gd name="T107" fmla="*/ 5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12" h="188">
                        <a:moveTo>
                          <a:pt x="0" y="5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7"/>
                        </a:lnTo>
                        <a:lnTo>
                          <a:pt x="10" y="19"/>
                        </a:lnTo>
                        <a:lnTo>
                          <a:pt x="18" y="30"/>
                        </a:lnTo>
                        <a:lnTo>
                          <a:pt x="25" y="42"/>
                        </a:lnTo>
                        <a:lnTo>
                          <a:pt x="32" y="54"/>
                        </a:lnTo>
                        <a:lnTo>
                          <a:pt x="37" y="66"/>
                        </a:lnTo>
                        <a:lnTo>
                          <a:pt x="44" y="77"/>
                        </a:lnTo>
                        <a:lnTo>
                          <a:pt x="52" y="89"/>
                        </a:lnTo>
                        <a:lnTo>
                          <a:pt x="60" y="100"/>
                        </a:lnTo>
                        <a:lnTo>
                          <a:pt x="67" y="105"/>
                        </a:lnTo>
                        <a:lnTo>
                          <a:pt x="74" y="107"/>
                        </a:lnTo>
                        <a:lnTo>
                          <a:pt x="82" y="108"/>
                        </a:lnTo>
                        <a:lnTo>
                          <a:pt x="90" y="110"/>
                        </a:lnTo>
                        <a:lnTo>
                          <a:pt x="98" y="110"/>
                        </a:lnTo>
                        <a:lnTo>
                          <a:pt x="106" y="111"/>
                        </a:lnTo>
                        <a:lnTo>
                          <a:pt x="114" y="112"/>
                        </a:lnTo>
                        <a:lnTo>
                          <a:pt x="121" y="115"/>
                        </a:lnTo>
                        <a:lnTo>
                          <a:pt x="134" y="122"/>
                        </a:lnTo>
                        <a:lnTo>
                          <a:pt x="146" y="129"/>
                        </a:lnTo>
                        <a:lnTo>
                          <a:pt x="157" y="138"/>
                        </a:lnTo>
                        <a:lnTo>
                          <a:pt x="167" y="148"/>
                        </a:lnTo>
                        <a:lnTo>
                          <a:pt x="177" y="157"/>
                        </a:lnTo>
                        <a:lnTo>
                          <a:pt x="186" y="167"/>
                        </a:lnTo>
                        <a:lnTo>
                          <a:pt x="195" y="178"/>
                        </a:lnTo>
                        <a:lnTo>
                          <a:pt x="204" y="188"/>
                        </a:lnTo>
                        <a:lnTo>
                          <a:pt x="209" y="179"/>
                        </a:lnTo>
                        <a:lnTo>
                          <a:pt x="209" y="171"/>
                        </a:lnTo>
                        <a:lnTo>
                          <a:pt x="209" y="161"/>
                        </a:lnTo>
                        <a:lnTo>
                          <a:pt x="212" y="153"/>
                        </a:lnTo>
                        <a:lnTo>
                          <a:pt x="195" y="144"/>
                        </a:lnTo>
                        <a:lnTo>
                          <a:pt x="179" y="134"/>
                        </a:lnTo>
                        <a:lnTo>
                          <a:pt x="163" y="125"/>
                        </a:lnTo>
                        <a:lnTo>
                          <a:pt x="148" y="114"/>
                        </a:lnTo>
                        <a:lnTo>
                          <a:pt x="133" y="104"/>
                        </a:lnTo>
                        <a:lnTo>
                          <a:pt x="119" y="93"/>
                        </a:lnTo>
                        <a:lnTo>
                          <a:pt x="105" y="84"/>
                        </a:lnTo>
                        <a:lnTo>
                          <a:pt x="93" y="74"/>
                        </a:lnTo>
                        <a:lnTo>
                          <a:pt x="80" y="63"/>
                        </a:lnTo>
                        <a:lnTo>
                          <a:pt x="68" y="54"/>
                        </a:lnTo>
                        <a:lnTo>
                          <a:pt x="58" y="44"/>
                        </a:lnTo>
                        <a:lnTo>
                          <a:pt x="48" y="35"/>
                        </a:lnTo>
                        <a:lnTo>
                          <a:pt x="37" y="25"/>
                        </a:lnTo>
                        <a:lnTo>
                          <a:pt x="28" y="17"/>
                        </a:lnTo>
                        <a:lnTo>
                          <a:pt x="20" y="8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6" name="Freeform 82"/>
                  <p:cNvSpPr>
                    <a:spLocks/>
                  </p:cNvSpPr>
                  <p:nvPr/>
                </p:nvSpPr>
                <p:spPr bwMode="auto">
                  <a:xfrm>
                    <a:off x="6083300" y="5370513"/>
                    <a:ext cx="1588" cy="0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1 h 1"/>
                      <a:gd name="T4" fmla="*/ 0 w 1"/>
                      <a:gd name="T5" fmla="*/ 1 h 1"/>
                      <a:gd name="T6" fmla="*/ 0 w 1"/>
                      <a:gd name="T7" fmla="*/ 1 h 1"/>
                      <a:gd name="T8" fmla="*/ 1 w 1"/>
                      <a:gd name="T9" fmla="*/ 1 h 1"/>
                      <a:gd name="T10" fmla="*/ 0 w 1"/>
                      <a:gd name="T11" fmla="*/ 1 h 1"/>
                      <a:gd name="T12" fmla="*/ 0 w 1"/>
                      <a:gd name="T13" fmla="*/ 1 h 1"/>
                      <a:gd name="T14" fmla="*/ 0 w 1"/>
                      <a:gd name="T15" fmla="*/ 1 h 1"/>
                      <a:gd name="T16" fmla="*/ 0 w 1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7" name="Freeform 83"/>
                  <p:cNvSpPr>
                    <a:spLocks/>
                  </p:cNvSpPr>
                  <p:nvPr/>
                </p:nvSpPr>
                <p:spPr bwMode="auto">
                  <a:xfrm>
                    <a:off x="6049963" y="5359400"/>
                    <a:ext cx="1588" cy="0"/>
                  </a:xfrm>
                  <a:custGeom>
                    <a:avLst/>
                    <a:gdLst>
                      <a:gd name="T0" fmla="*/ 0 w 2"/>
                      <a:gd name="T1" fmla="*/ 1 w 2"/>
                      <a:gd name="T2" fmla="*/ 1 w 2"/>
                      <a:gd name="T3" fmla="*/ 1 w 2"/>
                      <a:gd name="T4" fmla="*/ 2 w 2"/>
                      <a:gd name="T5" fmla="*/ 1 w 2"/>
                      <a:gd name="T6" fmla="*/ 1 w 2"/>
                      <a:gd name="T7" fmla="*/ 1 w 2"/>
                      <a:gd name="T8" fmla="*/ 0 w 2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8" name="Freeform 84"/>
                  <p:cNvSpPr>
                    <a:spLocks/>
                  </p:cNvSpPr>
                  <p:nvPr/>
                </p:nvSpPr>
                <p:spPr bwMode="auto">
                  <a:xfrm>
                    <a:off x="6026150" y="5316538"/>
                    <a:ext cx="571500" cy="179388"/>
                  </a:xfrm>
                  <a:custGeom>
                    <a:avLst/>
                    <a:gdLst>
                      <a:gd name="T0" fmla="*/ 353 w 720"/>
                      <a:gd name="T1" fmla="*/ 214 h 225"/>
                      <a:gd name="T2" fmla="*/ 370 w 720"/>
                      <a:gd name="T3" fmla="*/ 207 h 225"/>
                      <a:gd name="T4" fmla="*/ 382 w 720"/>
                      <a:gd name="T5" fmla="*/ 204 h 225"/>
                      <a:gd name="T6" fmla="*/ 389 w 720"/>
                      <a:gd name="T7" fmla="*/ 201 h 225"/>
                      <a:gd name="T8" fmla="*/ 398 w 720"/>
                      <a:gd name="T9" fmla="*/ 198 h 225"/>
                      <a:gd name="T10" fmla="*/ 409 w 720"/>
                      <a:gd name="T11" fmla="*/ 192 h 225"/>
                      <a:gd name="T12" fmla="*/ 419 w 720"/>
                      <a:gd name="T13" fmla="*/ 189 h 225"/>
                      <a:gd name="T14" fmla="*/ 428 w 720"/>
                      <a:gd name="T15" fmla="*/ 185 h 225"/>
                      <a:gd name="T16" fmla="*/ 440 w 720"/>
                      <a:gd name="T17" fmla="*/ 179 h 225"/>
                      <a:gd name="T18" fmla="*/ 454 w 720"/>
                      <a:gd name="T19" fmla="*/ 172 h 225"/>
                      <a:gd name="T20" fmla="*/ 463 w 720"/>
                      <a:gd name="T21" fmla="*/ 168 h 225"/>
                      <a:gd name="T22" fmla="*/ 474 w 720"/>
                      <a:gd name="T23" fmla="*/ 163 h 225"/>
                      <a:gd name="T24" fmla="*/ 482 w 720"/>
                      <a:gd name="T25" fmla="*/ 160 h 225"/>
                      <a:gd name="T26" fmla="*/ 490 w 720"/>
                      <a:gd name="T27" fmla="*/ 155 h 225"/>
                      <a:gd name="T28" fmla="*/ 518 w 720"/>
                      <a:gd name="T29" fmla="*/ 140 h 225"/>
                      <a:gd name="T30" fmla="*/ 559 w 720"/>
                      <a:gd name="T31" fmla="*/ 117 h 225"/>
                      <a:gd name="T32" fmla="*/ 596 w 720"/>
                      <a:gd name="T33" fmla="*/ 95 h 225"/>
                      <a:gd name="T34" fmla="*/ 628 w 720"/>
                      <a:gd name="T35" fmla="*/ 76 h 225"/>
                      <a:gd name="T36" fmla="*/ 656 w 720"/>
                      <a:gd name="T37" fmla="*/ 59 h 225"/>
                      <a:gd name="T38" fmla="*/ 680 w 720"/>
                      <a:gd name="T39" fmla="*/ 45 h 225"/>
                      <a:gd name="T40" fmla="*/ 700 w 720"/>
                      <a:gd name="T41" fmla="*/ 32 h 225"/>
                      <a:gd name="T42" fmla="*/ 715 w 720"/>
                      <a:gd name="T43" fmla="*/ 21 h 225"/>
                      <a:gd name="T44" fmla="*/ 656 w 720"/>
                      <a:gd name="T45" fmla="*/ 0 h 225"/>
                      <a:gd name="T46" fmla="*/ 429 w 720"/>
                      <a:gd name="T47" fmla="*/ 130 h 225"/>
                      <a:gd name="T48" fmla="*/ 415 w 720"/>
                      <a:gd name="T49" fmla="*/ 129 h 225"/>
                      <a:gd name="T50" fmla="*/ 389 w 720"/>
                      <a:gd name="T51" fmla="*/ 126 h 225"/>
                      <a:gd name="T52" fmla="*/ 352 w 720"/>
                      <a:gd name="T53" fmla="*/ 123 h 225"/>
                      <a:gd name="T54" fmla="*/ 308 w 720"/>
                      <a:gd name="T55" fmla="*/ 117 h 225"/>
                      <a:gd name="T56" fmla="*/ 256 w 720"/>
                      <a:gd name="T57" fmla="*/ 109 h 225"/>
                      <a:gd name="T58" fmla="*/ 201 w 720"/>
                      <a:gd name="T59" fmla="*/ 100 h 225"/>
                      <a:gd name="T60" fmla="*/ 143 w 720"/>
                      <a:gd name="T61" fmla="*/ 87 h 225"/>
                      <a:gd name="T62" fmla="*/ 114 w 720"/>
                      <a:gd name="T63" fmla="*/ 80 h 225"/>
                      <a:gd name="T64" fmla="*/ 114 w 720"/>
                      <a:gd name="T65" fmla="*/ 80 h 225"/>
                      <a:gd name="T66" fmla="*/ 114 w 720"/>
                      <a:gd name="T67" fmla="*/ 80 h 225"/>
                      <a:gd name="T68" fmla="*/ 116 w 720"/>
                      <a:gd name="T69" fmla="*/ 81 h 225"/>
                      <a:gd name="T70" fmla="*/ 121 w 720"/>
                      <a:gd name="T71" fmla="*/ 93 h 225"/>
                      <a:gd name="T72" fmla="*/ 136 w 720"/>
                      <a:gd name="T73" fmla="*/ 109 h 225"/>
                      <a:gd name="T74" fmla="*/ 129 w 720"/>
                      <a:gd name="T75" fmla="*/ 117 h 225"/>
                      <a:gd name="T76" fmla="*/ 94 w 720"/>
                      <a:gd name="T77" fmla="*/ 124 h 225"/>
                      <a:gd name="T78" fmla="*/ 57 w 720"/>
                      <a:gd name="T79" fmla="*/ 128 h 225"/>
                      <a:gd name="T80" fmla="*/ 21 w 720"/>
                      <a:gd name="T81" fmla="*/ 128 h 225"/>
                      <a:gd name="T82" fmla="*/ 2 w 720"/>
                      <a:gd name="T83" fmla="*/ 129 h 225"/>
                      <a:gd name="T84" fmla="*/ 0 w 720"/>
                      <a:gd name="T85" fmla="*/ 133 h 225"/>
                      <a:gd name="T86" fmla="*/ 5 w 720"/>
                      <a:gd name="T87" fmla="*/ 144 h 225"/>
                      <a:gd name="T88" fmla="*/ 12 w 720"/>
                      <a:gd name="T89" fmla="*/ 161 h 225"/>
                      <a:gd name="T90" fmla="*/ 35 w 720"/>
                      <a:gd name="T91" fmla="*/ 177 h 225"/>
                      <a:gd name="T92" fmla="*/ 79 w 720"/>
                      <a:gd name="T93" fmla="*/ 191 h 225"/>
                      <a:gd name="T94" fmla="*/ 123 w 720"/>
                      <a:gd name="T95" fmla="*/ 201 h 225"/>
                      <a:gd name="T96" fmla="*/ 163 w 720"/>
                      <a:gd name="T97" fmla="*/ 209 h 225"/>
                      <a:gd name="T98" fmla="*/ 202 w 720"/>
                      <a:gd name="T99" fmla="*/ 216 h 225"/>
                      <a:gd name="T100" fmla="*/ 239 w 720"/>
                      <a:gd name="T101" fmla="*/ 221 h 225"/>
                      <a:gd name="T102" fmla="*/ 272 w 720"/>
                      <a:gd name="T103" fmla="*/ 223 h 225"/>
                      <a:gd name="T104" fmla="*/ 303 w 720"/>
                      <a:gd name="T105" fmla="*/ 225 h 225"/>
                      <a:gd name="T106" fmla="*/ 318 w 720"/>
                      <a:gd name="T107" fmla="*/ 225 h 225"/>
                      <a:gd name="T108" fmla="*/ 318 w 720"/>
                      <a:gd name="T109" fmla="*/ 225 h 225"/>
                      <a:gd name="T110" fmla="*/ 324 w 720"/>
                      <a:gd name="T111" fmla="*/ 223 h 225"/>
                      <a:gd name="T112" fmla="*/ 336 w 720"/>
                      <a:gd name="T113" fmla="*/ 220 h 225"/>
                      <a:gd name="T114" fmla="*/ 341 w 720"/>
                      <a:gd name="T115" fmla="*/ 217 h 225"/>
                      <a:gd name="T116" fmla="*/ 341 w 720"/>
                      <a:gd name="T117" fmla="*/ 217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20" h="225">
                        <a:moveTo>
                          <a:pt x="341" y="217"/>
                        </a:moveTo>
                        <a:lnTo>
                          <a:pt x="353" y="214"/>
                        </a:lnTo>
                        <a:lnTo>
                          <a:pt x="362" y="211"/>
                        </a:lnTo>
                        <a:lnTo>
                          <a:pt x="370" y="207"/>
                        </a:lnTo>
                        <a:lnTo>
                          <a:pt x="377" y="205"/>
                        </a:lnTo>
                        <a:lnTo>
                          <a:pt x="382" y="204"/>
                        </a:lnTo>
                        <a:lnTo>
                          <a:pt x="386" y="201"/>
                        </a:lnTo>
                        <a:lnTo>
                          <a:pt x="389" y="201"/>
                        </a:lnTo>
                        <a:lnTo>
                          <a:pt x="391" y="200"/>
                        </a:lnTo>
                        <a:lnTo>
                          <a:pt x="398" y="198"/>
                        </a:lnTo>
                        <a:lnTo>
                          <a:pt x="404" y="194"/>
                        </a:lnTo>
                        <a:lnTo>
                          <a:pt x="409" y="192"/>
                        </a:lnTo>
                        <a:lnTo>
                          <a:pt x="414" y="191"/>
                        </a:lnTo>
                        <a:lnTo>
                          <a:pt x="419" y="189"/>
                        </a:lnTo>
                        <a:lnTo>
                          <a:pt x="423" y="186"/>
                        </a:lnTo>
                        <a:lnTo>
                          <a:pt x="428" y="185"/>
                        </a:lnTo>
                        <a:lnTo>
                          <a:pt x="432" y="183"/>
                        </a:lnTo>
                        <a:lnTo>
                          <a:pt x="440" y="179"/>
                        </a:lnTo>
                        <a:lnTo>
                          <a:pt x="447" y="176"/>
                        </a:lnTo>
                        <a:lnTo>
                          <a:pt x="454" y="172"/>
                        </a:lnTo>
                        <a:lnTo>
                          <a:pt x="458" y="171"/>
                        </a:lnTo>
                        <a:lnTo>
                          <a:pt x="463" y="168"/>
                        </a:lnTo>
                        <a:lnTo>
                          <a:pt x="469" y="166"/>
                        </a:lnTo>
                        <a:lnTo>
                          <a:pt x="474" y="163"/>
                        </a:lnTo>
                        <a:lnTo>
                          <a:pt x="477" y="162"/>
                        </a:lnTo>
                        <a:lnTo>
                          <a:pt x="482" y="160"/>
                        </a:lnTo>
                        <a:lnTo>
                          <a:pt x="486" y="157"/>
                        </a:lnTo>
                        <a:lnTo>
                          <a:pt x="490" y="155"/>
                        </a:lnTo>
                        <a:lnTo>
                          <a:pt x="495" y="153"/>
                        </a:lnTo>
                        <a:lnTo>
                          <a:pt x="518" y="140"/>
                        </a:lnTo>
                        <a:lnTo>
                          <a:pt x="538" y="129"/>
                        </a:lnTo>
                        <a:lnTo>
                          <a:pt x="559" y="117"/>
                        </a:lnTo>
                        <a:lnTo>
                          <a:pt x="577" y="106"/>
                        </a:lnTo>
                        <a:lnTo>
                          <a:pt x="596" y="95"/>
                        </a:lnTo>
                        <a:lnTo>
                          <a:pt x="612" y="86"/>
                        </a:lnTo>
                        <a:lnTo>
                          <a:pt x="628" y="76"/>
                        </a:lnTo>
                        <a:lnTo>
                          <a:pt x="643" y="68"/>
                        </a:lnTo>
                        <a:lnTo>
                          <a:pt x="656" y="59"/>
                        </a:lnTo>
                        <a:lnTo>
                          <a:pt x="668" y="51"/>
                        </a:lnTo>
                        <a:lnTo>
                          <a:pt x="680" y="45"/>
                        </a:lnTo>
                        <a:lnTo>
                          <a:pt x="690" y="38"/>
                        </a:lnTo>
                        <a:lnTo>
                          <a:pt x="700" y="32"/>
                        </a:lnTo>
                        <a:lnTo>
                          <a:pt x="708" y="26"/>
                        </a:lnTo>
                        <a:lnTo>
                          <a:pt x="715" y="21"/>
                        </a:lnTo>
                        <a:lnTo>
                          <a:pt x="720" y="18"/>
                        </a:lnTo>
                        <a:lnTo>
                          <a:pt x="656" y="0"/>
                        </a:lnTo>
                        <a:lnTo>
                          <a:pt x="431" y="130"/>
                        </a:lnTo>
                        <a:lnTo>
                          <a:pt x="429" y="130"/>
                        </a:lnTo>
                        <a:lnTo>
                          <a:pt x="424" y="130"/>
                        </a:lnTo>
                        <a:lnTo>
                          <a:pt x="415" y="129"/>
                        </a:lnTo>
                        <a:lnTo>
                          <a:pt x="404" y="128"/>
                        </a:lnTo>
                        <a:lnTo>
                          <a:pt x="389" y="126"/>
                        </a:lnTo>
                        <a:lnTo>
                          <a:pt x="371" y="125"/>
                        </a:lnTo>
                        <a:lnTo>
                          <a:pt x="352" y="123"/>
                        </a:lnTo>
                        <a:lnTo>
                          <a:pt x="331" y="121"/>
                        </a:lnTo>
                        <a:lnTo>
                          <a:pt x="308" y="117"/>
                        </a:lnTo>
                        <a:lnTo>
                          <a:pt x="283" y="114"/>
                        </a:lnTo>
                        <a:lnTo>
                          <a:pt x="256" y="109"/>
                        </a:lnTo>
                        <a:lnTo>
                          <a:pt x="230" y="104"/>
                        </a:lnTo>
                        <a:lnTo>
                          <a:pt x="201" y="100"/>
                        </a:lnTo>
                        <a:lnTo>
                          <a:pt x="172" y="94"/>
                        </a:lnTo>
                        <a:lnTo>
                          <a:pt x="143" y="87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6" y="81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21" y="93"/>
                        </a:lnTo>
                        <a:lnTo>
                          <a:pt x="128" y="102"/>
                        </a:lnTo>
                        <a:lnTo>
                          <a:pt x="136" y="109"/>
                        </a:lnTo>
                        <a:lnTo>
                          <a:pt x="148" y="114"/>
                        </a:lnTo>
                        <a:lnTo>
                          <a:pt x="129" y="117"/>
                        </a:lnTo>
                        <a:lnTo>
                          <a:pt x="112" y="121"/>
                        </a:lnTo>
                        <a:lnTo>
                          <a:pt x="94" y="124"/>
                        </a:lnTo>
                        <a:lnTo>
                          <a:pt x="75" y="125"/>
                        </a:lnTo>
                        <a:lnTo>
                          <a:pt x="57" y="128"/>
                        </a:lnTo>
                        <a:lnTo>
                          <a:pt x="40" y="128"/>
                        </a:lnTo>
                        <a:lnTo>
                          <a:pt x="21" y="128"/>
                        </a:lnTo>
                        <a:lnTo>
                          <a:pt x="4" y="128"/>
                        </a:lnTo>
                        <a:lnTo>
                          <a:pt x="2" y="129"/>
                        </a:lnTo>
                        <a:lnTo>
                          <a:pt x="0" y="131"/>
                        </a:lnTo>
                        <a:lnTo>
                          <a:pt x="0" y="133"/>
                        </a:lnTo>
                        <a:lnTo>
                          <a:pt x="0" y="136"/>
                        </a:lnTo>
                        <a:lnTo>
                          <a:pt x="5" y="144"/>
                        </a:lnTo>
                        <a:lnTo>
                          <a:pt x="9" y="153"/>
                        </a:lnTo>
                        <a:lnTo>
                          <a:pt x="12" y="161"/>
                        </a:lnTo>
                        <a:lnTo>
                          <a:pt x="12" y="169"/>
                        </a:lnTo>
                        <a:lnTo>
                          <a:pt x="35" y="177"/>
                        </a:lnTo>
                        <a:lnTo>
                          <a:pt x="57" y="184"/>
                        </a:lnTo>
                        <a:lnTo>
                          <a:pt x="79" y="191"/>
                        </a:lnTo>
                        <a:lnTo>
                          <a:pt x="101" y="197"/>
                        </a:lnTo>
                        <a:lnTo>
                          <a:pt x="123" y="201"/>
                        </a:lnTo>
                        <a:lnTo>
                          <a:pt x="143" y="206"/>
                        </a:lnTo>
                        <a:lnTo>
                          <a:pt x="163" y="209"/>
                        </a:lnTo>
                        <a:lnTo>
                          <a:pt x="182" y="213"/>
                        </a:lnTo>
                        <a:lnTo>
                          <a:pt x="202" y="216"/>
                        </a:lnTo>
                        <a:lnTo>
                          <a:pt x="220" y="219"/>
                        </a:lnTo>
                        <a:lnTo>
                          <a:pt x="239" y="221"/>
                        </a:lnTo>
                        <a:lnTo>
                          <a:pt x="256" y="222"/>
                        </a:lnTo>
                        <a:lnTo>
                          <a:pt x="272" y="223"/>
                        </a:lnTo>
                        <a:lnTo>
                          <a:pt x="288" y="224"/>
                        </a:lnTo>
                        <a:lnTo>
                          <a:pt x="303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24" y="223"/>
                        </a:lnTo>
                        <a:lnTo>
                          <a:pt x="330" y="222"/>
                        </a:lnTo>
                        <a:lnTo>
                          <a:pt x="336" y="220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69" name="Freeform 85"/>
                  <p:cNvSpPr>
                    <a:spLocks/>
                  </p:cNvSpPr>
                  <p:nvPr/>
                </p:nvSpPr>
                <p:spPr bwMode="auto">
                  <a:xfrm>
                    <a:off x="6019800" y="5348288"/>
                    <a:ext cx="1588" cy="0"/>
                  </a:xfrm>
                  <a:custGeom>
                    <a:avLst/>
                    <a:gdLst>
                      <a:gd name="T0" fmla="*/ 0 w 1"/>
                      <a:gd name="T1" fmla="*/ 0 w 1"/>
                      <a:gd name="T2" fmla="*/ 1 w 1"/>
                      <a:gd name="T3" fmla="*/ 1 w 1"/>
                      <a:gd name="T4" fmla="*/ 1 w 1"/>
                      <a:gd name="T5" fmla="*/ 1 w 1"/>
                      <a:gd name="T6" fmla="*/ 1 w 1"/>
                      <a:gd name="T7" fmla="*/ 0 w 1"/>
                      <a:gd name="T8" fmla="*/ 0 w 1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70" name="Freeform 86"/>
                  <p:cNvSpPr>
                    <a:spLocks/>
                  </p:cNvSpPr>
                  <p:nvPr/>
                </p:nvSpPr>
                <p:spPr bwMode="auto">
                  <a:xfrm>
                    <a:off x="5743575" y="5226050"/>
                    <a:ext cx="22225" cy="26988"/>
                  </a:xfrm>
                  <a:custGeom>
                    <a:avLst/>
                    <a:gdLst>
                      <a:gd name="T0" fmla="*/ 25 w 27"/>
                      <a:gd name="T1" fmla="*/ 0 h 33"/>
                      <a:gd name="T2" fmla="*/ 0 w 27"/>
                      <a:gd name="T3" fmla="*/ 10 h 33"/>
                      <a:gd name="T4" fmla="*/ 1 w 27"/>
                      <a:gd name="T5" fmla="*/ 11 h 33"/>
                      <a:gd name="T6" fmla="*/ 3 w 27"/>
                      <a:gd name="T7" fmla="*/ 15 h 33"/>
                      <a:gd name="T8" fmla="*/ 7 w 27"/>
                      <a:gd name="T9" fmla="*/ 20 h 33"/>
                      <a:gd name="T10" fmla="*/ 12 w 27"/>
                      <a:gd name="T11" fmla="*/ 28 h 33"/>
                      <a:gd name="T12" fmla="*/ 16 w 27"/>
                      <a:gd name="T13" fmla="*/ 30 h 33"/>
                      <a:gd name="T14" fmla="*/ 19 w 27"/>
                      <a:gd name="T15" fmla="*/ 31 h 33"/>
                      <a:gd name="T16" fmla="*/ 23 w 27"/>
                      <a:gd name="T17" fmla="*/ 32 h 33"/>
                      <a:gd name="T18" fmla="*/ 27 w 27"/>
                      <a:gd name="T19" fmla="*/ 33 h 33"/>
                      <a:gd name="T20" fmla="*/ 27 w 27"/>
                      <a:gd name="T21" fmla="*/ 25 h 33"/>
                      <a:gd name="T22" fmla="*/ 27 w 27"/>
                      <a:gd name="T23" fmla="*/ 16 h 33"/>
                      <a:gd name="T24" fmla="*/ 26 w 27"/>
                      <a:gd name="T25" fmla="*/ 8 h 33"/>
                      <a:gd name="T26" fmla="*/ 25 w 27"/>
                      <a:gd name="T27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33">
                        <a:moveTo>
                          <a:pt x="25" y="0"/>
                        </a:moveTo>
                        <a:lnTo>
                          <a:pt x="0" y="10"/>
                        </a:lnTo>
                        <a:lnTo>
                          <a:pt x="1" y="11"/>
                        </a:lnTo>
                        <a:lnTo>
                          <a:pt x="3" y="15"/>
                        </a:lnTo>
                        <a:lnTo>
                          <a:pt x="7" y="20"/>
                        </a:lnTo>
                        <a:lnTo>
                          <a:pt x="12" y="28"/>
                        </a:lnTo>
                        <a:lnTo>
                          <a:pt x="16" y="30"/>
                        </a:lnTo>
                        <a:lnTo>
                          <a:pt x="19" y="31"/>
                        </a:lnTo>
                        <a:lnTo>
                          <a:pt x="23" y="32"/>
                        </a:lnTo>
                        <a:lnTo>
                          <a:pt x="27" y="33"/>
                        </a:lnTo>
                        <a:lnTo>
                          <a:pt x="27" y="25"/>
                        </a:lnTo>
                        <a:lnTo>
                          <a:pt x="27" y="16"/>
                        </a:lnTo>
                        <a:lnTo>
                          <a:pt x="26" y="8"/>
                        </a:lnTo>
                        <a:lnTo>
                          <a:pt x="25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71" name="Freeform 87"/>
                  <p:cNvSpPr>
                    <a:spLocks/>
                  </p:cNvSpPr>
                  <p:nvPr/>
                </p:nvSpPr>
                <p:spPr bwMode="auto">
                  <a:xfrm>
                    <a:off x="5976938" y="5327650"/>
                    <a:ext cx="14288" cy="6350"/>
                  </a:xfrm>
                  <a:custGeom>
                    <a:avLst/>
                    <a:gdLst>
                      <a:gd name="T0" fmla="*/ 0 w 18"/>
                      <a:gd name="T1" fmla="*/ 0 h 10"/>
                      <a:gd name="T2" fmla="*/ 5 w 18"/>
                      <a:gd name="T3" fmla="*/ 3 h 10"/>
                      <a:gd name="T4" fmla="*/ 10 w 18"/>
                      <a:gd name="T5" fmla="*/ 5 h 10"/>
                      <a:gd name="T6" fmla="*/ 13 w 18"/>
                      <a:gd name="T7" fmla="*/ 7 h 10"/>
                      <a:gd name="T8" fmla="*/ 18 w 18"/>
                      <a:gd name="T9" fmla="*/ 10 h 10"/>
                      <a:gd name="T10" fmla="*/ 13 w 18"/>
                      <a:gd name="T11" fmla="*/ 7 h 10"/>
                      <a:gd name="T12" fmla="*/ 10 w 18"/>
                      <a:gd name="T13" fmla="*/ 5 h 10"/>
                      <a:gd name="T14" fmla="*/ 5 w 18"/>
                      <a:gd name="T15" fmla="*/ 3 h 10"/>
                      <a:gd name="T16" fmla="*/ 0 w 18"/>
                      <a:gd name="T17" fmla="*/ 0 h 10"/>
                      <a:gd name="T18" fmla="*/ 0 w 18"/>
                      <a:gd name="T1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8" h="10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10" y="5"/>
                        </a:lnTo>
                        <a:lnTo>
                          <a:pt x="13" y="7"/>
                        </a:lnTo>
                        <a:lnTo>
                          <a:pt x="18" y="10"/>
                        </a:lnTo>
                        <a:lnTo>
                          <a:pt x="13" y="7"/>
                        </a:lnTo>
                        <a:lnTo>
                          <a:pt x="10" y="5"/>
                        </a:lnTo>
                        <a:lnTo>
                          <a:pt x="5" y="3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72" name="Freeform 88"/>
                  <p:cNvSpPr>
                    <a:spLocks/>
                  </p:cNvSpPr>
                  <p:nvPr/>
                </p:nvSpPr>
                <p:spPr bwMode="auto">
                  <a:xfrm>
                    <a:off x="5754688" y="5208588"/>
                    <a:ext cx="387350" cy="242888"/>
                  </a:xfrm>
                  <a:custGeom>
                    <a:avLst/>
                    <a:gdLst>
                      <a:gd name="T0" fmla="*/ 264 w 490"/>
                      <a:gd name="T1" fmla="*/ 173 h 304"/>
                      <a:gd name="T2" fmla="*/ 246 w 490"/>
                      <a:gd name="T3" fmla="*/ 152 h 304"/>
                      <a:gd name="T4" fmla="*/ 226 w 490"/>
                      <a:gd name="T5" fmla="*/ 133 h 304"/>
                      <a:gd name="T6" fmla="*/ 203 w 490"/>
                      <a:gd name="T7" fmla="*/ 117 h 304"/>
                      <a:gd name="T8" fmla="*/ 183 w 490"/>
                      <a:gd name="T9" fmla="*/ 107 h 304"/>
                      <a:gd name="T10" fmla="*/ 167 w 490"/>
                      <a:gd name="T11" fmla="*/ 105 h 304"/>
                      <a:gd name="T12" fmla="*/ 151 w 490"/>
                      <a:gd name="T13" fmla="*/ 103 h 304"/>
                      <a:gd name="T14" fmla="*/ 136 w 490"/>
                      <a:gd name="T15" fmla="*/ 100 h 304"/>
                      <a:gd name="T16" fmla="*/ 121 w 490"/>
                      <a:gd name="T17" fmla="*/ 84 h 304"/>
                      <a:gd name="T18" fmla="*/ 106 w 490"/>
                      <a:gd name="T19" fmla="*/ 61 h 304"/>
                      <a:gd name="T20" fmla="*/ 94 w 490"/>
                      <a:gd name="T21" fmla="*/ 37 h 304"/>
                      <a:gd name="T22" fmla="*/ 79 w 490"/>
                      <a:gd name="T23" fmla="*/ 14 h 304"/>
                      <a:gd name="T24" fmla="*/ 71 w 490"/>
                      <a:gd name="T25" fmla="*/ 2 h 304"/>
                      <a:gd name="T26" fmla="*/ 69 w 490"/>
                      <a:gd name="T27" fmla="*/ 1 h 304"/>
                      <a:gd name="T28" fmla="*/ 13 w 490"/>
                      <a:gd name="T29" fmla="*/ 22 h 304"/>
                      <a:gd name="T30" fmla="*/ 15 w 490"/>
                      <a:gd name="T31" fmla="*/ 38 h 304"/>
                      <a:gd name="T32" fmla="*/ 15 w 490"/>
                      <a:gd name="T33" fmla="*/ 55 h 304"/>
                      <a:gd name="T34" fmla="*/ 7 w 490"/>
                      <a:gd name="T35" fmla="*/ 53 h 304"/>
                      <a:gd name="T36" fmla="*/ 0 w 490"/>
                      <a:gd name="T37" fmla="*/ 50 h 304"/>
                      <a:gd name="T38" fmla="*/ 15 w 490"/>
                      <a:gd name="T39" fmla="*/ 70 h 304"/>
                      <a:gd name="T40" fmla="*/ 36 w 490"/>
                      <a:gd name="T41" fmla="*/ 95 h 304"/>
                      <a:gd name="T42" fmla="*/ 64 w 490"/>
                      <a:gd name="T43" fmla="*/ 125 h 304"/>
                      <a:gd name="T44" fmla="*/ 98 w 490"/>
                      <a:gd name="T45" fmla="*/ 158 h 304"/>
                      <a:gd name="T46" fmla="*/ 141 w 490"/>
                      <a:gd name="T47" fmla="*/ 191 h 304"/>
                      <a:gd name="T48" fmla="*/ 190 w 490"/>
                      <a:gd name="T49" fmla="*/ 224 h 304"/>
                      <a:gd name="T50" fmla="*/ 249 w 490"/>
                      <a:gd name="T51" fmla="*/ 258 h 304"/>
                      <a:gd name="T52" fmla="*/ 316 w 490"/>
                      <a:gd name="T53" fmla="*/ 289 h 304"/>
                      <a:gd name="T54" fmla="*/ 325 w 490"/>
                      <a:gd name="T55" fmla="*/ 294 h 304"/>
                      <a:gd name="T56" fmla="*/ 336 w 490"/>
                      <a:gd name="T57" fmla="*/ 297 h 304"/>
                      <a:gd name="T58" fmla="*/ 345 w 490"/>
                      <a:gd name="T59" fmla="*/ 301 h 304"/>
                      <a:gd name="T60" fmla="*/ 354 w 490"/>
                      <a:gd name="T61" fmla="*/ 304 h 304"/>
                      <a:gd name="T62" fmla="*/ 351 w 490"/>
                      <a:gd name="T63" fmla="*/ 288 h 304"/>
                      <a:gd name="T64" fmla="*/ 342 w 490"/>
                      <a:gd name="T65" fmla="*/ 271 h 304"/>
                      <a:gd name="T66" fmla="*/ 342 w 490"/>
                      <a:gd name="T67" fmla="*/ 266 h 304"/>
                      <a:gd name="T68" fmla="*/ 346 w 490"/>
                      <a:gd name="T69" fmla="*/ 263 h 304"/>
                      <a:gd name="T70" fmla="*/ 382 w 490"/>
                      <a:gd name="T71" fmla="*/ 263 h 304"/>
                      <a:gd name="T72" fmla="*/ 417 w 490"/>
                      <a:gd name="T73" fmla="*/ 260 h 304"/>
                      <a:gd name="T74" fmla="*/ 454 w 490"/>
                      <a:gd name="T75" fmla="*/ 256 h 304"/>
                      <a:gd name="T76" fmla="*/ 490 w 490"/>
                      <a:gd name="T77" fmla="*/ 249 h 304"/>
                      <a:gd name="T78" fmla="*/ 470 w 490"/>
                      <a:gd name="T79" fmla="*/ 237 h 304"/>
                      <a:gd name="T80" fmla="*/ 458 w 490"/>
                      <a:gd name="T81" fmla="*/ 218 h 304"/>
                      <a:gd name="T82" fmla="*/ 458 w 490"/>
                      <a:gd name="T83" fmla="*/ 216 h 304"/>
                      <a:gd name="T84" fmla="*/ 456 w 490"/>
                      <a:gd name="T85" fmla="*/ 215 h 304"/>
                      <a:gd name="T86" fmla="*/ 456 w 490"/>
                      <a:gd name="T87" fmla="*/ 215 h 304"/>
                      <a:gd name="T88" fmla="*/ 456 w 490"/>
                      <a:gd name="T89" fmla="*/ 215 h 304"/>
                      <a:gd name="T90" fmla="*/ 446 w 490"/>
                      <a:gd name="T91" fmla="*/ 213 h 304"/>
                      <a:gd name="T92" fmla="*/ 436 w 490"/>
                      <a:gd name="T93" fmla="*/ 209 h 304"/>
                      <a:gd name="T94" fmla="*/ 425 w 490"/>
                      <a:gd name="T95" fmla="*/ 206 h 304"/>
                      <a:gd name="T96" fmla="*/ 416 w 490"/>
                      <a:gd name="T97" fmla="*/ 204 h 304"/>
                      <a:gd name="T98" fmla="*/ 415 w 490"/>
                      <a:gd name="T99" fmla="*/ 204 h 304"/>
                      <a:gd name="T100" fmla="*/ 415 w 490"/>
                      <a:gd name="T101" fmla="*/ 203 h 304"/>
                      <a:gd name="T102" fmla="*/ 384 w 490"/>
                      <a:gd name="T103" fmla="*/ 192 h 304"/>
                      <a:gd name="T104" fmla="*/ 355 w 490"/>
                      <a:gd name="T105" fmla="*/ 182 h 304"/>
                      <a:gd name="T106" fmla="*/ 326 w 490"/>
                      <a:gd name="T107" fmla="*/ 170 h 304"/>
                      <a:gd name="T108" fmla="*/ 299 w 490"/>
                      <a:gd name="T109" fmla="*/ 158 h 304"/>
                      <a:gd name="T110" fmla="*/ 291 w 490"/>
                      <a:gd name="T111" fmla="*/ 153 h 304"/>
                      <a:gd name="T112" fmla="*/ 281 w 490"/>
                      <a:gd name="T113" fmla="*/ 148 h 304"/>
                      <a:gd name="T114" fmla="*/ 278 w 490"/>
                      <a:gd name="T115" fmla="*/ 166 h 304"/>
                      <a:gd name="T116" fmla="*/ 273 w 490"/>
                      <a:gd name="T117" fmla="*/ 183 h 3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490" h="304">
                        <a:moveTo>
                          <a:pt x="273" y="183"/>
                        </a:moveTo>
                        <a:lnTo>
                          <a:pt x="264" y="173"/>
                        </a:lnTo>
                        <a:lnTo>
                          <a:pt x="255" y="162"/>
                        </a:lnTo>
                        <a:lnTo>
                          <a:pt x="246" y="152"/>
                        </a:lnTo>
                        <a:lnTo>
                          <a:pt x="236" y="143"/>
                        </a:lnTo>
                        <a:lnTo>
                          <a:pt x="226" y="133"/>
                        </a:lnTo>
                        <a:lnTo>
                          <a:pt x="215" y="124"/>
                        </a:lnTo>
                        <a:lnTo>
                          <a:pt x="203" y="117"/>
                        </a:lnTo>
                        <a:lnTo>
                          <a:pt x="190" y="110"/>
                        </a:lnTo>
                        <a:lnTo>
                          <a:pt x="183" y="107"/>
                        </a:lnTo>
                        <a:lnTo>
                          <a:pt x="175" y="106"/>
                        </a:lnTo>
                        <a:lnTo>
                          <a:pt x="167" y="105"/>
                        </a:lnTo>
                        <a:lnTo>
                          <a:pt x="159" y="105"/>
                        </a:lnTo>
                        <a:lnTo>
                          <a:pt x="151" y="103"/>
                        </a:lnTo>
                        <a:lnTo>
                          <a:pt x="143" y="102"/>
                        </a:lnTo>
                        <a:lnTo>
                          <a:pt x="136" y="100"/>
                        </a:lnTo>
                        <a:lnTo>
                          <a:pt x="129" y="95"/>
                        </a:lnTo>
                        <a:lnTo>
                          <a:pt x="121" y="84"/>
                        </a:lnTo>
                        <a:lnTo>
                          <a:pt x="113" y="72"/>
                        </a:lnTo>
                        <a:lnTo>
                          <a:pt x="106" y="61"/>
                        </a:lnTo>
                        <a:lnTo>
                          <a:pt x="101" y="49"/>
                        </a:lnTo>
                        <a:lnTo>
                          <a:pt x="94" y="37"/>
                        </a:lnTo>
                        <a:lnTo>
                          <a:pt x="87" y="25"/>
                        </a:lnTo>
                        <a:lnTo>
                          <a:pt x="79" y="14"/>
                        </a:lnTo>
                        <a:lnTo>
                          <a:pt x="71" y="2"/>
                        </a:lnTo>
                        <a:lnTo>
                          <a:pt x="71" y="2"/>
                        </a:lnTo>
                        <a:lnTo>
                          <a:pt x="71" y="1"/>
                        </a:lnTo>
                        <a:lnTo>
                          <a:pt x="69" y="1"/>
                        </a:lnTo>
                        <a:lnTo>
                          <a:pt x="69" y="0"/>
                        </a:lnTo>
                        <a:lnTo>
                          <a:pt x="13" y="22"/>
                        </a:lnTo>
                        <a:lnTo>
                          <a:pt x="14" y="30"/>
                        </a:lnTo>
                        <a:lnTo>
                          <a:pt x="15" y="38"/>
                        </a:lnTo>
                        <a:lnTo>
                          <a:pt x="15" y="47"/>
                        </a:lnTo>
                        <a:lnTo>
                          <a:pt x="15" y="55"/>
                        </a:lnTo>
                        <a:lnTo>
                          <a:pt x="11" y="54"/>
                        </a:lnTo>
                        <a:lnTo>
                          <a:pt x="7" y="53"/>
                        </a:lnTo>
                        <a:lnTo>
                          <a:pt x="4" y="52"/>
                        </a:lnTo>
                        <a:lnTo>
                          <a:pt x="0" y="50"/>
                        </a:lnTo>
                        <a:lnTo>
                          <a:pt x="7" y="60"/>
                        </a:lnTo>
                        <a:lnTo>
                          <a:pt x="15" y="70"/>
                        </a:lnTo>
                        <a:lnTo>
                          <a:pt x="25" y="83"/>
                        </a:lnTo>
                        <a:lnTo>
                          <a:pt x="36" y="95"/>
                        </a:lnTo>
                        <a:lnTo>
                          <a:pt x="49" y="110"/>
                        </a:lnTo>
                        <a:lnTo>
                          <a:pt x="64" y="125"/>
                        </a:lnTo>
                        <a:lnTo>
                          <a:pt x="80" y="140"/>
                        </a:lnTo>
                        <a:lnTo>
                          <a:pt x="98" y="158"/>
                        </a:lnTo>
                        <a:lnTo>
                          <a:pt x="119" y="174"/>
                        </a:lnTo>
                        <a:lnTo>
                          <a:pt x="141" y="191"/>
                        </a:lnTo>
                        <a:lnTo>
                          <a:pt x="165" y="208"/>
                        </a:lnTo>
                        <a:lnTo>
                          <a:pt x="190" y="224"/>
                        </a:lnTo>
                        <a:lnTo>
                          <a:pt x="219" y="242"/>
                        </a:lnTo>
                        <a:lnTo>
                          <a:pt x="249" y="258"/>
                        </a:lnTo>
                        <a:lnTo>
                          <a:pt x="281" y="274"/>
                        </a:lnTo>
                        <a:lnTo>
                          <a:pt x="316" y="289"/>
                        </a:lnTo>
                        <a:lnTo>
                          <a:pt x="321" y="291"/>
                        </a:lnTo>
                        <a:lnTo>
                          <a:pt x="325" y="294"/>
                        </a:lnTo>
                        <a:lnTo>
                          <a:pt x="330" y="295"/>
                        </a:lnTo>
                        <a:lnTo>
                          <a:pt x="336" y="297"/>
                        </a:lnTo>
                        <a:lnTo>
                          <a:pt x="340" y="298"/>
                        </a:lnTo>
                        <a:lnTo>
                          <a:pt x="345" y="301"/>
                        </a:lnTo>
                        <a:lnTo>
                          <a:pt x="349" y="302"/>
                        </a:lnTo>
                        <a:lnTo>
                          <a:pt x="354" y="304"/>
                        </a:lnTo>
                        <a:lnTo>
                          <a:pt x="354" y="296"/>
                        </a:lnTo>
                        <a:lnTo>
                          <a:pt x="351" y="288"/>
                        </a:lnTo>
                        <a:lnTo>
                          <a:pt x="347" y="279"/>
                        </a:lnTo>
                        <a:lnTo>
                          <a:pt x="342" y="271"/>
                        </a:lnTo>
                        <a:lnTo>
                          <a:pt x="342" y="268"/>
                        </a:lnTo>
                        <a:lnTo>
                          <a:pt x="342" y="266"/>
                        </a:lnTo>
                        <a:lnTo>
                          <a:pt x="344" y="264"/>
                        </a:lnTo>
                        <a:lnTo>
                          <a:pt x="346" y="263"/>
                        </a:lnTo>
                        <a:lnTo>
                          <a:pt x="363" y="263"/>
                        </a:lnTo>
                        <a:lnTo>
                          <a:pt x="382" y="263"/>
                        </a:lnTo>
                        <a:lnTo>
                          <a:pt x="399" y="263"/>
                        </a:lnTo>
                        <a:lnTo>
                          <a:pt x="417" y="260"/>
                        </a:lnTo>
                        <a:lnTo>
                          <a:pt x="436" y="259"/>
                        </a:lnTo>
                        <a:lnTo>
                          <a:pt x="454" y="256"/>
                        </a:lnTo>
                        <a:lnTo>
                          <a:pt x="471" y="252"/>
                        </a:lnTo>
                        <a:lnTo>
                          <a:pt x="490" y="249"/>
                        </a:lnTo>
                        <a:lnTo>
                          <a:pt x="478" y="244"/>
                        </a:lnTo>
                        <a:lnTo>
                          <a:pt x="470" y="237"/>
                        </a:lnTo>
                        <a:lnTo>
                          <a:pt x="463" y="228"/>
                        </a:lnTo>
                        <a:lnTo>
                          <a:pt x="458" y="218"/>
                        </a:lnTo>
                        <a:lnTo>
                          <a:pt x="458" y="216"/>
                        </a:lnTo>
                        <a:lnTo>
                          <a:pt x="458" y="216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2" y="214"/>
                        </a:lnTo>
                        <a:lnTo>
                          <a:pt x="446" y="213"/>
                        </a:lnTo>
                        <a:lnTo>
                          <a:pt x="441" y="211"/>
                        </a:lnTo>
                        <a:lnTo>
                          <a:pt x="436" y="209"/>
                        </a:lnTo>
                        <a:lnTo>
                          <a:pt x="431" y="208"/>
                        </a:lnTo>
                        <a:lnTo>
                          <a:pt x="425" y="206"/>
                        </a:lnTo>
                        <a:lnTo>
                          <a:pt x="421" y="205"/>
                        </a:lnTo>
                        <a:lnTo>
                          <a:pt x="416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3"/>
                        </a:lnTo>
                        <a:lnTo>
                          <a:pt x="400" y="198"/>
                        </a:lnTo>
                        <a:lnTo>
                          <a:pt x="384" y="192"/>
                        </a:lnTo>
                        <a:lnTo>
                          <a:pt x="369" y="188"/>
                        </a:lnTo>
                        <a:lnTo>
                          <a:pt x="355" y="182"/>
                        </a:lnTo>
                        <a:lnTo>
                          <a:pt x="340" y="176"/>
                        </a:lnTo>
                        <a:lnTo>
                          <a:pt x="326" y="170"/>
                        </a:lnTo>
                        <a:lnTo>
                          <a:pt x="312" y="165"/>
                        </a:lnTo>
                        <a:lnTo>
                          <a:pt x="299" y="158"/>
                        </a:lnTo>
                        <a:lnTo>
                          <a:pt x="294" y="155"/>
                        </a:lnTo>
                        <a:lnTo>
                          <a:pt x="291" y="153"/>
                        </a:lnTo>
                        <a:lnTo>
                          <a:pt x="286" y="151"/>
                        </a:lnTo>
                        <a:lnTo>
                          <a:pt x="281" y="148"/>
                        </a:lnTo>
                        <a:lnTo>
                          <a:pt x="278" y="156"/>
                        </a:lnTo>
                        <a:lnTo>
                          <a:pt x="278" y="166"/>
                        </a:lnTo>
                        <a:lnTo>
                          <a:pt x="278" y="174"/>
                        </a:lnTo>
                        <a:lnTo>
                          <a:pt x="273" y="183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264" name="Group 263"/>
              <p:cNvGrpSpPr/>
              <p:nvPr/>
            </p:nvGrpSpPr>
            <p:grpSpPr>
              <a:xfrm>
                <a:off x="7813890" y="2222830"/>
                <a:ext cx="417309" cy="484768"/>
                <a:chOff x="7768275" y="3377116"/>
                <a:chExt cx="417309" cy="484768"/>
              </a:xfrm>
            </p:grpSpPr>
            <p:sp>
              <p:nvSpPr>
                <p:cNvPr id="265" name="Rounded Rectangle 264"/>
                <p:cNvSpPr/>
                <p:nvPr/>
              </p:nvSpPr>
              <p:spPr>
                <a:xfrm>
                  <a:off x="7768275" y="3425521"/>
                  <a:ext cx="414524" cy="436363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6" name="Rounded Rectangle 265"/>
                <p:cNvSpPr/>
                <p:nvPr/>
              </p:nvSpPr>
              <p:spPr>
                <a:xfrm>
                  <a:off x="7771060" y="351596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67" name="TextBox 266"/>
                <p:cNvSpPr txBox="1"/>
                <p:nvPr/>
              </p:nvSpPr>
              <p:spPr>
                <a:xfrm>
                  <a:off x="7857308" y="337711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grpSp>
              <p:nvGrpSpPr>
                <p:cNvPr id="268" name="Group 267"/>
                <p:cNvGrpSpPr/>
                <p:nvPr/>
              </p:nvGrpSpPr>
              <p:grpSpPr>
                <a:xfrm rot="19881035">
                  <a:off x="7804781" y="3571241"/>
                  <a:ext cx="339788" cy="195624"/>
                  <a:chOff x="5443538" y="4906963"/>
                  <a:chExt cx="1477962" cy="850900"/>
                </a:xfrm>
              </p:grpSpPr>
              <p:sp>
                <p:nvSpPr>
                  <p:cNvPr id="269" name="Freeform 39"/>
                  <p:cNvSpPr>
                    <a:spLocks/>
                  </p:cNvSpPr>
                  <p:nvPr/>
                </p:nvSpPr>
                <p:spPr bwMode="auto">
                  <a:xfrm>
                    <a:off x="5443538" y="4968875"/>
                    <a:ext cx="1439863" cy="788988"/>
                  </a:xfrm>
                  <a:custGeom>
                    <a:avLst/>
                    <a:gdLst>
                      <a:gd name="T0" fmla="*/ 1387 w 1813"/>
                      <a:gd name="T1" fmla="*/ 168 h 992"/>
                      <a:gd name="T2" fmla="*/ 1263 w 1813"/>
                      <a:gd name="T3" fmla="*/ 132 h 992"/>
                      <a:gd name="T4" fmla="*/ 1164 w 1813"/>
                      <a:gd name="T5" fmla="*/ 87 h 992"/>
                      <a:gd name="T6" fmla="*/ 1089 w 1813"/>
                      <a:gd name="T7" fmla="*/ 45 h 992"/>
                      <a:gd name="T8" fmla="*/ 1043 w 1813"/>
                      <a:gd name="T9" fmla="*/ 12 h 992"/>
                      <a:gd name="T10" fmla="*/ 1027 w 1813"/>
                      <a:gd name="T11" fmla="*/ 0 h 992"/>
                      <a:gd name="T12" fmla="*/ 1004 w 1813"/>
                      <a:gd name="T13" fmla="*/ 11 h 992"/>
                      <a:gd name="T14" fmla="*/ 948 w 1813"/>
                      <a:gd name="T15" fmla="*/ 39 h 992"/>
                      <a:gd name="T16" fmla="*/ 878 w 1813"/>
                      <a:gd name="T17" fmla="*/ 73 h 992"/>
                      <a:gd name="T18" fmla="*/ 814 w 1813"/>
                      <a:gd name="T19" fmla="*/ 105 h 992"/>
                      <a:gd name="T20" fmla="*/ 777 w 1813"/>
                      <a:gd name="T21" fmla="*/ 123 h 992"/>
                      <a:gd name="T22" fmla="*/ 646 w 1813"/>
                      <a:gd name="T23" fmla="*/ 27 h 992"/>
                      <a:gd name="T24" fmla="*/ 599 w 1813"/>
                      <a:gd name="T25" fmla="*/ 60 h 992"/>
                      <a:gd name="T26" fmla="*/ 511 w 1813"/>
                      <a:gd name="T27" fmla="*/ 117 h 992"/>
                      <a:gd name="T28" fmla="*/ 402 w 1813"/>
                      <a:gd name="T29" fmla="*/ 182 h 992"/>
                      <a:gd name="T30" fmla="*/ 290 w 1813"/>
                      <a:gd name="T31" fmla="*/ 237 h 992"/>
                      <a:gd name="T32" fmla="*/ 195 w 1813"/>
                      <a:gd name="T33" fmla="*/ 268 h 992"/>
                      <a:gd name="T34" fmla="*/ 122 w 1813"/>
                      <a:gd name="T35" fmla="*/ 277 h 992"/>
                      <a:gd name="T36" fmla="*/ 69 w 1813"/>
                      <a:gd name="T37" fmla="*/ 284 h 992"/>
                      <a:gd name="T38" fmla="*/ 32 w 1813"/>
                      <a:gd name="T39" fmla="*/ 287 h 992"/>
                      <a:gd name="T40" fmla="*/ 10 w 1813"/>
                      <a:gd name="T41" fmla="*/ 289 h 992"/>
                      <a:gd name="T42" fmla="*/ 1 w 1813"/>
                      <a:gd name="T43" fmla="*/ 289 h 992"/>
                      <a:gd name="T44" fmla="*/ 10 w 1813"/>
                      <a:gd name="T45" fmla="*/ 298 h 992"/>
                      <a:gd name="T46" fmla="*/ 56 w 1813"/>
                      <a:gd name="T47" fmla="*/ 342 h 992"/>
                      <a:gd name="T48" fmla="*/ 123 w 1813"/>
                      <a:gd name="T49" fmla="*/ 404 h 992"/>
                      <a:gd name="T50" fmla="*/ 24 w 1813"/>
                      <a:gd name="T51" fmla="*/ 435 h 992"/>
                      <a:gd name="T52" fmla="*/ 48 w 1813"/>
                      <a:gd name="T53" fmla="*/ 464 h 992"/>
                      <a:gd name="T54" fmla="*/ 104 w 1813"/>
                      <a:gd name="T55" fmla="*/ 536 h 992"/>
                      <a:gd name="T56" fmla="*/ 174 w 1813"/>
                      <a:gd name="T57" fmla="*/ 612 h 992"/>
                      <a:gd name="T58" fmla="*/ 286 w 1813"/>
                      <a:gd name="T59" fmla="*/ 720 h 992"/>
                      <a:gd name="T60" fmla="*/ 410 w 1813"/>
                      <a:gd name="T61" fmla="*/ 835 h 992"/>
                      <a:gd name="T62" fmla="*/ 517 w 1813"/>
                      <a:gd name="T63" fmla="*/ 933 h 992"/>
                      <a:gd name="T64" fmla="*/ 577 w 1813"/>
                      <a:gd name="T65" fmla="*/ 988 h 992"/>
                      <a:gd name="T66" fmla="*/ 592 w 1813"/>
                      <a:gd name="T67" fmla="*/ 992 h 992"/>
                      <a:gd name="T68" fmla="*/ 643 w 1813"/>
                      <a:gd name="T69" fmla="*/ 990 h 992"/>
                      <a:gd name="T70" fmla="*/ 731 w 1813"/>
                      <a:gd name="T71" fmla="*/ 982 h 992"/>
                      <a:gd name="T72" fmla="*/ 850 w 1813"/>
                      <a:gd name="T73" fmla="*/ 966 h 992"/>
                      <a:gd name="T74" fmla="*/ 993 w 1813"/>
                      <a:gd name="T75" fmla="*/ 938 h 992"/>
                      <a:gd name="T76" fmla="*/ 1152 w 1813"/>
                      <a:gd name="T77" fmla="*/ 895 h 992"/>
                      <a:gd name="T78" fmla="*/ 1299 w 1813"/>
                      <a:gd name="T79" fmla="*/ 835 h 992"/>
                      <a:gd name="T80" fmla="*/ 1424 w 1813"/>
                      <a:gd name="T81" fmla="*/ 769 h 992"/>
                      <a:gd name="T82" fmla="*/ 1518 w 1813"/>
                      <a:gd name="T83" fmla="*/ 706 h 992"/>
                      <a:gd name="T84" fmla="*/ 1579 w 1813"/>
                      <a:gd name="T85" fmla="*/ 660 h 992"/>
                      <a:gd name="T86" fmla="*/ 1600 w 1813"/>
                      <a:gd name="T87" fmla="*/ 642 h 992"/>
                      <a:gd name="T88" fmla="*/ 1577 w 1813"/>
                      <a:gd name="T89" fmla="*/ 639 h 992"/>
                      <a:gd name="T90" fmla="*/ 1529 w 1813"/>
                      <a:gd name="T91" fmla="*/ 631 h 992"/>
                      <a:gd name="T92" fmla="*/ 1486 w 1813"/>
                      <a:gd name="T93" fmla="*/ 620 h 992"/>
                      <a:gd name="T94" fmla="*/ 1435 w 1813"/>
                      <a:gd name="T95" fmla="*/ 599 h 992"/>
                      <a:gd name="T96" fmla="*/ 1387 w 1813"/>
                      <a:gd name="T97" fmla="*/ 576 h 992"/>
                      <a:gd name="T98" fmla="*/ 1399 w 1813"/>
                      <a:gd name="T99" fmla="*/ 555 h 992"/>
                      <a:gd name="T100" fmla="*/ 1427 w 1813"/>
                      <a:gd name="T101" fmla="*/ 536 h 992"/>
                      <a:gd name="T102" fmla="*/ 1438 w 1813"/>
                      <a:gd name="T103" fmla="*/ 528 h 9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3" h="992">
                        <a:moveTo>
                          <a:pt x="1813" y="239"/>
                        </a:moveTo>
                        <a:lnTo>
                          <a:pt x="1433" y="177"/>
                        </a:lnTo>
                        <a:lnTo>
                          <a:pt x="1387" y="168"/>
                        </a:lnTo>
                        <a:lnTo>
                          <a:pt x="1344" y="158"/>
                        </a:lnTo>
                        <a:lnTo>
                          <a:pt x="1303" y="145"/>
                        </a:lnTo>
                        <a:lnTo>
                          <a:pt x="1263" y="132"/>
                        </a:lnTo>
                        <a:lnTo>
                          <a:pt x="1228" y="117"/>
                        </a:lnTo>
                        <a:lnTo>
                          <a:pt x="1194" y="102"/>
                        </a:lnTo>
                        <a:lnTo>
                          <a:pt x="1164" y="87"/>
                        </a:lnTo>
                        <a:lnTo>
                          <a:pt x="1137" y="72"/>
                        </a:lnTo>
                        <a:lnTo>
                          <a:pt x="1111" y="58"/>
                        </a:lnTo>
                        <a:lnTo>
                          <a:pt x="1089" y="45"/>
                        </a:lnTo>
                        <a:lnTo>
                          <a:pt x="1071" y="32"/>
                        </a:lnTo>
                        <a:lnTo>
                          <a:pt x="1055" y="22"/>
                        </a:lnTo>
                        <a:lnTo>
                          <a:pt x="1043" y="12"/>
                        </a:lnTo>
                        <a:lnTo>
                          <a:pt x="1034" y="5"/>
                        </a:lnTo>
                        <a:lnTo>
                          <a:pt x="1030" y="1"/>
                        </a:lnTo>
                        <a:lnTo>
                          <a:pt x="1027" y="0"/>
                        </a:lnTo>
                        <a:lnTo>
                          <a:pt x="1025" y="1"/>
                        </a:lnTo>
                        <a:lnTo>
                          <a:pt x="1017" y="5"/>
                        </a:lnTo>
                        <a:lnTo>
                          <a:pt x="1004" y="11"/>
                        </a:lnTo>
                        <a:lnTo>
                          <a:pt x="988" y="19"/>
                        </a:lnTo>
                        <a:lnTo>
                          <a:pt x="969" y="28"/>
                        </a:lnTo>
                        <a:lnTo>
                          <a:pt x="948" y="39"/>
                        </a:lnTo>
                        <a:lnTo>
                          <a:pt x="925" y="50"/>
                        </a:lnTo>
                        <a:lnTo>
                          <a:pt x="902" y="62"/>
                        </a:lnTo>
                        <a:lnTo>
                          <a:pt x="878" y="73"/>
                        </a:lnTo>
                        <a:lnTo>
                          <a:pt x="855" y="85"/>
                        </a:lnTo>
                        <a:lnTo>
                          <a:pt x="834" y="95"/>
                        </a:lnTo>
                        <a:lnTo>
                          <a:pt x="814" y="105"/>
                        </a:lnTo>
                        <a:lnTo>
                          <a:pt x="798" y="113"/>
                        </a:lnTo>
                        <a:lnTo>
                          <a:pt x="785" y="118"/>
                        </a:lnTo>
                        <a:lnTo>
                          <a:pt x="777" y="123"/>
                        </a:lnTo>
                        <a:lnTo>
                          <a:pt x="775" y="124"/>
                        </a:lnTo>
                        <a:lnTo>
                          <a:pt x="650" y="25"/>
                        </a:lnTo>
                        <a:lnTo>
                          <a:pt x="646" y="27"/>
                        </a:lnTo>
                        <a:lnTo>
                          <a:pt x="636" y="34"/>
                        </a:lnTo>
                        <a:lnTo>
                          <a:pt x="620" y="46"/>
                        </a:lnTo>
                        <a:lnTo>
                          <a:pt x="599" y="60"/>
                        </a:lnTo>
                        <a:lnTo>
                          <a:pt x="573" y="77"/>
                        </a:lnTo>
                        <a:lnTo>
                          <a:pt x="544" y="96"/>
                        </a:lnTo>
                        <a:lnTo>
                          <a:pt x="511" y="117"/>
                        </a:lnTo>
                        <a:lnTo>
                          <a:pt x="477" y="138"/>
                        </a:lnTo>
                        <a:lnTo>
                          <a:pt x="440" y="160"/>
                        </a:lnTo>
                        <a:lnTo>
                          <a:pt x="402" y="182"/>
                        </a:lnTo>
                        <a:lnTo>
                          <a:pt x="364" y="203"/>
                        </a:lnTo>
                        <a:lnTo>
                          <a:pt x="327" y="221"/>
                        </a:lnTo>
                        <a:lnTo>
                          <a:pt x="290" y="237"/>
                        </a:lnTo>
                        <a:lnTo>
                          <a:pt x="256" y="251"/>
                        </a:lnTo>
                        <a:lnTo>
                          <a:pt x="223" y="261"/>
                        </a:lnTo>
                        <a:lnTo>
                          <a:pt x="195" y="268"/>
                        </a:lnTo>
                        <a:lnTo>
                          <a:pt x="168" y="272"/>
                        </a:lnTo>
                        <a:lnTo>
                          <a:pt x="144" y="275"/>
                        </a:lnTo>
                        <a:lnTo>
                          <a:pt x="122" y="277"/>
                        </a:lnTo>
                        <a:lnTo>
                          <a:pt x="102" y="280"/>
                        </a:lnTo>
                        <a:lnTo>
                          <a:pt x="85" y="282"/>
                        </a:lnTo>
                        <a:lnTo>
                          <a:pt x="69" y="284"/>
                        </a:lnTo>
                        <a:lnTo>
                          <a:pt x="55" y="286"/>
                        </a:lnTo>
                        <a:lnTo>
                          <a:pt x="43" y="287"/>
                        </a:lnTo>
                        <a:lnTo>
                          <a:pt x="32" y="287"/>
                        </a:lnTo>
                        <a:lnTo>
                          <a:pt x="23" y="288"/>
                        </a:lnTo>
                        <a:lnTo>
                          <a:pt x="16" y="288"/>
                        </a:lnTo>
                        <a:lnTo>
                          <a:pt x="10" y="289"/>
                        </a:lnTo>
                        <a:lnTo>
                          <a:pt x="6" y="289"/>
                        </a:lnTo>
                        <a:lnTo>
                          <a:pt x="2" y="289"/>
                        </a:lnTo>
                        <a:lnTo>
                          <a:pt x="1" y="289"/>
                        </a:lnTo>
                        <a:lnTo>
                          <a:pt x="0" y="289"/>
                        </a:lnTo>
                        <a:lnTo>
                          <a:pt x="2" y="291"/>
                        </a:lnTo>
                        <a:lnTo>
                          <a:pt x="10" y="298"/>
                        </a:lnTo>
                        <a:lnTo>
                          <a:pt x="22" y="310"/>
                        </a:lnTo>
                        <a:lnTo>
                          <a:pt x="38" y="325"/>
                        </a:lnTo>
                        <a:lnTo>
                          <a:pt x="56" y="342"/>
                        </a:lnTo>
                        <a:lnTo>
                          <a:pt x="77" y="362"/>
                        </a:lnTo>
                        <a:lnTo>
                          <a:pt x="99" y="382"/>
                        </a:lnTo>
                        <a:lnTo>
                          <a:pt x="123" y="404"/>
                        </a:lnTo>
                        <a:lnTo>
                          <a:pt x="21" y="431"/>
                        </a:lnTo>
                        <a:lnTo>
                          <a:pt x="22" y="432"/>
                        </a:lnTo>
                        <a:lnTo>
                          <a:pt x="24" y="435"/>
                        </a:lnTo>
                        <a:lnTo>
                          <a:pt x="30" y="441"/>
                        </a:lnTo>
                        <a:lnTo>
                          <a:pt x="38" y="450"/>
                        </a:lnTo>
                        <a:lnTo>
                          <a:pt x="48" y="464"/>
                        </a:lnTo>
                        <a:lnTo>
                          <a:pt x="63" y="483"/>
                        </a:lnTo>
                        <a:lnTo>
                          <a:pt x="82" y="507"/>
                        </a:lnTo>
                        <a:lnTo>
                          <a:pt x="104" y="536"/>
                        </a:lnTo>
                        <a:lnTo>
                          <a:pt x="121" y="555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7" y="645"/>
                        </a:lnTo>
                        <a:lnTo>
                          <a:pt x="245" y="681"/>
                        </a:lnTo>
                        <a:lnTo>
                          <a:pt x="286" y="720"/>
                        </a:lnTo>
                        <a:lnTo>
                          <a:pt x="327" y="758"/>
                        </a:lnTo>
                        <a:lnTo>
                          <a:pt x="368" y="797"/>
                        </a:lnTo>
                        <a:lnTo>
                          <a:pt x="410" y="835"/>
                        </a:lnTo>
                        <a:lnTo>
                          <a:pt x="449" y="871"/>
                        </a:lnTo>
                        <a:lnTo>
                          <a:pt x="485" y="905"/>
                        </a:lnTo>
                        <a:lnTo>
                          <a:pt x="517" y="933"/>
                        </a:lnTo>
                        <a:lnTo>
                          <a:pt x="544" y="958"/>
                        </a:lnTo>
                        <a:lnTo>
                          <a:pt x="564" y="976"/>
                        </a:lnTo>
                        <a:lnTo>
                          <a:pt x="577" y="988"/>
                        </a:lnTo>
                        <a:lnTo>
                          <a:pt x="582" y="992"/>
                        </a:lnTo>
                        <a:lnTo>
                          <a:pt x="584" y="992"/>
                        </a:lnTo>
                        <a:lnTo>
                          <a:pt x="592" y="992"/>
                        </a:lnTo>
                        <a:lnTo>
                          <a:pt x="605" y="991"/>
                        </a:lnTo>
                        <a:lnTo>
                          <a:pt x="622" y="991"/>
                        </a:lnTo>
                        <a:lnTo>
                          <a:pt x="643" y="990"/>
                        </a:lnTo>
                        <a:lnTo>
                          <a:pt x="669" y="988"/>
                        </a:lnTo>
                        <a:lnTo>
                          <a:pt x="698" y="985"/>
                        </a:lnTo>
                        <a:lnTo>
                          <a:pt x="731" y="982"/>
                        </a:lnTo>
                        <a:lnTo>
                          <a:pt x="768" y="977"/>
                        </a:lnTo>
                        <a:lnTo>
                          <a:pt x="807" y="971"/>
                        </a:lnTo>
                        <a:lnTo>
                          <a:pt x="850" y="966"/>
                        </a:lnTo>
                        <a:lnTo>
                          <a:pt x="895" y="958"/>
                        </a:lnTo>
                        <a:lnTo>
                          <a:pt x="942" y="948"/>
                        </a:lnTo>
                        <a:lnTo>
                          <a:pt x="993" y="938"/>
                        </a:lnTo>
                        <a:lnTo>
                          <a:pt x="1045" y="925"/>
                        </a:lnTo>
                        <a:lnTo>
                          <a:pt x="1098" y="912"/>
                        </a:lnTo>
                        <a:lnTo>
                          <a:pt x="1152" y="895"/>
                        </a:lnTo>
                        <a:lnTo>
                          <a:pt x="1204" y="877"/>
                        </a:lnTo>
                        <a:lnTo>
                          <a:pt x="1253" y="857"/>
                        </a:lnTo>
                        <a:lnTo>
                          <a:pt x="1299" y="835"/>
                        </a:lnTo>
                        <a:lnTo>
                          <a:pt x="1344" y="814"/>
                        </a:lnTo>
                        <a:lnTo>
                          <a:pt x="1386" y="792"/>
                        </a:lnTo>
                        <a:lnTo>
                          <a:pt x="1424" y="769"/>
                        </a:lnTo>
                        <a:lnTo>
                          <a:pt x="1458" y="747"/>
                        </a:lnTo>
                        <a:lnTo>
                          <a:pt x="1490" y="726"/>
                        </a:lnTo>
                        <a:lnTo>
                          <a:pt x="1518" y="706"/>
                        </a:lnTo>
                        <a:lnTo>
                          <a:pt x="1542" y="688"/>
                        </a:lnTo>
                        <a:lnTo>
                          <a:pt x="1563" y="673"/>
                        </a:lnTo>
                        <a:lnTo>
                          <a:pt x="1579" y="660"/>
                        </a:lnTo>
                        <a:lnTo>
                          <a:pt x="1591" y="650"/>
                        </a:lnTo>
                        <a:lnTo>
                          <a:pt x="1597" y="644"/>
                        </a:lnTo>
                        <a:lnTo>
                          <a:pt x="1600" y="642"/>
                        </a:lnTo>
                        <a:lnTo>
                          <a:pt x="1596" y="642"/>
                        </a:lnTo>
                        <a:lnTo>
                          <a:pt x="1589" y="641"/>
                        </a:lnTo>
                        <a:lnTo>
                          <a:pt x="1577" y="639"/>
                        </a:lnTo>
                        <a:lnTo>
                          <a:pt x="1563" y="637"/>
                        </a:lnTo>
                        <a:lnTo>
                          <a:pt x="1546" y="635"/>
                        </a:lnTo>
                        <a:lnTo>
                          <a:pt x="1529" y="631"/>
                        </a:lnTo>
                        <a:lnTo>
                          <a:pt x="1513" y="628"/>
                        </a:lnTo>
                        <a:lnTo>
                          <a:pt x="1498" y="624"/>
                        </a:lnTo>
                        <a:lnTo>
                          <a:pt x="1486" y="620"/>
                        </a:lnTo>
                        <a:lnTo>
                          <a:pt x="1470" y="614"/>
                        </a:lnTo>
                        <a:lnTo>
                          <a:pt x="1452" y="607"/>
                        </a:lnTo>
                        <a:lnTo>
                          <a:pt x="1435" y="599"/>
                        </a:lnTo>
                        <a:lnTo>
                          <a:pt x="1417" y="591"/>
                        </a:lnTo>
                        <a:lnTo>
                          <a:pt x="1400" y="583"/>
                        </a:lnTo>
                        <a:lnTo>
                          <a:pt x="1387" y="576"/>
                        </a:lnTo>
                        <a:lnTo>
                          <a:pt x="1375" y="570"/>
                        </a:lnTo>
                        <a:lnTo>
                          <a:pt x="1388" y="562"/>
                        </a:lnTo>
                        <a:lnTo>
                          <a:pt x="1399" y="555"/>
                        </a:lnTo>
                        <a:lnTo>
                          <a:pt x="1410" y="547"/>
                        </a:lnTo>
                        <a:lnTo>
                          <a:pt x="1419" y="541"/>
                        </a:lnTo>
                        <a:lnTo>
                          <a:pt x="1427" y="536"/>
                        </a:lnTo>
                        <a:lnTo>
                          <a:pt x="1433" y="531"/>
                        </a:lnTo>
                        <a:lnTo>
                          <a:pt x="1437" y="529"/>
                        </a:lnTo>
                        <a:lnTo>
                          <a:pt x="1438" y="528"/>
                        </a:lnTo>
                        <a:lnTo>
                          <a:pt x="1357" y="503"/>
                        </a:lnTo>
                        <a:lnTo>
                          <a:pt x="1813" y="239"/>
                        </a:lnTo>
                        <a:close/>
                      </a:path>
                    </a:pathLst>
                  </a:custGeom>
                  <a:solidFill>
                    <a:srgbClr val="00B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0" name="Freeform 40"/>
                  <p:cNvSpPr>
                    <a:spLocks/>
                  </p:cNvSpPr>
                  <p:nvPr/>
                </p:nvSpPr>
                <p:spPr bwMode="auto">
                  <a:xfrm>
                    <a:off x="5483225" y="4906963"/>
                    <a:ext cx="1438275" cy="787400"/>
                  </a:xfrm>
                  <a:custGeom>
                    <a:avLst/>
                    <a:gdLst>
                      <a:gd name="T0" fmla="*/ 1387 w 1812"/>
                      <a:gd name="T1" fmla="*/ 169 h 993"/>
                      <a:gd name="T2" fmla="*/ 1264 w 1812"/>
                      <a:gd name="T3" fmla="*/ 133 h 993"/>
                      <a:gd name="T4" fmla="*/ 1164 w 1812"/>
                      <a:gd name="T5" fmla="*/ 88 h 993"/>
                      <a:gd name="T6" fmla="*/ 1090 w 1812"/>
                      <a:gd name="T7" fmla="*/ 45 h 993"/>
                      <a:gd name="T8" fmla="*/ 1044 w 1812"/>
                      <a:gd name="T9" fmla="*/ 13 h 993"/>
                      <a:gd name="T10" fmla="*/ 1028 w 1812"/>
                      <a:gd name="T11" fmla="*/ 0 h 993"/>
                      <a:gd name="T12" fmla="*/ 1005 w 1812"/>
                      <a:gd name="T13" fmla="*/ 12 h 993"/>
                      <a:gd name="T14" fmla="*/ 948 w 1812"/>
                      <a:gd name="T15" fmla="*/ 39 h 993"/>
                      <a:gd name="T16" fmla="*/ 878 w 1812"/>
                      <a:gd name="T17" fmla="*/ 74 h 993"/>
                      <a:gd name="T18" fmla="*/ 815 w 1812"/>
                      <a:gd name="T19" fmla="*/ 105 h 993"/>
                      <a:gd name="T20" fmla="*/ 778 w 1812"/>
                      <a:gd name="T21" fmla="*/ 124 h 993"/>
                      <a:gd name="T22" fmla="*/ 647 w 1812"/>
                      <a:gd name="T23" fmla="*/ 29 h 993"/>
                      <a:gd name="T24" fmla="*/ 599 w 1812"/>
                      <a:gd name="T25" fmla="*/ 61 h 993"/>
                      <a:gd name="T26" fmla="*/ 512 w 1812"/>
                      <a:gd name="T27" fmla="*/ 119 h 993"/>
                      <a:gd name="T28" fmla="*/ 402 w 1812"/>
                      <a:gd name="T29" fmla="*/ 184 h 993"/>
                      <a:gd name="T30" fmla="*/ 291 w 1812"/>
                      <a:gd name="T31" fmla="*/ 239 h 993"/>
                      <a:gd name="T32" fmla="*/ 195 w 1812"/>
                      <a:gd name="T33" fmla="*/ 269 h 993"/>
                      <a:gd name="T34" fmla="*/ 123 w 1812"/>
                      <a:gd name="T35" fmla="*/ 278 h 993"/>
                      <a:gd name="T36" fmla="*/ 70 w 1812"/>
                      <a:gd name="T37" fmla="*/ 285 h 993"/>
                      <a:gd name="T38" fmla="*/ 33 w 1812"/>
                      <a:gd name="T39" fmla="*/ 287 h 993"/>
                      <a:gd name="T40" fmla="*/ 11 w 1812"/>
                      <a:gd name="T41" fmla="*/ 290 h 993"/>
                      <a:gd name="T42" fmla="*/ 2 w 1812"/>
                      <a:gd name="T43" fmla="*/ 290 h 993"/>
                      <a:gd name="T44" fmla="*/ 11 w 1812"/>
                      <a:gd name="T45" fmla="*/ 299 h 993"/>
                      <a:gd name="T46" fmla="*/ 56 w 1812"/>
                      <a:gd name="T47" fmla="*/ 343 h 993"/>
                      <a:gd name="T48" fmla="*/ 124 w 1812"/>
                      <a:gd name="T49" fmla="*/ 406 h 993"/>
                      <a:gd name="T50" fmla="*/ 23 w 1812"/>
                      <a:gd name="T51" fmla="*/ 437 h 993"/>
                      <a:gd name="T52" fmla="*/ 49 w 1812"/>
                      <a:gd name="T53" fmla="*/ 466 h 993"/>
                      <a:gd name="T54" fmla="*/ 104 w 1812"/>
                      <a:gd name="T55" fmla="*/ 536 h 993"/>
                      <a:gd name="T56" fmla="*/ 174 w 1812"/>
                      <a:gd name="T57" fmla="*/ 612 h 993"/>
                      <a:gd name="T58" fmla="*/ 286 w 1812"/>
                      <a:gd name="T59" fmla="*/ 721 h 993"/>
                      <a:gd name="T60" fmla="*/ 410 w 1812"/>
                      <a:gd name="T61" fmla="*/ 836 h 993"/>
                      <a:gd name="T62" fmla="*/ 518 w 1812"/>
                      <a:gd name="T63" fmla="*/ 934 h 993"/>
                      <a:gd name="T64" fmla="*/ 577 w 1812"/>
                      <a:gd name="T65" fmla="*/ 988 h 993"/>
                      <a:gd name="T66" fmla="*/ 592 w 1812"/>
                      <a:gd name="T67" fmla="*/ 993 h 993"/>
                      <a:gd name="T68" fmla="*/ 643 w 1812"/>
                      <a:gd name="T69" fmla="*/ 991 h 993"/>
                      <a:gd name="T70" fmla="*/ 732 w 1812"/>
                      <a:gd name="T71" fmla="*/ 982 h 993"/>
                      <a:gd name="T72" fmla="*/ 849 w 1812"/>
                      <a:gd name="T73" fmla="*/ 966 h 993"/>
                      <a:gd name="T74" fmla="*/ 992 w 1812"/>
                      <a:gd name="T75" fmla="*/ 939 h 993"/>
                      <a:gd name="T76" fmla="*/ 1152 w 1812"/>
                      <a:gd name="T77" fmla="*/ 897 h 993"/>
                      <a:gd name="T78" fmla="*/ 1300 w 1812"/>
                      <a:gd name="T79" fmla="*/ 837 h 993"/>
                      <a:gd name="T80" fmla="*/ 1423 w 1812"/>
                      <a:gd name="T81" fmla="*/ 769 h 993"/>
                      <a:gd name="T82" fmla="*/ 1517 w 1812"/>
                      <a:gd name="T83" fmla="*/ 707 h 993"/>
                      <a:gd name="T84" fmla="*/ 1578 w 1812"/>
                      <a:gd name="T85" fmla="*/ 661 h 993"/>
                      <a:gd name="T86" fmla="*/ 1599 w 1812"/>
                      <a:gd name="T87" fmla="*/ 642 h 993"/>
                      <a:gd name="T88" fmla="*/ 1577 w 1812"/>
                      <a:gd name="T89" fmla="*/ 640 h 993"/>
                      <a:gd name="T90" fmla="*/ 1529 w 1812"/>
                      <a:gd name="T91" fmla="*/ 632 h 993"/>
                      <a:gd name="T92" fmla="*/ 1485 w 1812"/>
                      <a:gd name="T93" fmla="*/ 620 h 993"/>
                      <a:gd name="T94" fmla="*/ 1436 w 1812"/>
                      <a:gd name="T95" fmla="*/ 600 h 993"/>
                      <a:gd name="T96" fmla="*/ 1387 w 1812"/>
                      <a:gd name="T97" fmla="*/ 577 h 993"/>
                      <a:gd name="T98" fmla="*/ 1400 w 1812"/>
                      <a:gd name="T99" fmla="*/ 556 h 993"/>
                      <a:gd name="T100" fmla="*/ 1427 w 1812"/>
                      <a:gd name="T101" fmla="*/ 536 h 993"/>
                      <a:gd name="T102" fmla="*/ 1439 w 1812"/>
                      <a:gd name="T103" fmla="*/ 528 h 9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2" h="993">
                        <a:moveTo>
                          <a:pt x="1812" y="240"/>
                        </a:moveTo>
                        <a:lnTo>
                          <a:pt x="1433" y="178"/>
                        </a:lnTo>
                        <a:lnTo>
                          <a:pt x="1387" y="169"/>
                        </a:lnTo>
                        <a:lnTo>
                          <a:pt x="1343" y="158"/>
                        </a:lnTo>
                        <a:lnTo>
                          <a:pt x="1303" y="145"/>
                        </a:lnTo>
                        <a:lnTo>
                          <a:pt x="1264" y="133"/>
                        </a:lnTo>
                        <a:lnTo>
                          <a:pt x="1228" y="118"/>
                        </a:lnTo>
                        <a:lnTo>
                          <a:pt x="1195" y="103"/>
                        </a:lnTo>
                        <a:lnTo>
                          <a:pt x="1164" y="88"/>
                        </a:lnTo>
                        <a:lnTo>
                          <a:pt x="1136" y="73"/>
                        </a:lnTo>
                        <a:lnTo>
                          <a:pt x="1112" y="59"/>
                        </a:lnTo>
                        <a:lnTo>
                          <a:pt x="1090" y="45"/>
                        </a:lnTo>
                        <a:lnTo>
                          <a:pt x="1072" y="33"/>
                        </a:lnTo>
                        <a:lnTo>
                          <a:pt x="1055" y="22"/>
                        </a:lnTo>
                        <a:lnTo>
                          <a:pt x="1044" y="13"/>
                        </a:lnTo>
                        <a:lnTo>
                          <a:pt x="1035" y="6"/>
                        </a:lnTo>
                        <a:lnTo>
                          <a:pt x="1030" y="1"/>
                        </a:lnTo>
                        <a:lnTo>
                          <a:pt x="1028" y="0"/>
                        </a:lnTo>
                        <a:lnTo>
                          <a:pt x="1026" y="1"/>
                        </a:lnTo>
                        <a:lnTo>
                          <a:pt x="1017" y="6"/>
                        </a:lnTo>
                        <a:lnTo>
                          <a:pt x="1005" y="12"/>
                        </a:lnTo>
                        <a:lnTo>
                          <a:pt x="989" y="20"/>
                        </a:lnTo>
                        <a:lnTo>
                          <a:pt x="969" y="29"/>
                        </a:lnTo>
                        <a:lnTo>
                          <a:pt x="948" y="39"/>
                        </a:lnTo>
                        <a:lnTo>
                          <a:pt x="925" y="51"/>
                        </a:lnTo>
                        <a:lnTo>
                          <a:pt x="902" y="62"/>
                        </a:lnTo>
                        <a:lnTo>
                          <a:pt x="878" y="74"/>
                        </a:lnTo>
                        <a:lnTo>
                          <a:pt x="855" y="86"/>
                        </a:lnTo>
                        <a:lnTo>
                          <a:pt x="834" y="96"/>
                        </a:lnTo>
                        <a:lnTo>
                          <a:pt x="815" y="105"/>
                        </a:lnTo>
                        <a:lnTo>
                          <a:pt x="799" y="113"/>
                        </a:lnTo>
                        <a:lnTo>
                          <a:pt x="786" y="119"/>
                        </a:lnTo>
                        <a:lnTo>
                          <a:pt x="778" y="124"/>
                        </a:lnTo>
                        <a:lnTo>
                          <a:pt x="776" y="125"/>
                        </a:lnTo>
                        <a:lnTo>
                          <a:pt x="650" y="27"/>
                        </a:lnTo>
                        <a:lnTo>
                          <a:pt x="647" y="29"/>
                        </a:lnTo>
                        <a:lnTo>
                          <a:pt x="636" y="36"/>
                        </a:lnTo>
                        <a:lnTo>
                          <a:pt x="620" y="48"/>
                        </a:lnTo>
                        <a:lnTo>
                          <a:pt x="599" y="61"/>
                        </a:lnTo>
                        <a:lnTo>
                          <a:pt x="574" y="79"/>
                        </a:lnTo>
                        <a:lnTo>
                          <a:pt x="544" y="98"/>
                        </a:lnTo>
                        <a:lnTo>
                          <a:pt x="512" y="119"/>
                        </a:lnTo>
                        <a:lnTo>
                          <a:pt x="477" y="140"/>
                        </a:lnTo>
                        <a:lnTo>
                          <a:pt x="440" y="162"/>
                        </a:lnTo>
                        <a:lnTo>
                          <a:pt x="402" y="184"/>
                        </a:lnTo>
                        <a:lnTo>
                          <a:pt x="364" y="203"/>
                        </a:lnTo>
                        <a:lnTo>
                          <a:pt x="328" y="223"/>
                        </a:lnTo>
                        <a:lnTo>
                          <a:pt x="291" y="239"/>
                        </a:lnTo>
                        <a:lnTo>
                          <a:pt x="256" y="253"/>
                        </a:lnTo>
                        <a:lnTo>
                          <a:pt x="224" y="263"/>
                        </a:lnTo>
                        <a:lnTo>
                          <a:pt x="195" y="269"/>
                        </a:lnTo>
                        <a:lnTo>
                          <a:pt x="169" y="272"/>
                        </a:lnTo>
                        <a:lnTo>
                          <a:pt x="144" y="276"/>
                        </a:lnTo>
                        <a:lnTo>
                          <a:pt x="123" y="278"/>
                        </a:lnTo>
                        <a:lnTo>
                          <a:pt x="103" y="280"/>
                        </a:lnTo>
                        <a:lnTo>
                          <a:pt x="86" y="283"/>
                        </a:lnTo>
                        <a:lnTo>
                          <a:pt x="70" y="285"/>
                        </a:lnTo>
                        <a:lnTo>
                          <a:pt x="56" y="286"/>
                        </a:lnTo>
                        <a:lnTo>
                          <a:pt x="43" y="287"/>
                        </a:lnTo>
                        <a:lnTo>
                          <a:pt x="33" y="287"/>
                        </a:lnTo>
                        <a:lnTo>
                          <a:pt x="23" y="288"/>
                        </a:lnTo>
                        <a:lnTo>
                          <a:pt x="17" y="288"/>
                        </a:lnTo>
                        <a:lnTo>
                          <a:pt x="11" y="290"/>
                        </a:lnTo>
                        <a:lnTo>
                          <a:pt x="6" y="290"/>
                        </a:lnTo>
                        <a:lnTo>
                          <a:pt x="3" y="290"/>
                        </a:lnTo>
                        <a:lnTo>
                          <a:pt x="2" y="290"/>
                        </a:lnTo>
                        <a:lnTo>
                          <a:pt x="0" y="290"/>
                        </a:lnTo>
                        <a:lnTo>
                          <a:pt x="3" y="292"/>
                        </a:lnTo>
                        <a:lnTo>
                          <a:pt x="11" y="299"/>
                        </a:lnTo>
                        <a:lnTo>
                          <a:pt x="22" y="310"/>
                        </a:lnTo>
                        <a:lnTo>
                          <a:pt x="37" y="325"/>
                        </a:lnTo>
                        <a:lnTo>
                          <a:pt x="56" y="343"/>
                        </a:lnTo>
                        <a:lnTo>
                          <a:pt x="76" y="362"/>
                        </a:lnTo>
                        <a:lnTo>
                          <a:pt x="99" y="384"/>
                        </a:lnTo>
                        <a:lnTo>
                          <a:pt x="124" y="406"/>
                        </a:lnTo>
                        <a:lnTo>
                          <a:pt x="20" y="433"/>
                        </a:lnTo>
                        <a:lnTo>
                          <a:pt x="21" y="434"/>
                        </a:lnTo>
                        <a:lnTo>
                          <a:pt x="23" y="437"/>
                        </a:lnTo>
                        <a:lnTo>
                          <a:pt x="29" y="443"/>
                        </a:lnTo>
                        <a:lnTo>
                          <a:pt x="37" y="452"/>
                        </a:lnTo>
                        <a:lnTo>
                          <a:pt x="49" y="466"/>
                        </a:lnTo>
                        <a:lnTo>
                          <a:pt x="64" y="484"/>
                        </a:lnTo>
                        <a:lnTo>
                          <a:pt x="81" y="507"/>
                        </a:lnTo>
                        <a:lnTo>
                          <a:pt x="104" y="536"/>
                        </a:lnTo>
                        <a:lnTo>
                          <a:pt x="121" y="556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8" y="646"/>
                        </a:lnTo>
                        <a:lnTo>
                          <a:pt x="246" y="682"/>
                        </a:lnTo>
                        <a:lnTo>
                          <a:pt x="286" y="721"/>
                        </a:lnTo>
                        <a:lnTo>
                          <a:pt x="328" y="759"/>
                        </a:lnTo>
                        <a:lnTo>
                          <a:pt x="369" y="798"/>
                        </a:lnTo>
                        <a:lnTo>
                          <a:pt x="410" y="836"/>
                        </a:lnTo>
                        <a:lnTo>
                          <a:pt x="450" y="872"/>
                        </a:lnTo>
                        <a:lnTo>
                          <a:pt x="485" y="905"/>
                        </a:lnTo>
                        <a:lnTo>
                          <a:pt x="518" y="934"/>
                        </a:lnTo>
                        <a:lnTo>
                          <a:pt x="544" y="958"/>
                        </a:lnTo>
                        <a:lnTo>
                          <a:pt x="565" y="977"/>
                        </a:lnTo>
                        <a:lnTo>
                          <a:pt x="577" y="988"/>
                        </a:lnTo>
                        <a:lnTo>
                          <a:pt x="582" y="993"/>
                        </a:lnTo>
                        <a:lnTo>
                          <a:pt x="584" y="993"/>
                        </a:lnTo>
                        <a:lnTo>
                          <a:pt x="592" y="993"/>
                        </a:lnTo>
                        <a:lnTo>
                          <a:pt x="605" y="992"/>
                        </a:lnTo>
                        <a:lnTo>
                          <a:pt x="622" y="992"/>
                        </a:lnTo>
                        <a:lnTo>
                          <a:pt x="643" y="991"/>
                        </a:lnTo>
                        <a:lnTo>
                          <a:pt x="668" y="988"/>
                        </a:lnTo>
                        <a:lnTo>
                          <a:pt x="698" y="986"/>
                        </a:lnTo>
                        <a:lnTo>
                          <a:pt x="732" y="982"/>
                        </a:lnTo>
                        <a:lnTo>
                          <a:pt x="768" y="978"/>
                        </a:lnTo>
                        <a:lnTo>
                          <a:pt x="808" y="973"/>
                        </a:lnTo>
                        <a:lnTo>
                          <a:pt x="849" y="966"/>
                        </a:lnTo>
                        <a:lnTo>
                          <a:pt x="895" y="958"/>
                        </a:lnTo>
                        <a:lnTo>
                          <a:pt x="943" y="950"/>
                        </a:lnTo>
                        <a:lnTo>
                          <a:pt x="992" y="939"/>
                        </a:lnTo>
                        <a:lnTo>
                          <a:pt x="1044" y="927"/>
                        </a:lnTo>
                        <a:lnTo>
                          <a:pt x="1098" y="913"/>
                        </a:lnTo>
                        <a:lnTo>
                          <a:pt x="1152" y="897"/>
                        </a:lnTo>
                        <a:lnTo>
                          <a:pt x="1203" y="879"/>
                        </a:lnTo>
                        <a:lnTo>
                          <a:pt x="1252" y="858"/>
                        </a:lnTo>
                        <a:lnTo>
                          <a:pt x="1300" y="837"/>
                        </a:lnTo>
                        <a:lnTo>
                          <a:pt x="1343" y="814"/>
                        </a:lnTo>
                        <a:lnTo>
                          <a:pt x="1385" y="792"/>
                        </a:lnTo>
                        <a:lnTo>
                          <a:pt x="1423" y="769"/>
                        </a:lnTo>
                        <a:lnTo>
                          <a:pt x="1457" y="747"/>
                        </a:lnTo>
                        <a:lnTo>
                          <a:pt x="1490" y="727"/>
                        </a:lnTo>
                        <a:lnTo>
                          <a:pt x="1517" y="707"/>
                        </a:lnTo>
                        <a:lnTo>
                          <a:pt x="1542" y="688"/>
                        </a:lnTo>
                        <a:lnTo>
                          <a:pt x="1562" y="673"/>
                        </a:lnTo>
                        <a:lnTo>
                          <a:pt x="1578" y="661"/>
                        </a:lnTo>
                        <a:lnTo>
                          <a:pt x="1590" y="650"/>
                        </a:lnTo>
                        <a:lnTo>
                          <a:pt x="1597" y="645"/>
                        </a:lnTo>
                        <a:lnTo>
                          <a:pt x="1599" y="642"/>
                        </a:lnTo>
                        <a:lnTo>
                          <a:pt x="1597" y="642"/>
                        </a:lnTo>
                        <a:lnTo>
                          <a:pt x="1589" y="641"/>
                        </a:lnTo>
                        <a:lnTo>
                          <a:pt x="1577" y="640"/>
                        </a:lnTo>
                        <a:lnTo>
                          <a:pt x="1562" y="638"/>
                        </a:lnTo>
                        <a:lnTo>
                          <a:pt x="1546" y="635"/>
                        </a:lnTo>
                        <a:lnTo>
                          <a:pt x="1529" y="632"/>
                        </a:lnTo>
                        <a:lnTo>
                          <a:pt x="1513" y="629"/>
                        </a:lnTo>
                        <a:lnTo>
                          <a:pt x="1498" y="625"/>
                        </a:lnTo>
                        <a:lnTo>
                          <a:pt x="1485" y="620"/>
                        </a:lnTo>
                        <a:lnTo>
                          <a:pt x="1470" y="615"/>
                        </a:lnTo>
                        <a:lnTo>
                          <a:pt x="1453" y="608"/>
                        </a:lnTo>
                        <a:lnTo>
                          <a:pt x="1436" y="600"/>
                        </a:lnTo>
                        <a:lnTo>
                          <a:pt x="1417" y="592"/>
                        </a:lnTo>
                        <a:lnTo>
                          <a:pt x="1401" y="584"/>
                        </a:lnTo>
                        <a:lnTo>
                          <a:pt x="1387" y="577"/>
                        </a:lnTo>
                        <a:lnTo>
                          <a:pt x="1376" y="571"/>
                        </a:lnTo>
                        <a:lnTo>
                          <a:pt x="1388" y="563"/>
                        </a:lnTo>
                        <a:lnTo>
                          <a:pt x="1400" y="556"/>
                        </a:lnTo>
                        <a:lnTo>
                          <a:pt x="1410" y="548"/>
                        </a:lnTo>
                        <a:lnTo>
                          <a:pt x="1419" y="542"/>
                        </a:lnTo>
                        <a:lnTo>
                          <a:pt x="1427" y="536"/>
                        </a:lnTo>
                        <a:lnTo>
                          <a:pt x="1433" y="532"/>
                        </a:lnTo>
                        <a:lnTo>
                          <a:pt x="1438" y="529"/>
                        </a:lnTo>
                        <a:lnTo>
                          <a:pt x="1439" y="528"/>
                        </a:lnTo>
                        <a:lnTo>
                          <a:pt x="1357" y="504"/>
                        </a:lnTo>
                        <a:lnTo>
                          <a:pt x="1812" y="240"/>
                        </a:lnTo>
                        <a:close/>
                      </a:path>
                    </a:pathLst>
                  </a:custGeom>
                  <a:solidFill>
                    <a:srgbClr val="D1D1D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1" name="Freeform 41"/>
                  <p:cNvSpPr>
                    <a:spLocks/>
                  </p:cNvSpPr>
                  <p:nvPr/>
                </p:nvSpPr>
                <p:spPr bwMode="auto">
                  <a:xfrm>
                    <a:off x="5522913" y="5238750"/>
                    <a:ext cx="1200150" cy="442913"/>
                  </a:xfrm>
                  <a:custGeom>
                    <a:avLst/>
                    <a:gdLst>
                      <a:gd name="T0" fmla="*/ 1462 w 1512"/>
                      <a:gd name="T1" fmla="*/ 226 h 558"/>
                      <a:gd name="T2" fmla="*/ 1489 w 1512"/>
                      <a:gd name="T3" fmla="*/ 231 h 558"/>
                      <a:gd name="T4" fmla="*/ 1512 w 1512"/>
                      <a:gd name="T5" fmla="*/ 236 h 558"/>
                      <a:gd name="T6" fmla="*/ 1472 w 1512"/>
                      <a:gd name="T7" fmla="*/ 267 h 558"/>
                      <a:gd name="T8" fmla="*/ 1407 w 1512"/>
                      <a:gd name="T9" fmla="*/ 312 h 558"/>
                      <a:gd name="T10" fmla="*/ 1320 w 1512"/>
                      <a:gd name="T11" fmla="*/ 364 h 558"/>
                      <a:gd name="T12" fmla="*/ 1214 w 1512"/>
                      <a:gd name="T13" fmla="*/ 417 h 558"/>
                      <a:gd name="T14" fmla="*/ 1088 w 1512"/>
                      <a:gd name="T15" fmla="*/ 464 h 558"/>
                      <a:gd name="T16" fmla="*/ 946 w 1512"/>
                      <a:gd name="T17" fmla="*/ 502 h 558"/>
                      <a:gd name="T18" fmla="*/ 813 w 1512"/>
                      <a:gd name="T19" fmla="*/ 529 h 558"/>
                      <a:gd name="T20" fmla="*/ 700 w 1512"/>
                      <a:gd name="T21" fmla="*/ 545 h 558"/>
                      <a:gd name="T22" fmla="*/ 614 w 1512"/>
                      <a:gd name="T23" fmla="*/ 554 h 558"/>
                      <a:gd name="T24" fmla="*/ 556 w 1512"/>
                      <a:gd name="T25" fmla="*/ 558 h 558"/>
                      <a:gd name="T26" fmla="*/ 529 w 1512"/>
                      <a:gd name="T27" fmla="*/ 548 h 558"/>
                      <a:gd name="T28" fmla="*/ 461 w 1512"/>
                      <a:gd name="T29" fmla="*/ 487 h 558"/>
                      <a:gd name="T30" fmla="*/ 355 w 1512"/>
                      <a:gd name="T31" fmla="*/ 391 h 558"/>
                      <a:gd name="T32" fmla="*/ 236 w 1512"/>
                      <a:gd name="T33" fmla="*/ 281 h 558"/>
                      <a:gd name="T34" fmla="*/ 132 w 1512"/>
                      <a:gd name="T35" fmla="*/ 178 h 558"/>
                      <a:gd name="T36" fmla="*/ 67 w 1512"/>
                      <a:gd name="T37" fmla="*/ 108 h 558"/>
                      <a:gd name="T38" fmla="*/ 31 w 1512"/>
                      <a:gd name="T39" fmla="*/ 62 h 558"/>
                      <a:gd name="T40" fmla="*/ 9 w 1512"/>
                      <a:gd name="T41" fmla="*/ 34 h 558"/>
                      <a:gd name="T42" fmla="*/ 87 w 1512"/>
                      <a:gd name="T43" fmla="*/ 0 h 558"/>
                      <a:gd name="T44" fmla="*/ 132 w 1512"/>
                      <a:gd name="T45" fmla="*/ 40 h 558"/>
                      <a:gd name="T46" fmla="*/ 182 w 1512"/>
                      <a:gd name="T47" fmla="*/ 84 h 558"/>
                      <a:gd name="T48" fmla="*/ 235 w 1512"/>
                      <a:gd name="T49" fmla="*/ 130 h 558"/>
                      <a:gd name="T50" fmla="*/ 290 w 1512"/>
                      <a:gd name="T51" fmla="*/ 176 h 558"/>
                      <a:gd name="T52" fmla="*/ 347 w 1512"/>
                      <a:gd name="T53" fmla="*/ 221 h 558"/>
                      <a:gd name="T54" fmla="*/ 433 w 1512"/>
                      <a:gd name="T55" fmla="*/ 288 h 558"/>
                      <a:gd name="T56" fmla="*/ 517 w 1512"/>
                      <a:gd name="T57" fmla="*/ 347 h 558"/>
                      <a:gd name="T58" fmla="*/ 579 w 1512"/>
                      <a:gd name="T59" fmla="*/ 385 h 558"/>
                      <a:gd name="T60" fmla="*/ 622 w 1512"/>
                      <a:gd name="T61" fmla="*/ 408 h 558"/>
                      <a:gd name="T62" fmla="*/ 644 w 1512"/>
                      <a:gd name="T63" fmla="*/ 417 h 558"/>
                      <a:gd name="T64" fmla="*/ 652 w 1512"/>
                      <a:gd name="T65" fmla="*/ 419 h 558"/>
                      <a:gd name="T66" fmla="*/ 669 w 1512"/>
                      <a:gd name="T67" fmla="*/ 416 h 558"/>
                      <a:gd name="T68" fmla="*/ 734 w 1512"/>
                      <a:gd name="T69" fmla="*/ 401 h 558"/>
                      <a:gd name="T70" fmla="*/ 835 w 1512"/>
                      <a:gd name="T71" fmla="*/ 374 h 558"/>
                      <a:gd name="T72" fmla="*/ 951 w 1512"/>
                      <a:gd name="T73" fmla="*/ 340 h 558"/>
                      <a:gd name="T74" fmla="*/ 1068 w 1512"/>
                      <a:gd name="T75" fmla="*/ 296 h 558"/>
                      <a:gd name="T76" fmla="*/ 1163 w 1512"/>
                      <a:gd name="T77" fmla="*/ 248 h 558"/>
                      <a:gd name="T78" fmla="*/ 1236 w 1512"/>
                      <a:gd name="T79" fmla="*/ 206 h 558"/>
                      <a:gd name="T80" fmla="*/ 1293 w 1512"/>
                      <a:gd name="T81" fmla="*/ 171 h 558"/>
                      <a:gd name="T82" fmla="*/ 1327 w 1512"/>
                      <a:gd name="T83" fmla="*/ 171 h 558"/>
                      <a:gd name="T84" fmla="*/ 1386 w 1512"/>
                      <a:gd name="T85" fmla="*/ 198 h 558"/>
                      <a:gd name="T86" fmla="*/ 1443 w 1512"/>
                      <a:gd name="T87" fmla="*/ 221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512" h="558">
                        <a:moveTo>
                          <a:pt x="1443" y="221"/>
                        </a:moveTo>
                        <a:lnTo>
                          <a:pt x="1452" y="223"/>
                        </a:lnTo>
                        <a:lnTo>
                          <a:pt x="1462" y="226"/>
                        </a:lnTo>
                        <a:lnTo>
                          <a:pt x="1471" y="228"/>
                        </a:lnTo>
                        <a:lnTo>
                          <a:pt x="1480" y="230"/>
                        </a:lnTo>
                        <a:lnTo>
                          <a:pt x="1489" y="231"/>
                        </a:lnTo>
                        <a:lnTo>
                          <a:pt x="1497" y="234"/>
                        </a:lnTo>
                        <a:lnTo>
                          <a:pt x="1505" y="235"/>
                        </a:lnTo>
                        <a:lnTo>
                          <a:pt x="1512" y="236"/>
                        </a:lnTo>
                        <a:lnTo>
                          <a:pt x="1502" y="244"/>
                        </a:lnTo>
                        <a:lnTo>
                          <a:pt x="1488" y="254"/>
                        </a:lnTo>
                        <a:lnTo>
                          <a:pt x="1472" y="267"/>
                        </a:lnTo>
                        <a:lnTo>
                          <a:pt x="1454" y="281"/>
                        </a:lnTo>
                        <a:lnTo>
                          <a:pt x="1432" y="296"/>
                        </a:lnTo>
                        <a:lnTo>
                          <a:pt x="1407" y="312"/>
                        </a:lnTo>
                        <a:lnTo>
                          <a:pt x="1381" y="329"/>
                        </a:lnTo>
                        <a:lnTo>
                          <a:pt x="1352" y="347"/>
                        </a:lnTo>
                        <a:lnTo>
                          <a:pt x="1320" y="364"/>
                        </a:lnTo>
                        <a:lnTo>
                          <a:pt x="1287" y="382"/>
                        </a:lnTo>
                        <a:lnTo>
                          <a:pt x="1251" y="400"/>
                        </a:lnTo>
                        <a:lnTo>
                          <a:pt x="1214" y="417"/>
                        </a:lnTo>
                        <a:lnTo>
                          <a:pt x="1174" y="434"/>
                        </a:lnTo>
                        <a:lnTo>
                          <a:pt x="1132" y="450"/>
                        </a:lnTo>
                        <a:lnTo>
                          <a:pt x="1088" y="464"/>
                        </a:lnTo>
                        <a:lnTo>
                          <a:pt x="1043" y="478"/>
                        </a:lnTo>
                        <a:lnTo>
                          <a:pt x="994" y="491"/>
                        </a:lnTo>
                        <a:lnTo>
                          <a:pt x="946" y="502"/>
                        </a:lnTo>
                        <a:lnTo>
                          <a:pt x="900" y="513"/>
                        </a:lnTo>
                        <a:lnTo>
                          <a:pt x="855" y="522"/>
                        </a:lnTo>
                        <a:lnTo>
                          <a:pt x="813" y="529"/>
                        </a:lnTo>
                        <a:lnTo>
                          <a:pt x="773" y="536"/>
                        </a:lnTo>
                        <a:lnTo>
                          <a:pt x="735" y="542"/>
                        </a:lnTo>
                        <a:lnTo>
                          <a:pt x="700" y="545"/>
                        </a:lnTo>
                        <a:lnTo>
                          <a:pt x="668" y="550"/>
                        </a:lnTo>
                        <a:lnTo>
                          <a:pt x="639" y="552"/>
                        </a:lnTo>
                        <a:lnTo>
                          <a:pt x="614" y="554"/>
                        </a:lnTo>
                        <a:lnTo>
                          <a:pt x="591" y="555"/>
                        </a:lnTo>
                        <a:lnTo>
                          <a:pt x="571" y="557"/>
                        </a:lnTo>
                        <a:lnTo>
                          <a:pt x="556" y="558"/>
                        </a:lnTo>
                        <a:lnTo>
                          <a:pt x="545" y="558"/>
                        </a:lnTo>
                        <a:lnTo>
                          <a:pt x="538" y="558"/>
                        </a:lnTo>
                        <a:lnTo>
                          <a:pt x="529" y="548"/>
                        </a:lnTo>
                        <a:lnTo>
                          <a:pt x="511" y="533"/>
                        </a:lnTo>
                        <a:lnTo>
                          <a:pt x="488" y="513"/>
                        </a:lnTo>
                        <a:lnTo>
                          <a:pt x="461" y="487"/>
                        </a:lnTo>
                        <a:lnTo>
                          <a:pt x="428" y="459"/>
                        </a:lnTo>
                        <a:lnTo>
                          <a:pt x="393" y="426"/>
                        </a:lnTo>
                        <a:lnTo>
                          <a:pt x="355" y="391"/>
                        </a:lnTo>
                        <a:lnTo>
                          <a:pt x="316" y="355"/>
                        </a:lnTo>
                        <a:lnTo>
                          <a:pt x="275" y="318"/>
                        </a:lnTo>
                        <a:lnTo>
                          <a:pt x="236" y="281"/>
                        </a:lnTo>
                        <a:lnTo>
                          <a:pt x="199" y="244"/>
                        </a:lnTo>
                        <a:lnTo>
                          <a:pt x="164" y="211"/>
                        </a:lnTo>
                        <a:lnTo>
                          <a:pt x="132" y="178"/>
                        </a:lnTo>
                        <a:lnTo>
                          <a:pt x="105" y="151"/>
                        </a:lnTo>
                        <a:lnTo>
                          <a:pt x="83" y="127"/>
                        </a:lnTo>
                        <a:lnTo>
                          <a:pt x="67" y="108"/>
                        </a:lnTo>
                        <a:lnTo>
                          <a:pt x="53" y="91"/>
                        </a:lnTo>
                        <a:lnTo>
                          <a:pt x="41" y="75"/>
                        </a:lnTo>
                        <a:lnTo>
                          <a:pt x="31" y="62"/>
                        </a:lnTo>
                        <a:lnTo>
                          <a:pt x="22" y="50"/>
                        </a:lnTo>
                        <a:lnTo>
                          <a:pt x="15" y="41"/>
                        </a:lnTo>
                        <a:lnTo>
                          <a:pt x="9" y="34"/>
                        </a:lnTo>
                        <a:lnTo>
                          <a:pt x="3" y="27"/>
                        </a:lnTo>
                        <a:lnTo>
                          <a:pt x="0" y="23"/>
                        </a:lnTo>
                        <a:lnTo>
                          <a:pt x="87" y="0"/>
                        </a:lnTo>
                        <a:lnTo>
                          <a:pt x="102" y="12"/>
                        </a:lnTo>
                        <a:lnTo>
                          <a:pt x="117" y="26"/>
                        </a:lnTo>
                        <a:lnTo>
                          <a:pt x="132" y="40"/>
                        </a:lnTo>
                        <a:lnTo>
                          <a:pt x="149" y="55"/>
                        </a:lnTo>
                        <a:lnTo>
                          <a:pt x="166" y="69"/>
                        </a:lnTo>
                        <a:lnTo>
                          <a:pt x="182" y="84"/>
                        </a:lnTo>
                        <a:lnTo>
                          <a:pt x="199" y="99"/>
                        </a:lnTo>
                        <a:lnTo>
                          <a:pt x="218" y="114"/>
                        </a:lnTo>
                        <a:lnTo>
                          <a:pt x="235" y="130"/>
                        </a:lnTo>
                        <a:lnTo>
                          <a:pt x="253" y="145"/>
                        </a:lnTo>
                        <a:lnTo>
                          <a:pt x="272" y="160"/>
                        </a:lnTo>
                        <a:lnTo>
                          <a:pt x="290" y="176"/>
                        </a:lnTo>
                        <a:lnTo>
                          <a:pt x="309" y="191"/>
                        </a:lnTo>
                        <a:lnTo>
                          <a:pt x="327" y="206"/>
                        </a:lnTo>
                        <a:lnTo>
                          <a:pt x="347" y="221"/>
                        </a:lnTo>
                        <a:lnTo>
                          <a:pt x="365" y="236"/>
                        </a:lnTo>
                        <a:lnTo>
                          <a:pt x="401" y="264"/>
                        </a:lnTo>
                        <a:lnTo>
                          <a:pt x="433" y="288"/>
                        </a:lnTo>
                        <a:lnTo>
                          <a:pt x="464" y="310"/>
                        </a:lnTo>
                        <a:lnTo>
                          <a:pt x="492" y="329"/>
                        </a:lnTo>
                        <a:lnTo>
                          <a:pt x="517" y="347"/>
                        </a:lnTo>
                        <a:lnTo>
                          <a:pt x="540" y="362"/>
                        </a:lnTo>
                        <a:lnTo>
                          <a:pt x="561" y="374"/>
                        </a:lnTo>
                        <a:lnTo>
                          <a:pt x="579" y="385"/>
                        </a:lnTo>
                        <a:lnTo>
                          <a:pt x="595" y="394"/>
                        </a:lnTo>
                        <a:lnTo>
                          <a:pt x="609" y="402"/>
                        </a:lnTo>
                        <a:lnTo>
                          <a:pt x="622" y="408"/>
                        </a:lnTo>
                        <a:lnTo>
                          <a:pt x="631" y="412"/>
                        </a:lnTo>
                        <a:lnTo>
                          <a:pt x="639" y="415"/>
                        </a:lnTo>
                        <a:lnTo>
                          <a:pt x="644" y="417"/>
                        </a:lnTo>
                        <a:lnTo>
                          <a:pt x="648" y="419"/>
                        </a:lnTo>
                        <a:lnTo>
                          <a:pt x="650" y="419"/>
                        </a:lnTo>
                        <a:lnTo>
                          <a:pt x="652" y="419"/>
                        </a:lnTo>
                        <a:lnTo>
                          <a:pt x="654" y="419"/>
                        </a:lnTo>
                        <a:lnTo>
                          <a:pt x="659" y="418"/>
                        </a:lnTo>
                        <a:lnTo>
                          <a:pt x="669" y="416"/>
                        </a:lnTo>
                        <a:lnTo>
                          <a:pt x="685" y="412"/>
                        </a:lnTo>
                        <a:lnTo>
                          <a:pt x="707" y="407"/>
                        </a:lnTo>
                        <a:lnTo>
                          <a:pt x="734" y="401"/>
                        </a:lnTo>
                        <a:lnTo>
                          <a:pt x="765" y="393"/>
                        </a:lnTo>
                        <a:lnTo>
                          <a:pt x="798" y="385"/>
                        </a:lnTo>
                        <a:lnTo>
                          <a:pt x="835" y="374"/>
                        </a:lnTo>
                        <a:lnTo>
                          <a:pt x="873" y="364"/>
                        </a:lnTo>
                        <a:lnTo>
                          <a:pt x="912" y="352"/>
                        </a:lnTo>
                        <a:lnTo>
                          <a:pt x="951" y="340"/>
                        </a:lnTo>
                        <a:lnTo>
                          <a:pt x="992" y="326"/>
                        </a:lnTo>
                        <a:lnTo>
                          <a:pt x="1031" y="311"/>
                        </a:lnTo>
                        <a:lnTo>
                          <a:pt x="1068" y="296"/>
                        </a:lnTo>
                        <a:lnTo>
                          <a:pt x="1103" y="280"/>
                        </a:lnTo>
                        <a:lnTo>
                          <a:pt x="1136" y="264"/>
                        </a:lnTo>
                        <a:lnTo>
                          <a:pt x="1163" y="248"/>
                        </a:lnTo>
                        <a:lnTo>
                          <a:pt x="1190" y="234"/>
                        </a:lnTo>
                        <a:lnTo>
                          <a:pt x="1214" y="219"/>
                        </a:lnTo>
                        <a:lnTo>
                          <a:pt x="1236" y="206"/>
                        </a:lnTo>
                        <a:lnTo>
                          <a:pt x="1257" y="193"/>
                        </a:lnTo>
                        <a:lnTo>
                          <a:pt x="1276" y="182"/>
                        </a:lnTo>
                        <a:lnTo>
                          <a:pt x="1293" y="171"/>
                        </a:lnTo>
                        <a:lnTo>
                          <a:pt x="1310" y="162"/>
                        </a:lnTo>
                        <a:lnTo>
                          <a:pt x="1315" y="165"/>
                        </a:lnTo>
                        <a:lnTo>
                          <a:pt x="1327" y="171"/>
                        </a:lnTo>
                        <a:lnTo>
                          <a:pt x="1344" y="180"/>
                        </a:lnTo>
                        <a:lnTo>
                          <a:pt x="1365" y="189"/>
                        </a:lnTo>
                        <a:lnTo>
                          <a:pt x="1386" y="198"/>
                        </a:lnTo>
                        <a:lnTo>
                          <a:pt x="1407" y="208"/>
                        </a:lnTo>
                        <a:lnTo>
                          <a:pt x="1427" y="215"/>
                        </a:lnTo>
                        <a:lnTo>
                          <a:pt x="1443" y="221"/>
                        </a:lnTo>
                        <a:close/>
                      </a:path>
                    </a:pathLst>
                  </a:custGeom>
                  <a:solidFill>
                    <a:srgbClr val="548C9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2" name="Freeform 42"/>
                  <p:cNvSpPr>
                    <a:spLocks/>
                  </p:cNvSpPr>
                  <p:nvPr/>
                </p:nvSpPr>
                <p:spPr bwMode="auto">
                  <a:xfrm>
                    <a:off x="5800725" y="4921250"/>
                    <a:ext cx="1084263" cy="485775"/>
                  </a:xfrm>
                  <a:custGeom>
                    <a:avLst/>
                    <a:gdLst>
                      <a:gd name="T0" fmla="*/ 710 w 1366"/>
                      <a:gd name="T1" fmla="*/ 611 h 611"/>
                      <a:gd name="T2" fmla="*/ 702 w 1366"/>
                      <a:gd name="T3" fmla="*/ 611 h 611"/>
                      <a:gd name="T4" fmla="*/ 689 w 1366"/>
                      <a:gd name="T5" fmla="*/ 610 h 611"/>
                      <a:gd name="T6" fmla="*/ 672 w 1366"/>
                      <a:gd name="T7" fmla="*/ 607 h 611"/>
                      <a:gd name="T8" fmla="*/ 650 w 1366"/>
                      <a:gd name="T9" fmla="*/ 606 h 611"/>
                      <a:gd name="T10" fmla="*/ 624 w 1366"/>
                      <a:gd name="T11" fmla="*/ 603 h 611"/>
                      <a:gd name="T12" fmla="*/ 596 w 1366"/>
                      <a:gd name="T13" fmla="*/ 599 h 611"/>
                      <a:gd name="T14" fmla="*/ 564 w 1366"/>
                      <a:gd name="T15" fmla="*/ 595 h 611"/>
                      <a:gd name="T16" fmla="*/ 531 w 1366"/>
                      <a:gd name="T17" fmla="*/ 589 h 611"/>
                      <a:gd name="T18" fmla="*/ 495 w 1366"/>
                      <a:gd name="T19" fmla="*/ 583 h 611"/>
                      <a:gd name="T20" fmla="*/ 460 w 1366"/>
                      <a:gd name="T21" fmla="*/ 576 h 611"/>
                      <a:gd name="T22" fmla="*/ 423 w 1366"/>
                      <a:gd name="T23" fmla="*/ 567 h 611"/>
                      <a:gd name="T24" fmla="*/ 386 w 1366"/>
                      <a:gd name="T25" fmla="*/ 558 h 611"/>
                      <a:gd name="T26" fmla="*/ 349 w 1366"/>
                      <a:gd name="T27" fmla="*/ 546 h 611"/>
                      <a:gd name="T28" fmla="*/ 313 w 1366"/>
                      <a:gd name="T29" fmla="*/ 535 h 611"/>
                      <a:gd name="T30" fmla="*/ 280 w 1366"/>
                      <a:gd name="T31" fmla="*/ 521 h 611"/>
                      <a:gd name="T32" fmla="*/ 248 w 1366"/>
                      <a:gd name="T33" fmla="*/ 506 h 611"/>
                      <a:gd name="T34" fmla="*/ 221 w 1366"/>
                      <a:gd name="T35" fmla="*/ 492 h 611"/>
                      <a:gd name="T36" fmla="*/ 196 w 1366"/>
                      <a:gd name="T37" fmla="*/ 477 h 611"/>
                      <a:gd name="T38" fmla="*/ 172 w 1366"/>
                      <a:gd name="T39" fmla="*/ 462 h 611"/>
                      <a:gd name="T40" fmla="*/ 150 w 1366"/>
                      <a:gd name="T41" fmla="*/ 447 h 611"/>
                      <a:gd name="T42" fmla="*/ 129 w 1366"/>
                      <a:gd name="T43" fmla="*/ 432 h 611"/>
                      <a:gd name="T44" fmla="*/ 110 w 1366"/>
                      <a:gd name="T45" fmla="*/ 417 h 611"/>
                      <a:gd name="T46" fmla="*/ 92 w 1366"/>
                      <a:gd name="T47" fmla="*/ 403 h 611"/>
                      <a:gd name="T48" fmla="*/ 76 w 1366"/>
                      <a:gd name="T49" fmla="*/ 389 h 611"/>
                      <a:gd name="T50" fmla="*/ 62 w 1366"/>
                      <a:gd name="T51" fmla="*/ 376 h 611"/>
                      <a:gd name="T52" fmla="*/ 48 w 1366"/>
                      <a:gd name="T53" fmla="*/ 363 h 611"/>
                      <a:gd name="T54" fmla="*/ 37 w 1366"/>
                      <a:gd name="T55" fmla="*/ 351 h 611"/>
                      <a:gd name="T56" fmla="*/ 27 w 1366"/>
                      <a:gd name="T57" fmla="*/ 340 h 611"/>
                      <a:gd name="T58" fmla="*/ 19 w 1366"/>
                      <a:gd name="T59" fmla="*/ 331 h 611"/>
                      <a:gd name="T60" fmla="*/ 10 w 1366"/>
                      <a:gd name="T61" fmla="*/ 321 h 611"/>
                      <a:gd name="T62" fmla="*/ 5 w 1366"/>
                      <a:gd name="T63" fmla="*/ 314 h 611"/>
                      <a:gd name="T64" fmla="*/ 0 w 1366"/>
                      <a:gd name="T65" fmla="*/ 309 h 611"/>
                      <a:gd name="T66" fmla="*/ 626 w 1366"/>
                      <a:gd name="T67" fmla="*/ 0 h 611"/>
                      <a:gd name="T68" fmla="*/ 631 w 1366"/>
                      <a:gd name="T69" fmla="*/ 4 h 611"/>
                      <a:gd name="T70" fmla="*/ 640 w 1366"/>
                      <a:gd name="T71" fmla="*/ 11 h 611"/>
                      <a:gd name="T72" fmla="*/ 652 w 1366"/>
                      <a:gd name="T73" fmla="*/ 20 h 611"/>
                      <a:gd name="T74" fmla="*/ 667 w 1366"/>
                      <a:gd name="T75" fmla="*/ 31 h 611"/>
                      <a:gd name="T76" fmla="*/ 684 w 1366"/>
                      <a:gd name="T77" fmla="*/ 41 h 611"/>
                      <a:gd name="T78" fmla="*/ 704 w 1366"/>
                      <a:gd name="T79" fmla="*/ 54 h 611"/>
                      <a:gd name="T80" fmla="*/ 726 w 1366"/>
                      <a:gd name="T81" fmla="*/ 67 h 611"/>
                      <a:gd name="T82" fmla="*/ 750 w 1366"/>
                      <a:gd name="T83" fmla="*/ 80 h 611"/>
                      <a:gd name="T84" fmla="*/ 778 w 1366"/>
                      <a:gd name="T85" fmla="*/ 94 h 611"/>
                      <a:gd name="T86" fmla="*/ 806 w 1366"/>
                      <a:gd name="T87" fmla="*/ 108 h 611"/>
                      <a:gd name="T88" fmla="*/ 839 w 1366"/>
                      <a:gd name="T89" fmla="*/ 121 h 611"/>
                      <a:gd name="T90" fmla="*/ 872 w 1366"/>
                      <a:gd name="T91" fmla="*/ 133 h 611"/>
                      <a:gd name="T92" fmla="*/ 909 w 1366"/>
                      <a:gd name="T93" fmla="*/ 146 h 611"/>
                      <a:gd name="T94" fmla="*/ 947 w 1366"/>
                      <a:gd name="T95" fmla="*/ 156 h 611"/>
                      <a:gd name="T96" fmla="*/ 988 w 1366"/>
                      <a:gd name="T97" fmla="*/ 167 h 611"/>
                      <a:gd name="T98" fmla="*/ 1031 w 1366"/>
                      <a:gd name="T99" fmla="*/ 175 h 611"/>
                      <a:gd name="T100" fmla="*/ 1366 w 1366"/>
                      <a:gd name="T101" fmla="*/ 230 h 611"/>
                      <a:gd name="T102" fmla="*/ 710 w 1366"/>
                      <a:gd name="T103" fmla="*/ 611 h 6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366" h="611">
                        <a:moveTo>
                          <a:pt x="710" y="611"/>
                        </a:moveTo>
                        <a:lnTo>
                          <a:pt x="702" y="611"/>
                        </a:lnTo>
                        <a:lnTo>
                          <a:pt x="689" y="610"/>
                        </a:lnTo>
                        <a:lnTo>
                          <a:pt x="672" y="607"/>
                        </a:lnTo>
                        <a:lnTo>
                          <a:pt x="650" y="606"/>
                        </a:lnTo>
                        <a:lnTo>
                          <a:pt x="624" y="603"/>
                        </a:lnTo>
                        <a:lnTo>
                          <a:pt x="596" y="599"/>
                        </a:lnTo>
                        <a:lnTo>
                          <a:pt x="564" y="595"/>
                        </a:lnTo>
                        <a:lnTo>
                          <a:pt x="531" y="589"/>
                        </a:lnTo>
                        <a:lnTo>
                          <a:pt x="495" y="583"/>
                        </a:lnTo>
                        <a:lnTo>
                          <a:pt x="460" y="576"/>
                        </a:lnTo>
                        <a:lnTo>
                          <a:pt x="423" y="567"/>
                        </a:lnTo>
                        <a:lnTo>
                          <a:pt x="386" y="558"/>
                        </a:lnTo>
                        <a:lnTo>
                          <a:pt x="349" y="546"/>
                        </a:lnTo>
                        <a:lnTo>
                          <a:pt x="313" y="535"/>
                        </a:lnTo>
                        <a:lnTo>
                          <a:pt x="280" y="521"/>
                        </a:lnTo>
                        <a:lnTo>
                          <a:pt x="248" y="506"/>
                        </a:lnTo>
                        <a:lnTo>
                          <a:pt x="221" y="492"/>
                        </a:lnTo>
                        <a:lnTo>
                          <a:pt x="196" y="477"/>
                        </a:lnTo>
                        <a:lnTo>
                          <a:pt x="172" y="462"/>
                        </a:lnTo>
                        <a:lnTo>
                          <a:pt x="150" y="447"/>
                        </a:lnTo>
                        <a:lnTo>
                          <a:pt x="129" y="432"/>
                        </a:lnTo>
                        <a:lnTo>
                          <a:pt x="110" y="417"/>
                        </a:lnTo>
                        <a:lnTo>
                          <a:pt x="92" y="403"/>
                        </a:lnTo>
                        <a:lnTo>
                          <a:pt x="76" y="389"/>
                        </a:lnTo>
                        <a:lnTo>
                          <a:pt x="62" y="376"/>
                        </a:lnTo>
                        <a:lnTo>
                          <a:pt x="48" y="363"/>
                        </a:lnTo>
                        <a:lnTo>
                          <a:pt x="37" y="351"/>
                        </a:lnTo>
                        <a:lnTo>
                          <a:pt x="27" y="340"/>
                        </a:lnTo>
                        <a:lnTo>
                          <a:pt x="19" y="331"/>
                        </a:lnTo>
                        <a:lnTo>
                          <a:pt x="10" y="321"/>
                        </a:lnTo>
                        <a:lnTo>
                          <a:pt x="5" y="314"/>
                        </a:lnTo>
                        <a:lnTo>
                          <a:pt x="0" y="309"/>
                        </a:lnTo>
                        <a:lnTo>
                          <a:pt x="626" y="0"/>
                        </a:lnTo>
                        <a:lnTo>
                          <a:pt x="631" y="4"/>
                        </a:lnTo>
                        <a:lnTo>
                          <a:pt x="640" y="11"/>
                        </a:lnTo>
                        <a:lnTo>
                          <a:pt x="652" y="20"/>
                        </a:lnTo>
                        <a:lnTo>
                          <a:pt x="667" y="31"/>
                        </a:lnTo>
                        <a:lnTo>
                          <a:pt x="684" y="41"/>
                        </a:lnTo>
                        <a:lnTo>
                          <a:pt x="704" y="54"/>
                        </a:lnTo>
                        <a:lnTo>
                          <a:pt x="726" y="67"/>
                        </a:lnTo>
                        <a:lnTo>
                          <a:pt x="750" y="80"/>
                        </a:lnTo>
                        <a:lnTo>
                          <a:pt x="778" y="94"/>
                        </a:lnTo>
                        <a:lnTo>
                          <a:pt x="806" y="108"/>
                        </a:lnTo>
                        <a:lnTo>
                          <a:pt x="839" y="121"/>
                        </a:lnTo>
                        <a:lnTo>
                          <a:pt x="872" y="133"/>
                        </a:lnTo>
                        <a:lnTo>
                          <a:pt x="909" y="146"/>
                        </a:lnTo>
                        <a:lnTo>
                          <a:pt x="947" y="156"/>
                        </a:lnTo>
                        <a:lnTo>
                          <a:pt x="988" y="167"/>
                        </a:lnTo>
                        <a:lnTo>
                          <a:pt x="1031" y="175"/>
                        </a:lnTo>
                        <a:lnTo>
                          <a:pt x="1366" y="230"/>
                        </a:lnTo>
                        <a:lnTo>
                          <a:pt x="710" y="611"/>
                        </a:lnTo>
                        <a:close/>
                      </a:path>
                    </a:pathLst>
                  </a:custGeom>
                  <a:solidFill>
                    <a:srgbClr val="5E91E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3" name="Freeform 43"/>
                  <p:cNvSpPr>
                    <a:spLocks/>
                  </p:cNvSpPr>
                  <p:nvPr/>
                </p:nvSpPr>
                <p:spPr bwMode="auto">
                  <a:xfrm>
                    <a:off x="5816600" y="5072063"/>
                    <a:ext cx="663575" cy="334963"/>
                  </a:xfrm>
                  <a:custGeom>
                    <a:avLst/>
                    <a:gdLst>
                      <a:gd name="T0" fmla="*/ 187 w 836"/>
                      <a:gd name="T1" fmla="*/ 293 h 421"/>
                      <a:gd name="T2" fmla="*/ 260 w 836"/>
                      <a:gd name="T3" fmla="*/ 331 h 421"/>
                      <a:gd name="T4" fmla="*/ 440 w 836"/>
                      <a:gd name="T5" fmla="*/ 386 h 421"/>
                      <a:gd name="T6" fmla="*/ 604 w 836"/>
                      <a:gd name="T7" fmla="*/ 413 h 421"/>
                      <a:gd name="T8" fmla="*/ 690 w 836"/>
                      <a:gd name="T9" fmla="*/ 421 h 421"/>
                      <a:gd name="T10" fmla="*/ 779 w 836"/>
                      <a:gd name="T11" fmla="*/ 363 h 421"/>
                      <a:gd name="T12" fmla="*/ 799 w 836"/>
                      <a:gd name="T13" fmla="*/ 342 h 421"/>
                      <a:gd name="T14" fmla="*/ 835 w 836"/>
                      <a:gd name="T15" fmla="*/ 311 h 421"/>
                      <a:gd name="T16" fmla="*/ 812 w 836"/>
                      <a:gd name="T17" fmla="*/ 290 h 421"/>
                      <a:gd name="T18" fmla="*/ 826 w 836"/>
                      <a:gd name="T19" fmla="*/ 225 h 421"/>
                      <a:gd name="T20" fmla="*/ 748 w 836"/>
                      <a:gd name="T21" fmla="*/ 256 h 421"/>
                      <a:gd name="T22" fmla="*/ 702 w 836"/>
                      <a:gd name="T23" fmla="*/ 273 h 421"/>
                      <a:gd name="T24" fmla="*/ 654 w 836"/>
                      <a:gd name="T25" fmla="*/ 269 h 421"/>
                      <a:gd name="T26" fmla="*/ 574 w 836"/>
                      <a:gd name="T27" fmla="*/ 270 h 421"/>
                      <a:gd name="T28" fmla="*/ 614 w 836"/>
                      <a:gd name="T29" fmla="*/ 235 h 421"/>
                      <a:gd name="T30" fmla="*/ 620 w 836"/>
                      <a:gd name="T31" fmla="*/ 162 h 421"/>
                      <a:gd name="T32" fmla="*/ 688 w 836"/>
                      <a:gd name="T33" fmla="*/ 107 h 421"/>
                      <a:gd name="T34" fmla="*/ 722 w 836"/>
                      <a:gd name="T35" fmla="*/ 68 h 421"/>
                      <a:gd name="T36" fmla="*/ 642 w 836"/>
                      <a:gd name="T37" fmla="*/ 78 h 421"/>
                      <a:gd name="T38" fmla="*/ 571 w 836"/>
                      <a:gd name="T39" fmla="*/ 115 h 421"/>
                      <a:gd name="T40" fmla="*/ 524 w 836"/>
                      <a:gd name="T41" fmla="*/ 177 h 421"/>
                      <a:gd name="T42" fmla="*/ 479 w 836"/>
                      <a:gd name="T43" fmla="*/ 192 h 421"/>
                      <a:gd name="T44" fmla="*/ 439 w 836"/>
                      <a:gd name="T45" fmla="*/ 195 h 421"/>
                      <a:gd name="T46" fmla="*/ 410 w 836"/>
                      <a:gd name="T47" fmla="*/ 180 h 421"/>
                      <a:gd name="T48" fmla="*/ 383 w 836"/>
                      <a:gd name="T49" fmla="*/ 202 h 421"/>
                      <a:gd name="T50" fmla="*/ 360 w 836"/>
                      <a:gd name="T51" fmla="*/ 227 h 421"/>
                      <a:gd name="T52" fmla="*/ 339 w 836"/>
                      <a:gd name="T53" fmla="*/ 222 h 421"/>
                      <a:gd name="T54" fmla="*/ 304 w 836"/>
                      <a:gd name="T55" fmla="*/ 204 h 421"/>
                      <a:gd name="T56" fmla="*/ 308 w 836"/>
                      <a:gd name="T57" fmla="*/ 186 h 421"/>
                      <a:gd name="T58" fmla="*/ 334 w 836"/>
                      <a:gd name="T59" fmla="*/ 172 h 421"/>
                      <a:gd name="T60" fmla="*/ 320 w 836"/>
                      <a:gd name="T61" fmla="*/ 132 h 421"/>
                      <a:gd name="T62" fmla="*/ 356 w 836"/>
                      <a:gd name="T63" fmla="*/ 124 h 421"/>
                      <a:gd name="T64" fmla="*/ 419 w 836"/>
                      <a:gd name="T65" fmla="*/ 85 h 421"/>
                      <a:gd name="T66" fmla="*/ 468 w 836"/>
                      <a:gd name="T67" fmla="*/ 3 h 421"/>
                      <a:gd name="T68" fmla="*/ 429 w 836"/>
                      <a:gd name="T69" fmla="*/ 0 h 421"/>
                      <a:gd name="T70" fmla="*/ 389 w 836"/>
                      <a:gd name="T71" fmla="*/ 7 h 421"/>
                      <a:gd name="T72" fmla="*/ 356 w 836"/>
                      <a:gd name="T73" fmla="*/ 38 h 421"/>
                      <a:gd name="T74" fmla="*/ 328 w 836"/>
                      <a:gd name="T75" fmla="*/ 54 h 421"/>
                      <a:gd name="T76" fmla="*/ 304 w 836"/>
                      <a:gd name="T77" fmla="*/ 83 h 421"/>
                      <a:gd name="T78" fmla="*/ 261 w 836"/>
                      <a:gd name="T79" fmla="*/ 82 h 421"/>
                      <a:gd name="T80" fmla="*/ 220 w 836"/>
                      <a:gd name="T81" fmla="*/ 109 h 421"/>
                      <a:gd name="T82" fmla="*/ 168 w 836"/>
                      <a:gd name="T83" fmla="*/ 134 h 421"/>
                      <a:gd name="T84" fmla="*/ 124 w 836"/>
                      <a:gd name="T85" fmla="*/ 112 h 421"/>
                      <a:gd name="T86" fmla="*/ 81 w 836"/>
                      <a:gd name="T87" fmla="*/ 108 h 421"/>
                      <a:gd name="T88" fmla="*/ 37 w 836"/>
                      <a:gd name="T89" fmla="*/ 117 h 421"/>
                      <a:gd name="T90" fmla="*/ 0 w 836"/>
                      <a:gd name="T91" fmla="*/ 143 h 421"/>
                      <a:gd name="T92" fmla="*/ 28 w 836"/>
                      <a:gd name="T93" fmla="*/ 173 h 421"/>
                      <a:gd name="T94" fmla="*/ 65 w 836"/>
                      <a:gd name="T95" fmla="*/ 194 h 421"/>
                      <a:gd name="T96" fmla="*/ 101 w 836"/>
                      <a:gd name="T97" fmla="*/ 204 h 421"/>
                      <a:gd name="T98" fmla="*/ 139 w 836"/>
                      <a:gd name="T99" fmla="*/ 195 h 421"/>
                      <a:gd name="T100" fmla="*/ 177 w 836"/>
                      <a:gd name="T101" fmla="*/ 182 h 421"/>
                      <a:gd name="T102" fmla="*/ 207 w 836"/>
                      <a:gd name="T103" fmla="*/ 194 h 421"/>
                      <a:gd name="T104" fmla="*/ 197 w 836"/>
                      <a:gd name="T105" fmla="*/ 228 h 421"/>
                      <a:gd name="T106" fmla="*/ 151 w 836"/>
                      <a:gd name="T107" fmla="*/ 270 h 4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36" h="421">
                        <a:moveTo>
                          <a:pt x="151" y="270"/>
                        </a:moveTo>
                        <a:lnTo>
                          <a:pt x="160" y="275"/>
                        </a:lnTo>
                        <a:lnTo>
                          <a:pt x="168" y="281"/>
                        </a:lnTo>
                        <a:lnTo>
                          <a:pt x="177" y="287"/>
                        </a:lnTo>
                        <a:lnTo>
                          <a:pt x="187" y="293"/>
                        </a:lnTo>
                        <a:lnTo>
                          <a:pt x="197" y="298"/>
                        </a:lnTo>
                        <a:lnTo>
                          <a:pt x="207" y="304"/>
                        </a:lnTo>
                        <a:lnTo>
                          <a:pt x="217" y="310"/>
                        </a:lnTo>
                        <a:lnTo>
                          <a:pt x="228" y="316"/>
                        </a:lnTo>
                        <a:lnTo>
                          <a:pt x="260" y="331"/>
                        </a:lnTo>
                        <a:lnTo>
                          <a:pt x="293" y="345"/>
                        </a:lnTo>
                        <a:lnTo>
                          <a:pt x="329" y="356"/>
                        </a:lnTo>
                        <a:lnTo>
                          <a:pt x="366" y="368"/>
                        </a:lnTo>
                        <a:lnTo>
                          <a:pt x="403" y="377"/>
                        </a:lnTo>
                        <a:lnTo>
                          <a:pt x="440" y="386"/>
                        </a:lnTo>
                        <a:lnTo>
                          <a:pt x="475" y="393"/>
                        </a:lnTo>
                        <a:lnTo>
                          <a:pt x="511" y="399"/>
                        </a:lnTo>
                        <a:lnTo>
                          <a:pt x="544" y="405"/>
                        </a:lnTo>
                        <a:lnTo>
                          <a:pt x="576" y="409"/>
                        </a:lnTo>
                        <a:lnTo>
                          <a:pt x="604" y="413"/>
                        </a:lnTo>
                        <a:lnTo>
                          <a:pt x="630" y="416"/>
                        </a:lnTo>
                        <a:lnTo>
                          <a:pt x="652" y="417"/>
                        </a:lnTo>
                        <a:lnTo>
                          <a:pt x="669" y="420"/>
                        </a:lnTo>
                        <a:lnTo>
                          <a:pt x="682" y="421"/>
                        </a:lnTo>
                        <a:lnTo>
                          <a:pt x="690" y="421"/>
                        </a:lnTo>
                        <a:lnTo>
                          <a:pt x="783" y="366"/>
                        </a:lnTo>
                        <a:lnTo>
                          <a:pt x="782" y="365"/>
                        </a:lnTo>
                        <a:lnTo>
                          <a:pt x="782" y="364"/>
                        </a:lnTo>
                        <a:lnTo>
                          <a:pt x="781" y="364"/>
                        </a:lnTo>
                        <a:lnTo>
                          <a:pt x="779" y="363"/>
                        </a:lnTo>
                        <a:lnTo>
                          <a:pt x="779" y="357"/>
                        </a:lnTo>
                        <a:lnTo>
                          <a:pt x="782" y="353"/>
                        </a:lnTo>
                        <a:lnTo>
                          <a:pt x="786" y="349"/>
                        </a:lnTo>
                        <a:lnTo>
                          <a:pt x="791" y="347"/>
                        </a:lnTo>
                        <a:lnTo>
                          <a:pt x="799" y="342"/>
                        </a:lnTo>
                        <a:lnTo>
                          <a:pt x="808" y="338"/>
                        </a:lnTo>
                        <a:lnTo>
                          <a:pt x="817" y="332"/>
                        </a:lnTo>
                        <a:lnTo>
                          <a:pt x="824" y="325"/>
                        </a:lnTo>
                        <a:lnTo>
                          <a:pt x="831" y="318"/>
                        </a:lnTo>
                        <a:lnTo>
                          <a:pt x="835" y="311"/>
                        </a:lnTo>
                        <a:lnTo>
                          <a:pt x="836" y="302"/>
                        </a:lnTo>
                        <a:lnTo>
                          <a:pt x="834" y="293"/>
                        </a:lnTo>
                        <a:lnTo>
                          <a:pt x="828" y="289"/>
                        </a:lnTo>
                        <a:lnTo>
                          <a:pt x="820" y="289"/>
                        </a:lnTo>
                        <a:lnTo>
                          <a:pt x="812" y="290"/>
                        </a:lnTo>
                        <a:lnTo>
                          <a:pt x="807" y="290"/>
                        </a:lnTo>
                        <a:lnTo>
                          <a:pt x="806" y="274"/>
                        </a:lnTo>
                        <a:lnTo>
                          <a:pt x="812" y="259"/>
                        </a:lnTo>
                        <a:lnTo>
                          <a:pt x="820" y="242"/>
                        </a:lnTo>
                        <a:lnTo>
                          <a:pt x="826" y="225"/>
                        </a:lnTo>
                        <a:lnTo>
                          <a:pt x="808" y="227"/>
                        </a:lnTo>
                        <a:lnTo>
                          <a:pt x="793" y="232"/>
                        </a:lnTo>
                        <a:lnTo>
                          <a:pt x="777" y="239"/>
                        </a:lnTo>
                        <a:lnTo>
                          <a:pt x="762" y="247"/>
                        </a:lnTo>
                        <a:lnTo>
                          <a:pt x="748" y="256"/>
                        </a:lnTo>
                        <a:lnTo>
                          <a:pt x="733" y="265"/>
                        </a:lnTo>
                        <a:lnTo>
                          <a:pt x="718" y="273"/>
                        </a:lnTo>
                        <a:lnTo>
                          <a:pt x="702" y="280"/>
                        </a:lnTo>
                        <a:lnTo>
                          <a:pt x="702" y="277"/>
                        </a:lnTo>
                        <a:lnTo>
                          <a:pt x="702" y="273"/>
                        </a:lnTo>
                        <a:lnTo>
                          <a:pt x="702" y="271"/>
                        </a:lnTo>
                        <a:lnTo>
                          <a:pt x="702" y="270"/>
                        </a:lnTo>
                        <a:lnTo>
                          <a:pt x="686" y="269"/>
                        </a:lnTo>
                        <a:lnTo>
                          <a:pt x="670" y="269"/>
                        </a:lnTo>
                        <a:lnTo>
                          <a:pt x="654" y="269"/>
                        </a:lnTo>
                        <a:lnTo>
                          <a:pt x="639" y="269"/>
                        </a:lnTo>
                        <a:lnTo>
                          <a:pt x="623" y="269"/>
                        </a:lnTo>
                        <a:lnTo>
                          <a:pt x="607" y="270"/>
                        </a:lnTo>
                        <a:lnTo>
                          <a:pt x="591" y="270"/>
                        </a:lnTo>
                        <a:lnTo>
                          <a:pt x="574" y="270"/>
                        </a:lnTo>
                        <a:lnTo>
                          <a:pt x="581" y="263"/>
                        </a:lnTo>
                        <a:lnTo>
                          <a:pt x="591" y="260"/>
                        </a:lnTo>
                        <a:lnTo>
                          <a:pt x="600" y="257"/>
                        </a:lnTo>
                        <a:lnTo>
                          <a:pt x="607" y="251"/>
                        </a:lnTo>
                        <a:lnTo>
                          <a:pt x="614" y="235"/>
                        </a:lnTo>
                        <a:lnTo>
                          <a:pt x="615" y="217"/>
                        </a:lnTo>
                        <a:lnTo>
                          <a:pt x="609" y="200"/>
                        </a:lnTo>
                        <a:lnTo>
                          <a:pt x="596" y="190"/>
                        </a:lnTo>
                        <a:lnTo>
                          <a:pt x="608" y="176"/>
                        </a:lnTo>
                        <a:lnTo>
                          <a:pt x="620" y="162"/>
                        </a:lnTo>
                        <a:lnTo>
                          <a:pt x="633" y="151"/>
                        </a:lnTo>
                        <a:lnTo>
                          <a:pt x="647" y="141"/>
                        </a:lnTo>
                        <a:lnTo>
                          <a:pt x="661" y="129"/>
                        </a:lnTo>
                        <a:lnTo>
                          <a:pt x="675" y="119"/>
                        </a:lnTo>
                        <a:lnTo>
                          <a:pt x="688" y="107"/>
                        </a:lnTo>
                        <a:lnTo>
                          <a:pt x="702" y="94"/>
                        </a:lnTo>
                        <a:lnTo>
                          <a:pt x="709" y="89"/>
                        </a:lnTo>
                        <a:lnTo>
                          <a:pt x="715" y="83"/>
                        </a:lnTo>
                        <a:lnTo>
                          <a:pt x="720" y="76"/>
                        </a:lnTo>
                        <a:lnTo>
                          <a:pt x="722" y="68"/>
                        </a:lnTo>
                        <a:lnTo>
                          <a:pt x="706" y="68"/>
                        </a:lnTo>
                        <a:lnTo>
                          <a:pt x="691" y="69"/>
                        </a:lnTo>
                        <a:lnTo>
                          <a:pt x="675" y="71"/>
                        </a:lnTo>
                        <a:lnTo>
                          <a:pt x="659" y="74"/>
                        </a:lnTo>
                        <a:lnTo>
                          <a:pt x="642" y="78"/>
                        </a:lnTo>
                        <a:lnTo>
                          <a:pt x="626" y="83"/>
                        </a:lnTo>
                        <a:lnTo>
                          <a:pt x="611" y="90"/>
                        </a:lnTo>
                        <a:lnTo>
                          <a:pt x="597" y="97"/>
                        </a:lnTo>
                        <a:lnTo>
                          <a:pt x="584" y="105"/>
                        </a:lnTo>
                        <a:lnTo>
                          <a:pt x="571" y="115"/>
                        </a:lnTo>
                        <a:lnTo>
                          <a:pt x="558" y="126"/>
                        </a:lnTo>
                        <a:lnTo>
                          <a:pt x="548" y="136"/>
                        </a:lnTo>
                        <a:lnTo>
                          <a:pt x="539" y="149"/>
                        </a:lnTo>
                        <a:lnTo>
                          <a:pt x="531" y="162"/>
                        </a:lnTo>
                        <a:lnTo>
                          <a:pt x="524" y="177"/>
                        </a:lnTo>
                        <a:lnTo>
                          <a:pt x="519" y="192"/>
                        </a:lnTo>
                        <a:lnTo>
                          <a:pt x="509" y="191"/>
                        </a:lnTo>
                        <a:lnTo>
                          <a:pt x="498" y="191"/>
                        </a:lnTo>
                        <a:lnTo>
                          <a:pt x="489" y="191"/>
                        </a:lnTo>
                        <a:lnTo>
                          <a:pt x="479" y="192"/>
                        </a:lnTo>
                        <a:lnTo>
                          <a:pt x="470" y="194"/>
                        </a:lnTo>
                        <a:lnTo>
                          <a:pt x="460" y="196"/>
                        </a:lnTo>
                        <a:lnTo>
                          <a:pt x="451" y="198"/>
                        </a:lnTo>
                        <a:lnTo>
                          <a:pt x="442" y="200"/>
                        </a:lnTo>
                        <a:lnTo>
                          <a:pt x="439" y="195"/>
                        </a:lnTo>
                        <a:lnTo>
                          <a:pt x="434" y="190"/>
                        </a:lnTo>
                        <a:lnTo>
                          <a:pt x="429" y="186"/>
                        </a:lnTo>
                        <a:lnTo>
                          <a:pt x="424" y="182"/>
                        </a:lnTo>
                        <a:lnTo>
                          <a:pt x="417" y="181"/>
                        </a:lnTo>
                        <a:lnTo>
                          <a:pt x="410" y="180"/>
                        </a:lnTo>
                        <a:lnTo>
                          <a:pt x="403" y="181"/>
                        </a:lnTo>
                        <a:lnTo>
                          <a:pt x="397" y="184"/>
                        </a:lnTo>
                        <a:lnTo>
                          <a:pt x="391" y="189"/>
                        </a:lnTo>
                        <a:lnTo>
                          <a:pt x="387" y="195"/>
                        </a:lnTo>
                        <a:lnTo>
                          <a:pt x="383" y="202"/>
                        </a:lnTo>
                        <a:lnTo>
                          <a:pt x="380" y="207"/>
                        </a:lnTo>
                        <a:lnTo>
                          <a:pt x="375" y="213"/>
                        </a:lnTo>
                        <a:lnTo>
                          <a:pt x="372" y="219"/>
                        </a:lnTo>
                        <a:lnTo>
                          <a:pt x="366" y="224"/>
                        </a:lnTo>
                        <a:lnTo>
                          <a:pt x="360" y="227"/>
                        </a:lnTo>
                        <a:lnTo>
                          <a:pt x="357" y="227"/>
                        </a:lnTo>
                        <a:lnTo>
                          <a:pt x="353" y="228"/>
                        </a:lnTo>
                        <a:lnTo>
                          <a:pt x="349" y="228"/>
                        </a:lnTo>
                        <a:lnTo>
                          <a:pt x="346" y="227"/>
                        </a:lnTo>
                        <a:lnTo>
                          <a:pt x="339" y="222"/>
                        </a:lnTo>
                        <a:lnTo>
                          <a:pt x="333" y="219"/>
                        </a:lnTo>
                        <a:lnTo>
                          <a:pt x="324" y="215"/>
                        </a:lnTo>
                        <a:lnTo>
                          <a:pt x="318" y="211"/>
                        </a:lnTo>
                        <a:lnTo>
                          <a:pt x="311" y="207"/>
                        </a:lnTo>
                        <a:lnTo>
                          <a:pt x="304" y="204"/>
                        </a:lnTo>
                        <a:lnTo>
                          <a:pt x="297" y="200"/>
                        </a:lnTo>
                        <a:lnTo>
                          <a:pt x="291" y="196"/>
                        </a:lnTo>
                        <a:lnTo>
                          <a:pt x="296" y="191"/>
                        </a:lnTo>
                        <a:lnTo>
                          <a:pt x="301" y="188"/>
                        </a:lnTo>
                        <a:lnTo>
                          <a:pt x="308" y="186"/>
                        </a:lnTo>
                        <a:lnTo>
                          <a:pt x="315" y="183"/>
                        </a:lnTo>
                        <a:lnTo>
                          <a:pt x="321" y="182"/>
                        </a:lnTo>
                        <a:lnTo>
                          <a:pt x="327" y="180"/>
                        </a:lnTo>
                        <a:lnTo>
                          <a:pt x="331" y="176"/>
                        </a:lnTo>
                        <a:lnTo>
                          <a:pt x="334" y="172"/>
                        </a:lnTo>
                        <a:lnTo>
                          <a:pt x="329" y="164"/>
                        </a:lnTo>
                        <a:lnTo>
                          <a:pt x="319" y="157"/>
                        </a:lnTo>
                        <a:lnTo>
                          <a:pt x="312" y="147"/>
                        </a:lnTo>
                        <a:lnTo>
                          <a:pt x="314" y="137"/>
                        </a:lnTo>
                        <a:lnTo>
                          <a:pt x="320" y="132"/>
                        </a:lnTo>
                        <a:lnTo>
                          <a:pt x="327" y="130"/>
                        </a:lnTo>
                        <a:lnTo>
                          <a:pt x="334" y="128"/>
                        </a:lnTo>
                        <a:lnTo>
                          <a:pt x="342" y="127"/>
                        </a:lnTo>
                        <a:lnTo>
                          <a:pt x="349" y="126"/>
                        </a:lnTo>
                        <a:lnTo>
                          <a:pt x="356" y="124"/>
                        </a:lnTo>
                        <a:lnTo>
                          <a:pt x="362" y="122"/>
                        </a:lnTo>
                        <a:lnTo>
                          <a:pt x="368" y="119"/>
                        </a:lnTo>
                        <a:lnTo>
                          <a:pt x="386" y="108"/>
                        </a:lnTo>
                        <a:lnTo>
                          <a:pt x="403" y="97"/>
                        </a:lnTo>
                        <a:lnTo>
                          <a:pt x="419" y="85"/>
                        </a:lnTo>
                        <a:lnTo>
                          <a:pt x="434" y="71"/>
                        </a:lnTo>
                        <a:lnTo>
                          <a:pt x="447" y="58"/>
                        </a:lnTo>
                        <a:lnTo>
                          <a:pt x="458" y="41"/>
                        </a:lnTo>
                        <a:lnTo>
                          <a:pt x="465" y="23"/>
                        </a:lnTo>
                        <a:lnTo>
                          <a:pt x="468" y="3"/>
                        </a:lnTo>
                        <a:lnTo>
                          <a:pt x="460" y="3"/>
                        </a:lnTo>
                        <a:lnTo>
                          <a:pt x="452" y="2"/>
                        </a:lnTo>
                        <a:lnTo>
                          <a:pt x="445" y="2"/>
                        </a:lnTo>
                        <a:lnTo>
                          <a:pt x="437" y="1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3" y="0"/>
                        </a:lnTo>
                        <a:lnTo>
                          <a:pt x="405" y="1"/>
                        </a:lnTo>
                        <a:lnTo>
                          <a:pt x="397" y="3"/>
                        </a:lnTo>
                        <a:lnTo>
                          <a:pt x="389" y="7"/>
                        </a:lnTo>
                        <a:lnTo>
                          <a:pt x="382" y="13"/>
                        </a:lnTo>
                        <a:lnTo>
                          <a:pt x="375" y="18"/>
                        </a:lnTo>
                        <a:lnTo>
                          <a:pt x="368" y="24"/>
                        </a:lnTo>
                        <a:lnTo>
                          <a:pt x="362" y="31"/>
                        </a:lnTo>
                        <a:lnTo>
                          <a:pt x="356" y="38"/>
                        </a:lnTo>
                        <a:lnTo>
                          <a:pt x="349" y="44"/>
                        </a:lnTo>
                        <a:lnTo>
                          <a:pt x="344" y="46"/>
                        </a:lnTo>
                        <a:lnTo>
                          <a:pt x="339" y="48"/>
                        </a:lnTo>
                        <a:lnTo>
                          <a:pt x="334" y="51"/>
                        </a:lnTo>
                        <a:lnTo>
                          <a:pt x="328" y="54"/>
                        </a:lnTo>
                        <a:lnTo>
                          <a:pt x="321" y="60"/>
                        </a:lnTo>
                        <a:lnTo>
                          <a:pt x="316" y="67"/>
                        </a:lnTo>
                        <a:lnTo>
                          <a:pt x="313" y="74"/>
                        </a:lnTo>
                        <a:lnTo>
                          <a:pt x="312" y="83"/>
                        </a:lnTo>
                        <a:lnTo>
                          <a:pt x="304" y="83"/>
                        </a:lnTo>
                        <a:lnTo>
                          <a:pt x="296" y="82"/>
                        </a:lnTo>
                        <a:lnTo>
                          <a:pt x="286" y="82"/>
                        </a:lnTo>
                        <a:lnTo>
                          <a:pt x="278" y="81"/>
                        </a:lnTo>
                        <a:lnTo>
                          <a:pt x="269" y="81"/>
                        </a:lnTo>
                        <a:lnTo>
                          <a:pt x="261" y="82"/>
                        </a:lnTo>
                        <a:lnTo>
                          <a:pt x="254" y="83"/>
                        </a:lnTo>
                        <a:lnTo>
                          <a:pt x="247" y="86"/>
                        </a:lnTo>
                        <a:lnTo>
                          <a:pt x="238" y="93"/>
                        </a:lnTo>
                        <a:lnTo>
                          <a:pt x="229" y="101"/>
                        </a:lnTo>
                        <a:lnTo>
                          <a:pt x="220" y="109"/>
                        </a:lnTo>
                        <a:lnTo>
                          <a:pt x="210" y="119"/>
                        </a:lnTo>
                        <a:lnTo>
                          <a:pt x="201" y="126"/>
                        </a:lnTo>
                        <a:lnTo>
                          <a:pt x="191" y="131"/>
                        </a:lnTo>
                        <a:lnTo>
                          <a:pt x="181" y="134"/>
                        </a:lnTo>
                        <a:lnTo>
                          <a:pt x="168" y="134"/>
                        </a:lnTo>
                        <a:lnTo>
                          <a:pt x="162" y="122"/>
                        </a:lnTo>
                        <a:lnTo>
                          <a:pt x="155" y="115"/>
                        </a:lnTo>
                        <a:lnTo>
                          <a:pt x="146" y="111"/>
                        </a:lnTo>
                        <a:lnTo>
                          <a:pt x="136" y="109"/>
                        </a:lnTo>
                        <a:lnTo>
                          <a:pt x="124" y="112"/>
                        </a:lnTo>
                        <a:lnTo>
                          <a:pt x="114" y="114"/>
                        </a:lnTo>
                        <a:lnTo>
                          <a:pt x="102" y="119"/>
                        </a:lnTo>
                        <a:lnTo>
                          <a:pt x="93" y="123"/>
                        </a:lnTo>
                        <a:lnTo>
                          <a:pt x="88" y="114"/>
                        </a:lnTo>
                        <a:lnTo>
                          <a:pt x="81" y="108"/>
                        </a:lnTo>
                        <a:lnTo>
                          <a:pt x="71" y="106"/>
                        </a:lnTo>
                        <a:lnTo>
                          <a:pt x="61" y="107"/>
                        </a:lnTo>
                        <a:lnTo>
                          <a:pt x="53" y="111"/>
                        </a:lnTo>
                        <a:lnTo>
                          <a:pt x="45" y="114"/>
                        </a:lnTo>
                        <a:lnTo>
                          <a:pt x="37" y="117"/>
                        </a:lnTo>
                        <a:lnTo>
                          <a:pt x="28" y="121"/>
                        </a:lnTo>
                        <a:lnTo>
                          <a:pt x="22" y="126"/>
                        </a:lnTo>
                        <a:lnTo>
                          <a:pt x="14" y="131"/>
                        </a:lnTo>
                        <a:lnTo>
                          <a:pt x="7" y="137"/>
                        </a:lnTo>
                        <a:lnTo>
                          <a:pt x="0" y="143"/>
                        </a:lnTo>
                        <a:lnTo>
                          <a:pt x="4" y="149"/>
                        </a:lnTo>
                        <a:lnTo>
                          <a:pt x="10" y="154"/>
                        </a:lnTo>
                        <a:lnTo>
                          <a:pt x="16" y="160"/>
                        </a:lnTo>
                        <a:lnTo>
                          <a:pt x="22" y="166"/>
                        </a:lnTo>
                        <a:lnTo>
                          <a:pt x="28" y="173"/>
                        </a:lnTo>
                        <a:lnTo>
                          <a:pt x="35" y="180"/>
                        </a:lnTo>
                        <a:lnTo>
                          <a:pt x="42" y="187"/>
                        </a:lnTo>
                        <a:lnTo>
                          <a:pt x="50" y="194"/>
                        </a:lnTo>
                        <a:lnTo>
                          <a:pt x="58" y="194"/>
                        </a:lnTo>
                        <a:lnTo>
                          <a:pt x="65" y="194"/>
                        </a:lnTo>
                        <a:lnTo>
                          <a:pt x="73" y="195"/>
                        </a:lnTo>
                        <a:lnTo>
                          <a:pt x="80" y="196"/>
                        </a:lnTo>
                        <a:lnTo>
                          <a:pt x="87" y="198"/>
                        </a:lnTo>
                        <a:lnTo>
                          <a:pt x="94" y="200"/>
                        </a:lnTo>
                        <a:lnTo>
                          <a:pt x="101" y="204"/>
                        </a:lnTo>
                        <a:lnTo>
                          <a:pt x="107" y="209"/>
                        </a:lnTo>
                        <a:lnTo>
                          <a:pt x="116" y="206"/>
                        </a:lnTo>
                        <a:lnTo>
                          <a:pt x="124" y="203"/>
                        </a:lnTo>
                        <a:lnTo>
                          <a:pt x="131" y="198"/>
                        </a:lnTo>
                        <a:lnTo>
                          <a:pt x="139" y="195"/>
                        </a:lnTo>
                        <a:lnTo>
                          <a:pt x="146" y="190"/>
                        </a:lnTo>
                        <a:lnTo>
                          <a:pt x="154" y="187"/>
                        </a:lnTo>
                        <a:lnTo>
                          <a:pt x="162" y="183"/>
                        </a:lnTo>
                        <a:lnTo>
                          <a:pt x="170" y="182"/>
                        </a:lnTo>
                        <a:lnTo>
                          <a:pt x="177" y="182"/>
                        </a:lnTo>
                        <a:lnTo>
                          <a:pt x="184" y="183"/>
                        </a:lnTo>
                        <a:lnTo>
                          <a:pt x="190" y="186"/>
                        </a:lnTo>
                        <a:lnTo>
                          <a:pt x="195" y="188"/>
                        </a:lnTo>
                        <a:lnTo>
                          <a:pt x="201" y="190"/>
                        </a:lnTo>
                        <a:lnTo>
                          <a:pt x="207" y="194"/>
                        </a:lnTo>
                        <a:lnTo>
                          <a:pt x="213" y="196"/>
                        </a:lnTo>
                        <a:lnTo>
                          <a:pt x="219" y="198"/>
                        </a:lnTo>
                        <a:lnTo>
                          <a:pt x="213" y="210"/>
                        </a:lnTo>
                        <a:lnTo>
                          <a:pt x="205" y="219"/>
                        </a:lnTo>
                        <a:lnTo>
                          <a:pt x="197" y="228"/>
                        </a:lnTo>
                        <a:lnTo>
                          <a:pt x="187" y="237"/>
                        </a:lnTo>
                        <a:lnTo>
                          <a:pt x="178" y="245"/>
                        </a:lnTo>
                        <a:lnTo>
                          <a:pt x="169" y="254"/>
                        </a:lnTo>
                        <a:lnTo>
                          <a:pt x="159" y="262"/>
                        </a:lnTo>
                        <a:lnTo>
                          <a:pt x="151" y="27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4" name="Freeform 44"/>
                  <p:cNvSpPr>
                    <a:spLocks/>
                  </p:cNvSpPr>
                  <p:nvPr/>
                </p:nvSpPr>
                <p:spPr bwMode="auto">
                  <a:xfrm>
                    <a:off x="5513388" y="4943475"/>
                    <a:ext cx="573088" cy="341313"/>
                  </a:xfrm>
                  <a:custGeom>
                    <a:avLst/>
                    <a:gdLst>
                      <a:gd name="T0" fmla="*/ 162 w 721"/>
                      <a:gd name="T1" fmla="*/ 355 h 429"/>
                      <a:gd name="T2" fmla="*/ 182 w 721"/>
                      <a:gd name="T3" fmla="*/ 352 h 429"/>
                      <a:gd name="T4" fmla="*/ 205 w 721"/>
                      <a:gd name="T5" fmla="*/ 355 h 429"/>
                      <a:gd name="T6" fmla="*/ 230 w 721"/>
                      <a:gd name="T7" fmla="*/ 362 h 429"/>
                      <a:gd name="T8" fmla="*/ 249 w 721"/>
                      <a:gd name="T9" fmla="*/ 366 h 429"/>
                      <a:gd name="T10" fmla="*/ 264 w 721"/>
                      <a:gd name="T11" fmla="*/ 370 h 429"/>
                      <a:gd name="T12" fmla="*/ 280 w 721"/>
                      <a:gd name="T13" fmla="*/ 376 h 429"/>
                      <a:gd name="T14" fmla="*/ 295 w 721"/>
                      <a:gd name="T15" fmla="*/ 382 h 429"/>
                      <a:gd name="T16" fmla="*/ 298 w 721"/>
                      <a:gd name="T17" fmla="*/ 377 h 429"/>
                      <a:gd name="T18" fmla="*/ 292 w 721"/>
                      <a:gd name="T19" fmla="*/ 368 h 429"/>
                      <a:gd name="T20" fmla="*/ 316 w 721"/>
                      <a:gd name="T21" fmla="*/ 357 h 429"/>
                      <a:gd name="T22" fmla="*/ 303 w 721"/>
                      <a:gd name="T23" fmla="*/ 323 h 429"/>
                      <a:gd name="T24" fmla="*/ 284 w 721"/>
                      <a:gd name="T25" fmla="*/ 294 h 429"/>
                      <a:gd name="T26" fmla="*/ 293 w 721"/>
                      <a:gd name="T27" fmla="*/ 291 h 429"/>
                      <a:gd name="T28" fmla="*/ 302 w 721"/>
                      <a:gd name="T29" fmla="*/ 291 h 429"/>
                      <a:gd name="T30" fmla="*/ 310 w 721"/>
                      <a:gd name="T31" fmla="*/ 292 h 429"/>
                      <a:gd name="T32" fmla="*/ 321 w 721"/>
                      <a:gd name="T33" fmla="*/ 294 h 429"/>
                      <a:gd name="T34" fmla="*/ 337 w 721"/>
                      <a:gd name="T35" fmla="*/ 299 h 429"/>
                      <a:gd name="T36" fmla="*/ 349 w 721"/>
                      <a:gd name="T37" fmla="*/ 309 h 429"/>
                      <a:gd name="T38" fmla="*/ 361 w 721"/>
                      <a:gd name="T39" fmla="*/ 322 h 429"/>
                      <a:gd name="T40" fmla="*/ 372 w 721"/>
                      <a:gd name="T41" fmla="*/ 335 h 429"/>
                      <a:gd name="T42" fmla="*/ 384 w 721"/>
                      <a:gd name="T43" fmla="*/ 330 h 429"/>
                      <a:gd name="T44" fmla="*/ 384 w 721"/>
                      <a:gd name="T45" fmla="*/ 330 h 429"/>
                      <a:gd name="T46" fmla="*/ 374 w 721"/>
                      <a:gd name="T47" fmla="*/ 319 h 429"/>
                      <a:gd name="T48" fmla="*/ 356 w 721"/>
                      <a:gd name="T49" fmla="*/ 299 h 429"/>
                      <a:gd name="T50" fmla="*/ 345 w 721"/>
                      <a:gd name="T51" fmla="*/ 284 h 429"/>
                      <a:gd name="T52" fmla="*/ 339 w 721"/>
                      <a:gd name="T53" fmla="*/ 277 h 429"/>
                      <a:gd name="T54" fmla="*/ 721 w 721"/>
                      <a:gd name="T55" fmla="*/ 87 h 429"/>
                      <a:gd name="T56" fmla="*/ 611 w 721"/>
                      <a:gd name="T57" fmla="*/ 0 h 429"/>
                      <a:gd name="T58" fmla="*/ 586 w 721"/>
                      <a:gd name="T59" fmla="*/ 18 h 429"/>
                      <a:gd name="T60" fmla="*/ 543 w 721"/>
                      <a:gd name="T61" fmla="*/ 46 h 429"/>
                      <a:gd name="T62" fmla="*/ 486 w 721"/>
                      <a:gd name="T63" fmla="*/ 83 h 429"/>
                      <a:gd name="T64" fmla="*/ 422 w 721"/>
                      <a:gd name="T65" fmla="*/ 123 h 429"/>
                      <a:gd name="T66" fmla="*/ 353 w 721"/>
                      <a:gd name="T67" fmla="*/ 162 h 429"/>
                      <a:gd name="T68" fmla="*/ 284 w 721"/>
                      <a:gd name="T69" fmla="*/ 196 h 429"/>
                      <a:gd name="T70" fmla="*/ 217 w 721"/>
                      <a:gd name="T71" fmla="*/ 223 h 429"/>
                      <a:gd name="T72" fmla="*/ 159 w 721"/>
                      <a:gd name="T73" fmla="*/ 238 h 429"/>
                      <a:gd name="T74" fmla="*/ 98 w 721"/>
                      <a:gd name="T75" fmla="*/ 247 h 429"/>
                      <a:gd name="T76" fmla="*/ 53 w 721"/>
                      <a:gd name="T77" fmla="*/ 253 h 429"/>
                      <a:gd name="T78" fmla="*/ 21 w 721"/>
                      <a:gd name="T79" fmla="*/ 256 h 429"/>
                      <a:gd name="T80" fmla="*/ 0 w 721"/>
                      <a:gd name="T81" fmla="*/ 259 h 429"/>
                      <a:gd name="T82" fmla="*/ 13 w 721"/>
                      <a:gd name="T83" fmla="*/ 270 h 429"/>
                      <a:gd name="T84" fmla="*/ 29 w 721"/>
                      <a:gd name="T85" fmla="*/ 285 h 429"/>
                      <a:gd name="T86" fmla="*/ 48 w 721"/>
                      <a:gd name="T87" fmla="*/ 304 h 429"/>
                      <a:gd name="T88" fmla="*/ 71 w 721"/>
                      <a:gd name="T89" fmla="*/ 324 h 429"/>
                      <a:gd name="T90" fmla="*/ 96 w 721"/>
                      <a:gd name="T91" fmla="*/ 349 h 429"/>
                      <a:gd name="T92" fmla="*/ 124 w 721"/>
                      <a:gd name="T93" fmla="*/ 374 h 429"/>
                      <a:gd name="T94" fmla="*/ 154 w 721"/>
                      <a:gd name="T95" fmla="*/ 400 h 429"/>
                      <a:gd name="T96" fmla="*/ 186 w 721"/>
                      <a:gd name="T97" fmla="*/ 429 h 429"/>
                      <a:gd name="T98" fmla="*/ 179 w 721"/>
                      <a:gd name="T99" fmla="*/ 419 h 429"/>
                      <a:gd name="T100" fmla="*/ 171 w 721"/>
                      <a:gd name="T101" fmla="*/ 410 h 429"/>
                      <a:gd name="T102" fmla="*/ 154 w 721"/>
                      <a:gd name="T103" fmla="*/ 383 h 429"/>
                      <a:gd name="T104" fmla="*/ 152 w 721"/>
                      <a:gd name="T105" fmla="*/ 361 h 4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721" h="429">
                        <a:moveTo>
                          <a:pt x="152" y="361"/>
                        </a:moveTo>
                        <a:lnTo>
                          <a:pt x="162" y="355"/>
                        </a:lnTo>
                        <a:lnTo>
                          <a:pt x="172" y="352"/>
                        </a:lnTo>
                        <a:lnTo>
                          <a:pt x="182" y="352"/>
                        </a:lnTo>
                        <a:lnTo>
                          <a:pt x="194" y="353"/>
                        </a:lnTo>
                        <a:lnTo>
                          <a:pt x="205" y="355"/>
                        </a:lnTo>
                        <a:lnTo>
                          <a:pt x="217" y="359"/>
                        </a:lnTo>
                        <a:lnTo>
                          <a:pt x="230" y="362"/>
                        </a:lnTo>
                        <a:lnTo>
                          <a:pt x="241" y="363"/>
                        </a:lnTo>
                        <a:lnTo>
                          <a:pt x="249" y="366"/>
                        </a:lnTo>
                        <a:lnTo>
                          <a:pt x="257" y="368"/>
                        </a:lnTo>
                        <a:lnTo>
                          <a:pt x="264" y="370"/>
                        </a:lnTo>
                        <a:lnTo>
                          <a:pt x="272" y="373"/>
                        </a:lnTo>
                        <a:lnTo>
                          <a:pt x="280" y="376"/>
                        </a:lnTo>
                        <a:lnTo>
                          <a:pt x="288" y="380"/>
                        </a:lnTo>
                        <a:lnTo>
                          <a:pt x="295" y="382"/>
                        </a:lnTo>
                        <a:lnTo>
                          <a:pt x="303" y="385"/>
                        </a:lnTo>
                        <a:lnTo>
                          <a:pt x="298" y="377"/>
                        </a:lnTo>
                        <a:lnTo>
                          <a:pt x="294" y="372"/>
                        </a:lnTo>
                        <a:lnTo>
                          <a:pt x="292" y="368"/>
                        </a:lnTo>
                        <a:lnTo>
                          <a:pt x="291" y="367"/>
                        </a:lnTo>
                        <a:lnTo>
                          <a:pt x="316" y="357"/>
                        </a:lnTo>
                        <a:lnTo>
                          <a:pt x="311" y="339"/>
                        </a:lnTo>
                        <a:lnTo>
                          <a:pt x="303" y="323"/>
                        </a:lnTo>
                        <a:lnTo>
                          <a:pt x="294" y="308"/>
                        </a:lnTo>
                        <a:lnTo>
                          <a:pt x="284" y="294"/>
                        </a:lnTo>
                        <a:lnTo>
                          <a:pt x="288" y="292"/>
                        </a:lnTo>
                        <a:lnTo>
                          <a:pt x="293" y="291"/>
                        </a:lnTo>
                        <a:lnTo>
                          <a:pt x="298" y="290"/>
                        </a:lnTo>
                        <a:lnTo>
                          <a:pt x="302" y="291"/>
                        </a:lnTo>
                        <a:lnTo>
                          <a:pt x="307" y="291"/>
                        </a:lnTo>
                        <a:lnTo>
                          <a:pt x="310" y="292"/>
                        </a:lnTo>
                        <a:lnTo>
                          <a:pt x="316" y="293"/>
                        </a:lnTo>
                        <a:lnTo>
                          <a:pt x="321" y="294"/>
                        </a:lnTo>
                        <a:lnTo>
                          <a:pt x="329" y="297"/>
                        </a:lnTo>
                        <a:lnTo>
                          <a:pt x="337" y="299"/>
                        </a:lnTo>
                        <a:lnTo>
                          <a:pt x="343" y="304"/>
                        </a:lnTo>
                        <a:lnTo>
                          <a:pt x="349" y="309"/>
                        </a:lnTo>
                        <a:lnTo>
                          <a:pt x="355" y="315"/>
                        </a:lnTo>
                        <a:lnTo>
                          <a:pt x="361" y="322"/>
                        </a:lnTo>
                        <a:lnTo>
                          <a:pt x="367" y="329"/>
                        </a:lnTo>
                        <a:lnTo>
                          <a:pt x="372" y="335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74" y="319"/>
                        </a:lnTo>
                        <a:lnTo>
                          <a:pt x="364" y="308"/>
                        </a:lnTo>
                        <a:lnTo>
                          <a:pt x="356" y="299"/>
                        </a:lnTo>
                        <a:lnTo>
                          <a:pt x="349" y="291"/>
                        </a:lnTo>
                        <a:lnTo>
                          <a:pt x="345" y="284"/>
                        </a:lnTo>
                        <a:lnTo>
                          <a:pt x="341" y="279"/>
                        </a:lnTo>
                        <a:lnTo>
                          <a:pt x="339" y="277"/>
                        </a:lnTo>
                        <a:lnTo>
                          <a:pt x="338" y="276"/>
                        </a:lnTo>
                        <a:lnTo>
                          <a:pt x="721" y="87"/>
                        </a:lnTo>
                        <a:lnTo>
                          <a:pt x="718" y="87"/>
                        </a:lnTo>
                        <a:lnTo>
                          <a:pt x="611" y="0"/>
                        </a:lnTo>
                        <a:lnTo>
                          <a:pt x="601" y="7"/>
                        </a:lnTo>
                        <a:lnTo>
                          <a:pt x="586" y="18"/>
                        </a:lnTo>
                        <a:lnTo>
                          <a:pt x="566" y="31"/>
                        </a:lnTo>
                        <a:lnTo>
                          <a:pt x="543" y="46"/>
                        </a:lnTo>
                        <a:lnTo>
                          <a:pt x="516" y="64"/>
                        </a:lnTo>
                        <a:lnTo>
                          <a:pt x="486" y="83"/>
                        </a:lnTo>
                        <a:lnTo>
                          <a:pt x="455" y="103"/>
                        </a:lnTo>
                        <a:lnTo>
                          <a:pt x="422" y="123"/>
                        </a:lnTo>
                        <a:lnTo>
                          <a:pt x="387" y="142"/>
                        </a:lnTo>
                        <a:lnTo>
                          <a:pt x="353" y="162"/>
                        </a:lnTo>
                        <a:lnTo>
                          <a:pt x="318" y="180"/>
                        </a:lnTo>
                        <a:lnTo>
                          <a:pt x="284" y="196"/>
                        </a:lnTo>
                        <a:lnTo>
                          <a:pt x="249" y="211"/>
                        </a:lnTo>
                        <a:lnTo>
                          <a:pt x="217" y="223"/>
                        </a:lnTo>
                        <a:lnTo>
                          <a:pt x="187" y="232"/>
                        </a:lnTo>
                        <a:lnTo>
                          <a:pt x="159" y="238"/>
                        </a:lnTo>
                        <a:lnTo>
                          <a:pt x="127" y="242"/>
                        </a:lnTo>
                        <a:lnTo>
                          <a:pt x="98" y="247"/>
                        </a:lnTo>
                        <a:lnTo>
                          <a:pt x="74" y="249"/>
                        </a:lnTo>
                        <a:lnTo>
                          <a:pt x="53" y="253"/>
                        </a:lnTo>
                        <a:lnTo>
                          <a:pt x="36" y="255"/>
                        </a:lnTo>
                        <a:lnTo>
                          <a:pt x="21" y="256"/>
                        </a:lnTo>
                        <a:lnTo>
                          <a:pt x="10" y="257"/>
                        </a:lnTo>
                        <a:lnTo>
                          <a:pt x="0" y="259"/>
                        </a:lnTo>
                        <a:lnTo>
                          <a:pt x="6" y="264"/>
                        </a:lnTo>
                        <a:lnTo>
                          <a:pt x="13" y="270"/>
                        </a:lnTo>
                        <a:lnTo>
                          <a:pt x="20" y="277"/>
                        </a:lnTo>
                        <a:lnTo>
                          <a:pt x="29" y="285"/>
                        </a:lnTo>
                        <a:lnTo>
                          <a:pt x="38" y="294"/>
                        </a:lnTo>
                        <a:lnTo>
                          <a:pt x="48" y="304"/>
                        </a:lnTo>
                        <a:lnTo>
                          <a:pt x="59" y="314"/>
                        </a:lnTo>
                        <a:lnTo>
                          <a:pt x="71" y="324"/>
                        </a:lnTo>
                        <a:lnTo>
                          <a:pt x="83" y="336"/>
                        </a:lnTo>
                        <a:lnTo>
                          <a:pt x="96" y="349"/>
                        </a:lnTo>
                        <a:lnTo>
                          <a:pt x="110" y="361"/>
                        </a:lnTo>
                        <a:lnTo>
                          <a:pt x="124" y="374"/>
                        </a:lnTo>
                        <a:lnTo>
                          <a:pt x="139" y="387"/>
                        </a:lnTo>
                        <a:lnTo>
                          <a:pt x="154" y="400"/>
                        </a:lnTo>
                        <a:lnTo>
                          <a:pt x="170" y="415"/>
                        </a:lnTo>
                        <a:lnTo>
                          <a:pt x="186" y="429"/>
                        </a:lnTo>
                        <a:lnTo>
                          <a:pt x="182" y="425"/>
                        </a:lnTo>
                        <a:lnTo>
                          <a:pt x="179" y="419"/>
                        </a:lnTo>
                        <a:lnTo>
                          <a:pt x="174" y="414"/>
                        </a:lnTo>
                        <a:lnTo>
                          <a:pt x="171" y="410"/>
                        </a:lnTo>
                        <a:lnTo>
                          <a:pt x="162" y="397"/>
                        </a:lnTo>
                        <a:lnTo>
                          <a:pt x="154" y="383"/>
                        </a:lnTo>
                        <a:lnTo>
                          <a:pt x="149" y="370"/>
                        </a:lnTo>
                        <a:lnTo>
                          <a:pt x="152" y="361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5" name="Freeform 45"/>
                  <p:cNvSpPr>
                    <a:spLocks/>
                  </p:cNvSpPr>
                  <p:nvPr/>
                </p:nvSpPr>
                <p:spPr bwMode="auto">
                  <a:xfrm>
                    <a:off x="5954713" y="5314950"/>
                    <a:ext cx="9525" cy="4763"/>
                  </a:xfrm>
                  <a:custGeom>
                    <a:avLst/>
                    <a:gdLst>
                      <a:gd name="T0" fmla="*/ 0 w 10"/>
                      <a:gd name="T1" fmla="*/ 0 h 6"/>
                      <a:gd name="T2" fmla="*/ 2 w 10"/>
                      <a:gd name="T3" fmla="*/ 1 h 6"/>
                      <a:gd name="T4" fmla="*/ 6 w 10"/>
                      <a:gd name="T5" fmla="*/ 4 h 6"/>
                      <a:gd name="T6" fmla="*/ 8 w 10"/>
                      <a:gd name="T7" fmla="*/ 5 h 6"/>
                      <a:gd name="T8" fmla="*/ 10 w 10"/>
                      <a:gd name="T9" fmla="*/ 6 h 6"/>
                      <a:gd name="T10" fmla="*/ 8 w 10"/>
                      <a:gd name="T11" fmla="*/ 5 h 6"/>
                      <a:gd name="T12" fmla="*/ 6 w 10"/>
                      <a:gd name="T13" fmla="*/ 4 h 6"/>
                      <a:gd name="T14" fmla="*/ 2 w 10"/>
                      <a:gd name="T15" fmla="*/ 1 h 6"/>
                      <a:gd name="T16" fmla="*/ 0 w 10"/>
                      <a:gd name="T17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6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6" y="4"/>
                        </a:lnTo>
                        <a:lnTo>
                          <a:pt x="8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6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6" name="Freeform 46"/>
                  <p:cNvSpPr>
                    <a:spLocks/>
                  </p:cNvSpPr>
                  <p:nvPr/>
                </p:nvSpPr>
                <p:spPr bwMode="auto">
                  <a:xfrm>
                    <a:off x="6296025" y="5483225"/>
                    <a:ext cx="17463" cy="6350"/>
                  </a:xfrm>
                  <a:custGeom>
                    <a:avLst/>
                    <a:gdLst>
                      <a:gd name="T0" fmla="*/ 22 w 22"/>
                      <a:gd name="T1" fmla="*/ 0 h 8"/>
                      <a:gd name="T2" fmla="*/ 16 w 22"/>
                      <a:gd name="T3" fmla="*/ 3 h 8"/>
                      <a:gd name="T4" fmla="*/ 12 w 22"/>
                      <a:gd name="T5" fmla="*/ 5 h 8"/>
                      <a:gd name="T6" fmla="*/ 6 w 22"/>
                      <a:gd name="T7" fmla="*/ 6 h 8"/>
                      <a:gd name="T8" fmla="*/ 0 w 22"/>
                      <a:gd name="T9" fmla="*/ 8 h 8"/>
                      <a:gd name="T10" fmla="*/ 6 w 22"/>
                      <a:gd name="T11" fmla="*/ 6 h 8"/>
                      <a:gd name="T12" fmla="*/ 12 w 22"/>
                      <a:gd name="T13" fmla="*/ 5 h 8"/>
                      <a:gd name="T14" fmla="*/ 16 w 22"/>
                      <a:gd name="T15" fmla="*/ 3 h 8"/>
                      <a:gd name="T16" fmla="*/ 22 w 2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8">
                        <a:moveTo>
                          <a:pt x="22" y="0"/>
                        </a:moveTo>
                        <a:lnTo>
                          <a:pt x="16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6" y="3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7" name="Freeform 47"/>
                  <p:cNvSpPr>
                    <a:spLocks/>
                  </p:cNvSpPr>
                  <p:nvPr/>
                </p:nvSpPr>
                <p:spPr bwMode="auto">
                  <a:xfrm>
                    <a:off x="5689600" y="5308600"/>
                    <a:ext cx="588963" cy="250825"/>
                  </a:xfrm>
                  <a:custGeom>
                    <a:avLst/>
                    <a:gdLst>
                      <a:gd name="T0" fmla="*/ 421 w 741"/>
                      <a:gd name="T1" fmla="*/ 190 h 317"/>
                      <a:gd name="T2" fmla="*/ 403 w 741"/>
                      <a:gd name="T3" fmla="*/ 192 h 317"/>
                      <a:gd name="T4" fmla="*/ 384 w 741"/>
                      <a:gd name="T5" fmla="*/ 187 h 317"/>
                      <a:gd name="T6" fmla="*/ 365 w 741"/>
                      <a:gd name="T7" fmla="*/ 182 h 317"/>
                      <a:gd name="T8" fmla="*/ 360 w 741"/>
                      <a:gd name="T9" fmla="*/ 185 h 317"/>
                      <a:gd name="T10" fmla="*/ 372 w 741"/>
                      <a:gd name="T11" fmla="*/ 194 h 317"/>
                      <a:gd name="T12" fmla="*/ 380 w 741"/>
                      <a:gd name="T13" fmla="*/ 204 h 317"/>
                      <a:gd name="T14" fmla="*/ 383 w 741"/>
                      <a:gd name="T15" fmla="*/ 216 h 317"/>
                      <a:gd name="T16" fmla="*/ 372 w 741"/>
                      <a:gd name="T17" fmla="*/ 232 h 317"/>
                      <a:gd name="T18" fmla="*/ 347 w 741"/>
                      <a:gd name="T19" fmla="*/ 238 h 317"/>
                      <a:gd name="T20" fmla="*/ 321 w 741"/>
                      <a:gd name="T21" fmla="*/ 228 h 317"/>
                      <a:gd name="T22" fmla="*/ 299 w 741"/>
                      <a:gd name="T23" fmla="*/ 211 h 317"/>
                      <a:gd name="T24" fmla="*/ 285 w 741"/>
                      <a:gd name="T25" fmla="*/ 186 h 317"/>
                      <a:gd name="T26" fmla="*/ 276 w 741"/>
                      <a:gd name="T27" fmla="*/ 159 h 317"/>
                      <a:gd name="T28" fmla="*/ 266 w 741"/>
                      <a:gd name="T29" fmla="*/ 133 h 317"/>
                      <a:gd name="T30" fmla="*/ 251 w 741"/>
                      <a:gd name="T31" fmla="*/ 112 h 317"/>
                      <a:gd name="T32" fmla="*/ 231 w 741"/>
                      <a:gd name="T33" fmla="*/ 99 h 317"/>
                      <a:gd name="T34" fmla="*/ 213 w 741"/>
                      <a:gd name="T35" fmla="*/ 97 h 317"/>
                      <a:gd name="T36" fmla="*/ 195 w 741"/>
                      <a:gd name="T37" fmla="*/ 96 h 317"/>
                      <a:gd name="T38" fmla="*/ 177 w 741"/>
                      <a:gd name="T39" fmla="*/ 94 h 317"/>
                      <a:gd name="T40" fmla="*/ 163 w 741"/>
                      <a:gd name="T41" fmla="*/ 89 h 317"/>
                      <a:gd name="T42" fmla="*/ 150 w 741"/>
                      <a:gd name="T43" fmla="*/ 85 h 317"/>
                      <a:gd name="T44" fmla="*/ 139 w 741"/>
                      <a:gd name="T45" fmla="*/ 85 h 317"/>
                      <a:gd name="T46" fmla="*/ 129 w 741"/>
                      <a:gd name="T47" fmla="*/ 88 h 317"/>
                      <a:gd name="T48" fmla="*/ 123 w 741"/>
                      <a:gd name="T49" fmla="*/ 92 h 317"/>
                      <a:gd name="T50" fmla="*/ 117 w 741"/>
                      <a:gd name="T51" fmla="*/ 96 h 317"/>
                      <a:gd name="T52" fmla="*/ 100 w 741"/>
                      <a:gd name="T53" fmla="*/ 85 h 317"/>
                      <a:gd name="T54" fmla="*/ 71 w 741"/>
                      <a:gd name="T55" fmla="*/ 61 h 317"/>
                      <a:gd name="T56" fmla="*/ 42 w 741"/>
                      <a:gd name="T57" fmla="*/ 37 h 317"/>
                      <a:gd name="T58" fmla="*/ 13 w 741"/>
                      <a:gd name="T59" fmla="*/ 13 h 317"/>
                      <a:gd name="T60" fmla="*/ 19 w 741"/>
                      <a:gd name="T61" fmla="*/ 17 h 317"/>
                      <a:gd name="T62" fmla="*/ 61 w 741"/>
                      <a:gd name="T63" fmla="*/ 52 h 317"/>
                      <a:gd name="T64" fmla="*/ 102 w 741"/>
                      <a:gd name="T65" fmla="*/ 87 h 317"/>
                      <a:gd name="T66" fmla="*/ 144 w 741"/>
                      <a:gd name="T67" fmla="*/ 121 h 317"/>
                      <a:gd name="T68" fmla="*/ 197 w 741"/>
                      <a:gd name="T69" fmla="*/ 163 h 317"/>
                      <a:gd name="T70" fmla="*/ 255 w 741"/>
                      <a:gd name="T71" fmla="*/ 205 h 317"/>
                      <a:gd name="T72" fmla="*/ 306 w 741"/>
                      <a:gd name="T73" fmla="*/ 240 h 317"/>
                      <a:gd name="T74" fmla="*/ 349 w 741"/>
                      <a:gd name="T75" fmla="*/ 268 h 317"/>
                      <a:gd name="T76" fmla="*/ 382 w 741"/>
                      <a:gd name="T77" fmla="*/ 287 h 317"/>
                      <a:gd name="T78" fmla="*/ 408 w 741"/>
                      <a:gd name="T79" fmla="*/ 302 h 317"/>
                      <a:gd name="T80" fmla="*/ 428 w 741"/>
                      <a:gd name="T81" fmla="*/ 311 h 317"/>
                      <a:gd name="T82" fmla="*/ 440 w 741"/>
                      <a:gd name="T83" fmla="*/ 316 h 317"/>
                      <a:gd name="T84" fmla="*/ 448 w 741"/>
                      <a:gd name="T85" fmla="*/ 316 h 317"/>
                      <a:gd name="T86" fmla="*/ 466 w 741"/>
                      <a:gd name="T87" fmla="*/ 313 h 317"/>
                      <a:gd name="T88" fmla="*/ 493 w 741"/>
                      <a:gd name="T89" fmla="*/ 306 h 317"/>
                      <a:gd name="T90" fmla="*/ 528 w 741"/>
                      <a:gd name="T91" fmla="*/ 298 h 317"/>
                      <a:gd name="T92" fmla="*/ 569 w 741"/>
                      <a:gd name="T93" fmla="*/ 287 h 317"/>
                      <a:gd name="T94" fmla="*/ 615 w 741"/>
                      <a:gd name="T95" fmla="*/ 275 h 317"/>
                      <a:gd name="T96" fmla="*/ 664 w 741"/>
                      <a:gd name="T97" fmla="*/ 261 h 317"/>
                      <a:gd name="T98" fmla="*/ 716 w 741"/>
                      <a:gd name="T99" fmla="*/ 245 h 317"/>
                      <a:gd name="T100" fmla="*/ 726 w 741"/>
                      <a:gd name="T101" fmla="*/ 236 h 317"/>
                      <a:gd name="T102" fmla="*/ 695 w 741"/>
                      <a:gd name="T103" fmla="*/ 234 h 317"/>
                      <a:gd name="T104" fmla="*/ 662 w 741"/>
                      <a:gd name="T105" fmla="*/ 232 h 317"/>
                      <a:gd name="T106" fmla="*/ 625 w 741"/>
                      <a:gd name="T107" fmla="*/ 227 h 317"/>
                      <a:gd name="T108" fmla="*/ 586 w 741"/>
                      <a:gd name="T109" fmla="*/ 220 h 317"/>
                      <a:gd name="T110" fmla="*/ 546 w 741"/>
                      <a:gd name="T111" fmla="*/ 212 h 317"/>
                      <a:gd name="T112" fmla="*/ 502 w 741"/>
                      <a:gd name="T113" fmla="*/ 202 h 317"/>
                      <a:gd name="T114" fmla="*/ 458 w 741"/>
                      <a:gd name="T115" fmla="*/ 188 h 317"/>
                      <a:gd name="T116" fmla="*/ 434 w 741"/>
                      <a:gd name="T117" fmla="*/ 181 h 317"/>
                      <a:gd name="T118" fmla="*/ 432 w 741"/>
                      <a:gd name="T119" fmla="*/ 185 h 3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741" h="317">
                        <a:moveTo>
                          <a:pt x="429" y="187"/>
                        </a:moveTo>
                        <a:lnTo>
                          <a:pt x="421" y="190"/>
                        </a:lnTo>
                        <a:lnTo>
                          <a:pt x="412" y="192"/>
                        </a:lnTo>
                        <a:lnTo>
                          <a:pt x="403" y="192"/>
                        </a:lnTo>
                        <a:lnTo>
                          <a:pt x="393" y="189"/>
                        </a:lnTo>
                        <a:lnTo>
                          <a:pt x="384" y="187"/>
                        </a:lnTo>
                        <a:lnTo>
                          <a:pt x="374" y="185"/>
                        </a:lnTo>
                        <a:lnTo>
                          <a:pt x="365" y="182"/>
                        </a:lnTo>
                        <a:lnTo>
                          <a:pt x="354" y="181"/>
                        </a:lnTo>
                        <a:lnTo>
                          <a:pt x="360" y="185"/>
                        </a:lnTo>
                        <a:lnTo>
                          <a:pt x="366" y="189"/>
                        </a:lnTo>
                        <a:lnTo>
                          <a:pt x="372" y="194"/>
                        </a:lnTo>
                        <a:lnTo>
                          <a:pt x="376" y="200"/>
                        </a:lnTo>
                        <a:lnTo>
                          <a:pt x="380" y="204"/>
                        </a:lnTo>
                        <a:lnTo>
                          <a:pt x="382" y="210"/>
                        </a:lnTo>
                        <a:lnTo>
                          <a:pt x="383" y="216"/>
                        </a:lnTo>
                        <a:lnTo>
                          <a:pt x="381" y="222"/>
                        </a:lnTo>
                        <a:lnTo>
                          <a:pt x="372" y="232"/>
                        </a:lnTo>
                        <a:lnTo>
                          <a:pt x="360" y="236"/>
                        </a:lnTo>
                        <a:lnTo>
                          <a:pt x="347" y="238"/>
                        </a:lnTo>
                        <a:lnTo>
                          <a:pt x="335" y="234"/>
                        </a:lnTo>
                        <a:lnTo>
                          <a:pt x="321" y="228"/>
                        </a:lnTo>
                        <a:lnTo>
                          <a:pt x="309" y="220"/>
                        </a:lnTo>
                        <a:lnTo>
                          <a:pt x="299" y="211"/>
                        </a:lnTo>
                        <a:lnTo>
                          <a:pt x="291" y="200"/>
                        </a:lnTo>
                        <a:lnTo>
                          <a:pt x="285" y="186"/>
                        </a:lnTo>
                        <a:lnTo>
                          <a:pt x="281" y="173"/>
                        </a:lnTo>
                        <a:lnTo>
                          <a:pt x="276" y="159"/>
                        </a:lnTo>
                        <a:lnTo>
                          <a:pt x="271" y="145"/>
                        </a:lnTo>
                        <a:lnTo>
                          <a:pt x="266" y="133"/>
                        </a:lnTo>
                        <a:lnTo>
                          <a:pt x="259" y="121"/>
                        </a:lnTo>
                        <a:lnTo>
                          <a:pt x="251" y="112"/>
                        </a:lnTo>
                        <a:lnTo>
                          <a:pt x="240" y="104"/>
                        </a:lnTo>
                        <a:lnTo>
                          <a:pt x="231" y="99"/>
                        </a:lnTo>
                        <a:lnTo>
                          <a:pt x="222" y="97"/>
                        </a:lnTo>
                        <a:lnTo>
                          <a:pt x="213" y="97"/>
                        </a:lnTo>
                        <a:lnTo>
                          <a:pt x="205" y="96"/>
                        </a:lnTo>
                        <a:lnTo>
                          <a:pt x="195" y="96"/>
                        </a:lnTo>
                        <a:lnTo>
                          <a:pt x="186" y="95"/>
                        </a:lnTo>
                        <a:lnTo>
                          <a:pt x="177" y="94"/>
                        </a:lnTo>
                        <a:lnTo>
                          <a:pt x="168" y="90"/>
                        </a:lnTo>
                        <a:lnTo>
                          <a:pt x="163" y="89"/>
                        </a:lnTo>
                        <a:lnTo>
                          <a:pt x="157" y="87"/>
                        </a:lnTo>
                        <a:lnTo>
                          <a:pt x="150" y="85"/>
                        </a:lnTo>
                        <a:lnTo>
                          <a:pt x="145" y="85"/>
                        </a:lnTo>
                        <a:lnTo>
                          <a:pt x="139" y="85"/>
                        </a:lnTo>
                        <a:lnTo>
                          <a:pt x="133" y="85"/>
                        </a:lnTo>
                        <a:lnTo>
                          <a:pt x="129" y="88"/>
                        </a:lnTo>
                        <a:lnTo>
                          <a:pt x="125" y="90"/>
                        </a:lnTo>
                        <a:lnTo>
                          <a:pt x="123" y="92"/>
                        </a:lnTo>
                        <a:lnTo>
                          <a:pt x="121" y="95"/>
                        </a:lnTo>
                        <a:lnTo>
                          <a:pt x="117" y="96"/>
                        </a:lnTo>
                        <a:lnTo>
                          <a:pt x="115" y="97"/>
                        </a:lnTo>
                        <a:lnTo>
                          <a:pt x="100" y="85"/>
                        </a:lnTo>
                        <a:lnTo>
                          <a:pt x="86" y="73"/>
                        </a:lnTo>
                        <a:lnTo>
                          <a:pt x="71" y="61"/>
                        </a:lnTo>
                        <a:lnTo>
                          <a:pt x="56" y="49"/>
                        </a:lnTo>
                        <a:lnTo>
                          <a:pt x="42" y="37"/>
                        </a:lnTo>
                        <a:lnTo>
                          <a:pt x="27" y="24"/>
                        </a:lnTo>
                        <a:lnTo>
                          <a:pt x="13" y="13"/>
                        </a:lnTo>
                        <a:lnTo>
                          <a:pt x="0" y="0"/>
                        </a:lnTo>
                        <a:lnTo>
                          <a:pt x="19" y="17"/>
                        </a:lnTo>
                        <a:lnTo>
                          <a:pt x="40" y="35"/>
                        </a:lnTo>
                        <a:lnTo>
                          <a:pt x="61" y="52"/>
                        </a:lnTo>
                        <a:lnTo>
                          <a:pt x="81" y="69"/>
                        </a:lnTo>
                        <a:lnTo>
                          <a:pt x="102" y="87"/>
                        </a:lnTo>
                        <a:lnTo>
                          <a:pt x="123" y="104"/>
                        </a:lnTo>
                        <a:lnTo>
                          <a:pt x="144" y="121"/>
                        </a:lnTo>
                        <a:lnTo>
                          <a:pt x="164" y="137"/>
                        </a:lnTo>
                        <a:lnTo>
                          <a:pt x="197" y="163"/>
                        </a:lnTo>
                        <a:lnTo>
                          <a:pt x="228" y="186"/>
                        </a:lnTo>
                        <a:lnTo>
                          <a:pt x="255" y="205"/>
                        </a:lnTo>
                        <a:lnTo>
                          <a:pt x="282" y="224"/>
                        </a:lnTo>
                        <a:lnTo>
                          <a:pt x="306" y="240"/>
                        </a:lnTo>
                        <a:lnTo>
                          <a:pt x="328" y="255"/>
                        </a:lnTo>
                        <a:lnTo>
                          <a:pt x="349" y="268"/>
                        </a:lnTo>
                        <a:lnTo>
                          <a:pt x="366" y="278"/>
                        </a:lnTo>
                        <a:lnTo>
                          <a:pt x="382" y="287"/>
                        </a:lnTo>
                        <a:lnTo>
                          <a:pt x="397" y="295"/>
                        </a:lnTo>
                        <a:lnTo>
                          <a:pt x="408" y="302"/>
                        </a:lnTo>
                        <a:lnTo>
                          <a:pt x="419" y="307"/>
                        </a:lnTo>
                        <a:lnTo>
                          <a:pt x="428" y="311"/>
                        </a:lnTo>
                        <a:lnTo>
                          <a:pt x="435" y="314"/>
                        </a:lnTo>
                        <a:lnTo>
                          <a:pt x="440" y="316"/>
                        </a:lnTo>
                        <a:lnTo>
                          <a:pt x="443" y="317"/>
                        </a:lnTo>
                        <a:lnTo>
                          <a:pt x="448" y="316"/>
                        </a:lnTo>
                        <a:lnTo>
                          <a:pt x="456" y="315"/>
                        </a:lnTo>
                        <a:lnTo>
                          <a:pt x="466" y="313"/>
                        </a:lnTo>
                        <a:lnTo>
                          <a:pt x="478" y="309"/>
                        </a:lnTo>
                        <a:lnTo>
                          <a:pt x="493" y="306"/>
                        </a:lnTo>
                        <a:lnTo>
                          <a:pt x="510" y="302"/>
                        </a:lnTo>
                        <a:lnTo>
                          <a:pt x="528" y="298"/>
                        </a:lnTo>
                        <a:lnTo>
                          <a:pt x="548" y="293"/>
                        </a:lnTo>
                        <a:lnTo>
                          <a:pt x="569" y="287"/>
                        </a:lnTo>
                        <a:lnTo>
                          <a:pt x="592" y="281"/>
                        </a:lnTo>
                        <a:lnTo>
                          <a:pt x="615" y="275"/>
                        </a:lnTo>
                        <a:lnTo>
                          <a:pt x="640" y="268"/>
                        </a:lnTo>
                        <a:lnTo>
                          <a:pt x="664" y="261"/>
                        </a:lnTo>
                        <a:lnTo>
                          <a:pt x="690" y="253"/>
                        </a:lnTo>
                        <a:lnTo>
                          <a:pt x="716" y="245"/>
                        </a:lnTo>
                        <a:lnTo>
                          <a:pt x="741" y="236"/>
                        </a:lnTo>
                        <a:lnTo>
                          <a:pt x="726" y="236"/>
                        </a:lnTo>
                        <a:lnTo>
                          <a:pt x="711" y="235"/>
                        </a:lnTo>
                        <a:lnTo>
                          <a:pt x="695" y="234"/>
                        </a:lnTo>
                        <a:lnTo>
                          <a:pt x="679" y="233"/>
                        </a:lnTo>
                        <a:lnTo>
                          <a:pt x="662" y="232"/>
                        </a:lnTo>
                        <a:lnTo>
                          <a:pt x="643" y="230"/>
                        </a:lnTo>
                        <a:lnTo>
                          <a:pt x="625" y="227"/>
                        </a:lnTo>
                        <a:lnTo>
                          <a:pt x="605" y="224"/>
                        </a:lnTo>
                        <a:lnTo>
                          <a:pt x="586" y="220"/>
                        </a:lnTo>
                        <a:lnTo>
                          <a:pt x="566" y="217"/>
                        </a:lnTo>
                        <a:lnTo>
                          <a:pt x="546" y="212"/>
                        </a:lnTo>
                        <a:lnTo>
                          <a:pt x="524" y="208"/>
                        </a:lnTo>
                        <a:lnTo>
                          <a:pt x="502" y="202"/>
                        </a:lnTo>
                        <a:lnTo>
                          <a:pt x="480" y="195"/>
                        </a:lnTo>
                        <a:lnTo>
                          <a:pt x="458" y="188"/>
                        </a:lnTo>
                        <a:lnTo>
                          <a:pt x="435" y="180"/>
                        </a:lnTo>
                        <a:lnTo>
                          <a:pt x="434" y="181"/>
                        </a:lnTo>
                        <a:lnTo>
                          <a:pt x="433" y="183"/>
                        </a:lnTo>
                        <a:lnTo>
                          <a:pt x="432" y="185"/>
                        </a:lnTo>
                        <a:lnTo>
                          <a:pt x="429" y="187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8" name="Freeform 48"/>
                  <p:cNvSpPr>
                    <a:spLocks/>
                  </p:cNvSpPr>
                  <p:nvPr/>
                </p:nvSpPr>
                <p:spPr bwMode="auto">
                  <a:xfrm>
                    <a:off x="6335713" y="5468938"/>
                    <a:ext cx="15875" cy="6350"/>
                  </a:xfrm>
                  <a:custGeom>
                    <a:avLst/>
                    <a:gdLst>
                      <a:gd name="T0" fmla="*/ 19 w 19"/>
                      <a:gd name="T1" fmla="*/ 0 h 8"/>
                      <a:gd name="T2" fmla="*/ 15 w 19"/>
                      <a:gd name="T3" fmla="*/ 2 h 8"/>
                      <a:gd name="T4" fmla="*/ 10 w 19"/>
                      <a:gd name="T5" fmla="*/ 4 h 8"/>
                      <a:gd name="T6" fmla="*/ 5 w 19"/>
                      <a:gd name="T7" fmla="*/ 6 h 8"/>
                      <a:gd name="T8" fmla="*/ 0 w 19"/>
                      <a:gd name="T9" fmla="*/ 8 h 8"/>
                      <a:gd name="T10" fmla="*/ 5 w 19"/>
                      <a:gd name="T11" fmla="*/ 6 h 8"/>
                      <a:gd name="T12" fmla="*/ 10 w 19"/>
                      <a:gd name="T13" fmla="*/ 4 h 8"/>
                      <a:gd name="T14" fmla="*/ 15 w 19"/>
                      <a:gd name="T15" fmla="*/ 2 h 8"/>
                      <a:gd name="T16" fmla="*/ 19 w 19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" h="8">
                        <a:moveTo>
                          <a:pt x="19" y="0"/>
                        </a:moveTo>
                        <a:lnTo>
                          <a:pt x="15" y="2"/>
                        </a:lnTo>
                        <a:lnTo>
                          <a:pt x="10" y="4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4"/>
                        </a:lnTo>
                        <a:lnTo>
                          <a:pt x="15" y="2"/>
                        </a:lnTo>
                        <a:lnTo>
                          <a:pt x="19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79" name="Freeform 49"/>
                  <p:cNvSpPr>
                    <a:spLocks/>
                  </p:cNvSpPr>
                  <p:nvPr/>
                </p:nvSpPr>
                <p:spPr bwMode="auto">
                  <a:xfrm>
                    <a:off x="6351588" y="5461000"/>
                    <a:ext cx="17463" cy="6350"/>
                  </a:xfrm>
                  <a:custGeom>
                    <a:avLst/>
                    <a:gdLst>
                      <a:gd name="T0" fmla="*/ 20 w 20"/>
                      <a:gd name="T1" fmla="*/ 0 h 8"/>
                      <a:gd name="T2" fmla="*/ 16 w 20"/>
                      <a:gd name="T3" fmla="*/ 2 h 8"/>
                      <a:gd name="T4" fmla="*/ 10 w 20"/>
                      <a:gd name="T5" fmla="*/ 3 h 8"/>
                      <a:gd name="T6" fmla="*/ 5 w 20"/>
                      <a:gd name="T7" fmla="*/ 6 h 8"/>
                      <a:gd name="T8" fmla="*/ 0 w 20"/>
                      <a:gd name="T9" fmla="*/ 8 h 8"/>
                      <a:gd name="T10" fmla="*/ 5 w 20"/>
                      <a:gd name="T11" fmla="*/ 6 h 8"/>
                      <a:gd name="T12" fmla="*/ 10 w 20"/>
                      <a:gd name="T13" fmla="*/ 3 h 8"/>
                      <a:gd name="T14" fmla="*/ 16 w 20"/>
                      <a:gd name="T15" fmla="*/ 2 h 8"/>
                      <a:gd name="T16" fmla="*/ 20 w 20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" h="8">
                        <a:moveTo>
                          <a:pt x="20" y="0"/>
                        </a:moveTo>
                        <a:lnTo>
                          <a:pt x="16" y="2"/>
                        </a:lnTo>
                        <a:lnTo>
                          <a:pt x="10" y="3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3"/>
                        </a:lnTo>
                        <a:lnTo>
                          <a:pt x="16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0" name="Freeform 50"/>
                  <p:cNvSpPr>
                    <a:spLocks/>
                  </p:cNvSpPr>
                  <p:nvPr/>
                </p:nvSpPr>
                <p:spPr bwMode="auto">
                  <a:xfrm>
                    <a:off x="6403975" y="5437188"/>
                    <a:ext cx="14288" cy="7938"/>
                  </a:xfrm>
                  <a:custGeom>
                    <a:avLst/>
                    <a:gdLst>
                      <a:gd name="T0" fmla="*/ 18 w 18"/>
                      <a:gd name="T1" fmla="*/ 0 h 9"/>
                      <a:gd name="T2" fmla="*/ 13 w 18"/>
                      <a:gd name="T3" fmla="*/ 2 h 9"/>
                      <a:gd name="T4" fmla="*/ 9 w 18"/>
                      <a:gd name="T5" fmla="*/ 4 h 9"/>
                      <a:gd name="T6" fmla="*/ 5 w 18"/>
                      <a:gd name="T7" fmla="*/ 7 h 9"/>
                      <a:gd name="T8" fmla="*/ 0 w 18"/>
                      <a:gd name="T9" fmla="*/ 9 h 9"/>
                      <a:gd name="T10" fmla="*/ 5 w 18"/>
                      <a:gd name="T11" fmla="*/ 7 h 9"/>
                      <a:gd name="T12" fmla="*/ 9 w 18"/>
                      <a:gd name="T13" fmla="*/ 4 h 9"/>
                      <a:gd name="T14" fmla="*/ 13 w 18"/>
                      <a:gd name="T15" fmla="*/ 2 h 9"/>
                      <a:gd name="T16" fmla="*/ 18 w 18"/>
                      <a:gd name="T17" fmla="*/ 0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9">
                        <a:moveTo>
                          <a:pt x="18" y="0"/>
                        </a:moveTo>
                        <a:lnTo>
                          <a:pt x="13" y="2"/>
                        </a:lnTo>
                        <a:lnTo>
                          <a:pt x="9" y="4"/>
                        </a:lnTo>
                        <a:lnTo>
                          <a:pt x="5" y="7"/>
                        </a:lnTo>
                        <a:lnTo>
                          <a:pt x="0" y="9"/>
                        </a:lnTo>
                        <a:lnTo>
                          <a:pt x="5" y="7"/>
                        </a:lnTo>
                        <a:lnTo>
                          <a:pt x="9" y="4"/>
                        </a:lnTo>
                        <a:lnTo>
                          <a:pt x="13" y="2"/>
                        </a:lnTo>
                        <a:lnTo>
                          <a:pt x="18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1" name="Freeform 51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26988" cy="23813"/>
                  </a:xfrm>
                  <a:custGeom>
                    <a:avLst/>
                    <a:gdLst>
                      <a:gd name="T0" fmla="*/ 34 w 34"/>
                      <a:gd name="T1" fmla="*/ 30 h 30"/>
                      <a:gd name="T2" fmla="*/ 30 w 34"/>
                      <a:gd name="T3" fmla="*/ 27 h 30"/>
                      <a:gd name="T4" fmla="*/ 26 w 34"/>
                      <a:gd name="T5" fmla="*/ 22 h 30"/>
                      <a:gd name="T6" fmla="*/ 22 w 34"/>
                      <a:gd name="T7" fmla="*/ 19 h 30"/>
                      <a:gd name="T8" fmla="*/ 17 w 34"/>
                      <a:gd name="T9" fmla="*/ 15 h 30"/>
                      <a:gd name="T10" fmla="*/ 13 w 34"/>
                      <a:gd name="T11" fmla="*/ 11 h 30"/>
                      <a:gd name="T12" fmla="*/ 9 w 34"/>
                      <a:gd name="T13" fmla="*/ 7 h 30"/>
                      <a:gd name="T14" fmla="*/ 4 w 34"/>
                      <a:gd name="T15" fmla="*/ 4 h 30"/>
                      <a:gd name="T16" fmla="*/ 0 w 34"/>
                      <a:gd name="T17" fmla="*/ 0 h 30"/>
                      <a:gd name="T18" fmla="*/ 4 w 34"/>
                      <a:gd name="T19" fmla="*/ 4 h 30"/>
                      <a:gd name="T20" fmla="*/ 9 w 34"/>
                      <a:gd name="T21" fmla="*/ 7 h 30"/>
                      <a:gd name="T22" fmla="*/ 13 w 34"/>
                      <a:gd name="T23" fmla="*/ 11 h 30"/>
                      <a:gd name="T24" fmla="*/ 17 w 34"/>
                      <a:gd name="T25" fmla="*/ 14 h 30"/>
                      <a:gd name="T26" fmla="*/ 22 w 34"/>
                      <a:gd name="T27" fmla="*/ 17 h 30"/>
                      <a:gd name="T28" fmla="*/ 26 w 34"/>
                      <a:gd name="T29" fmla="*/ 22 h 30"/>
                      <a:gd name="T30" fmla="*/ 30 w 34"/>
                      <a:gd name="T31" fmla="*/ 26 h 30"/>
                      <a:gd name="T32" fmla="*/ 34 w 34"/>
                      <a:gd name="T33" fmla="*/ 3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4" h="30">
                        <a:moveTo>
                          <a:pt x="34" y="30"/>
                        </a:moveTo>
                        <a:lnTo>
                          <a:pt x="30" y="27"/>
                        </a:lnTo>
                        <a:lnTo>
                          <a:pt x="26" y="22"/>
                        </a:lnTo>
                        <a:lnTo>
                          <a:pt x="22" y="19"/>
                        </a:lnTo>
                        <a:lnTo>
                          <a:pt x="17" y="15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lnTo>
                          <a:pt x="4" y="4"/>
                        </a:lnTo>
                        <a:lnTo>
                          <a:pt x="9" y="7"/>
                        </a:lnTo>
                        <a:lnTo>
                          <a:pt x="13" y="11"/>
                        </a:lnTo>
                        <a:lnTo>
                          <a:pt x="17" y="14"/>
                        </a:lnTo>
                        <a:lnTo>
                          <a:pt x="22" y="17"/>
                        </a:lnTo>
                        <a:lnTo>
                          <a:pt x="26" y="22"/>
                        </a:lnTo>
                        <a:lnTo>
                          <a:pt x="30" y="26"/>
                        </a:lnTo>
                        <a:lnTo>
                          <a:pt x="34" y="3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2" name="Freeform 52"/>
                  <p:cNvSpPr>
                    <a:spLocks/>
                  </p:cNvSpPr>
                  <p:nvPr/>
                </p:nvSpPr>
                <p:spPr bwMode="auto">
                  <a:xfrm>
                    <a:off x="6316663" y="5476875"/>
                    <a:ext cx="14288" cy="4763"/>
                  </a:xfrm>
                  <a:custGeom>
                    <a:avLst/>
                    <a:gdLst>
                      <a:gd name="T0" fmla="*/ 17 w 17"/>
                      <a:gd name="T1" fmla="*/ 0 h 7"/>
                      <a:gd name="T2" fmla="*/ 13 w 17"/>
                      <a:gd name="T3" fmla="*/ 1 h 7"/>
                      <a:gd name="T4" fmla="*/ 9 w 17"/>
                      <a:gd name="T5" fmla="*/ 4 h 7"/>
                      <a:gd name="T6" fmla="*/ 4 w 17"/>
                      <a:gd name="T7" fmla="*/ 5 h 7"/>
                      <a:gd name="T8" fmla="*/ 0 w 17"/>
                      <a:gd name="T9" fmla="*/ 7 h 7"/>
                      <a:gd name="T10" fmla="*/ 4 w 17"/>
                      <a:gd name="T11" fmla="*/ 5 h 7"/>
                      <a:gd name="T12" fmla="*/ 9 w 17"/>
                      <a:gd name="T13" fmla="*/ 4 h 7"/>
                      <a:gd name="T14" fmla="*/ 13 w 17"/>
                      <a:gd name="T15" fmla="*/ 1 h 7"/>
                      <a:gd name="T16" fmla="*/ 17 w 17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" h="7">
                        <a:moveTo>
                          <a:pt x="17" y="0"/>
                        </a:moveTo>
                        <a:lnTo>
                          <a:pt x="13" y="1"/>
                        </a:lnTo>
                        <a:lnTo>
                          <a:pt x="9" y="4"/>
                        </a:lnTo>
                        <a:lnTo>
                          <a:pt x="4" y="5"/>
                        </a:lnTo>
                        <a:lnTo>
                          <a:pt x="0" y="7"/>
                        </a:lnTo>
                        <a:lnTo>
                          <a:pt x="4" y="5"/>
                        </a:lnTo>
                        <a:lnTo>
                          <a:pt x="9" y="4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3" name="Freeform 53"/>
                  <p:cNvSpPr>
                    <a:spLocks/>
                  </p:cNvSpPr>
                  <p:nvPr/>
                </p:nvSpPr>
                <p:spPr bwMode="auto">
                  <a:xfrm>
                    <a:off x="6372225" y="5454650"/>
                    <a:ext cx="11113" cy="4763"/>
                  </a:xfrm>
                  <a:custGeom>
                    <a:avLst/>
                    <a:gdLst>
                      <a:gd name="T0" fmla="*/ 15 w 15"/>
                      <a:gd name="T1" fmla="*/ 0 h 7"/>
                      <a:gd name="T2" fmla="*/ 11 w 15"/>
                      <a:gd name="T3" fmla="*/ 1 h 7"/>
                      <a:gd name="T4" fmla="*/ 8 w 15"/>
                      <a:gd name="T5" fmla="*/ 3 h 7"/>
                      <a:gd name="T6" fmla="*/ 5 w 15"/>
                      <a:gd name="T7" fmla="*/ 4 h 7"/>
                      <a:gd name="T8" fmla="*/ 0 w 15"/>
                      <a:gd name="T9" fmla="*/ 7 h 7"/>
                      <a:gd name="T10" fmla="*/ 5 w 15"/>
                      <a:gd name="T11" fmla="*/ 4 h 7"/>
                      <a:gd name="T12" fmla="*/ 8 w 15"/>
                      <a:gd name="T13" fmla="*/ 3 h 7"/>
                      <a:gd name="T14" fmla="*/ 11 w 15"/>
                      <a:gd name="T15" fmla="*/ 1 h 7"/>
                      <a:gd name="T16" fmla="*/ 15 w 15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5" h="7">
                        <a:moveTo>
                          <a:pt x="15" y="0"/>
                        </a:moveTo>
                        <a:lnTo>
                          <a:pt x="11" y="1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0" y="7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4" name="Freeform 54"/>
                  <p:cNvSpPr>
                    <a:spLocks/>
                  </p:cNvSpPr>
                  <p:nvPr/>
                </p:nvSpPr>
                <p:spPr bwMode="auto">
                  <a:xfrm>
                    <a:off x="5884863" y="5265738"/>
                    <a:ext cx="7938" cy="6350"/>
                  </a:xfrm>
                  <a:custGeom>
                    <a:avLst/>
                    <a:gdLst>
                      <a:gd name="T0" fmla="*/ 0 w 9"/>
                      <a:gd name="T1" fmla="*/ 0 h 7"/>
                      <a:gd name="T2" fmla="*/ 2 w 9"/>
                      <a:gd name="T3" fmla="*/ 1 h 7"/>
                      <a:gd name="T4" fmla="*/ 5 w 9"/>
                      <a:gd name="T5" fmla="*/ 4 h 7"/>
                      <a:gd name="T6" fmla="*/ 7 w 9"/>
                      <a:gd name="T7" fmla="*/ 5 h 7"/>
                      <a:gd name="T8" fmla="*/ 9 w 9"/>
                      <a:gd name="T9" fmla="*/ 7 h 7"/>
                      <a:gd name="T10" fmla="*/ 7 w 9"/>
                      <a:gd name="T11" fmla="*/ 5 h 7"/>
                      <a:gd name="T12" fmla="*/ 5 w 9"/>
                      <a:gd name="T13" fmla="*/ 4 h 7"/>
                      <a:gd name="T14" fmla="*/ 2 w 9"/>
                      <a:gd name="T15" fmla="*/ 1 h 7"/>
                      <a:gd name="T16" fmla="*/ 0 w 9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4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5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5" name="Freeform 55"/>
                  <p:cNvSpPr>
                    <a:spLocks/>
                  </p:cNvSpPr>
                  <p:nvPr/>
                </p:nvSpPr>
                <p:spPr bwMode="auto">
                  <a:xfrm>
                    <a:off x="6388100" y="5446713"/>
                    <a:ext cx="11113" cy="6350"/>
                  </a:xfrm>
                  <a:custGeom>
                    <a:avLst/>
                    <a:gdLst>
                      <a:gd name="T0" fmla="*/ 14 w 14"/>
                      <a:gd name="T1" fmla="*/ 0 h 7"/>
                      <a:gd name="T2" fmla="*/ 10 w 14"/>
                      <a:gd name="T3" fmla="*/ 2 h 7"/>
                      <a:gd name="T4" fmla="*/ 7 w 14"/>
                      <a:gd name="T5" fmla="*/ 4 h 7"/>
                      <a:gd name="T6" fmla="*/ 3 w 14"/>
                      <a:gd name="T7" fmla="*/ 5 h 7"/>
                      <a:gd name="T8" fmla="*/ 0 w 14"/>
                      <a:gd name="T9" fmla="*/ 7 h 7"/>
                      <a:gd name="T10" fmla="*/ 3 w 14"/>
                      <a:gd name="T11" fmla="*/ 5 h 7"/>
                      <a:gd name="T12" fmla="*/ 7 w 14"/>
                      <a:gd name="T13" fmla="*/ 4 h 7"/>
                      <a:gd name="T14" fmla="*/ 10 w 14"/>
                      <a:gd name="T15" fmla="*/ 2 h 7"/>
                      <a:gd name="T16" fmla="*/ 14 w 14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4" h="7">
                        <a:moveTo>
                          <a:pt x="14" y="0"/>
                        </a:moveTo>
                        <a:lnTo>
                          <a:pt x="10" y="2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0" y="7"/>
                        </a:lnTo>
                        <a:lnTo>
                          <a:pt x="3" y="5"/>
                        </a:lnTo>
                        <a:lnTo>
                          <a:pt x="7" y="4"/>
                        </a:lnTo>
                        <a:lnTo>
                          <a:pt x="10" y="2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6" name="Freeform 56"/>
                  <p:cNvSpPr>
                    <a:spLocks/>
                  </p:cNvSpPr>
                  <p:nvPr/>
                </p:nvSpPr>
                <p:spPr bwMode="auto">
                  <a:xfrm>
                    <a:off x="6278563" y="5489575"/>
                    <a:ext cx="17463" cy="6350"/>
                  </a:xfrm>
                  <a:custGeom>
                    <a:avLst/>
                    <a:gdLst>
                      <a:gd name="T0" fmla="*/ 0 w 23"/>
                      <a:gd name="T1" fmla="*/ 8 h 8"/>
                      <a:gd name="T2" fmla="*/ 6 w 23"/>
                      <a:gd name="T3" fmla="*/ 6 h 8"/>
                      <a:gd name="T4" fmla="*/ 12 w 23"/>
                      <a:gd name="T5" fmla="*/ 5 h 8"/>
                      <a:gd name="T6" fmla="*/ 18 w 23"/>
                      <a:gd name="T7" fmla="*/ 3 h 8"/>
                      <a:gd name="T8" fmla="*/ 23 w 23"/>
                      <a:gd name="T9" fmla="*/ 0 h 8"/>
                      <a:gd name="T10" fmla="*/ 18 w 23"/>
                      <a:gd name="T11" fmla="*/ 3 h 8"/>
                      <a:gd name="T12" fmla="*/ 12 w 23"/>
                      <a:gd name="T13" fmla="*/ 5 h 8"/>
                      <a:gd name="T14" fmla="*/ 6 w 23"/>
                      <a:gd name="T15" fmla="*/ 6 h 8"/>
                      <a:gd name="T16" fmla="*/ 0 w 23"/>
                      <a:gd name="T17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3" h="8">
                        <a:moveTo>
                          <a:pt x="0" y="8"/>
                        </a:move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8" y="3"/>
                        </a:lnTo>
                        <a:lnTo>
                          <a:pt x="23" y="0"/>
                        </a:lnTo>
                        <a:lnTo>
                          <a:pt x="18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7" name="Freeform 57"/>
                  <p:cNvSpPr>
                    <a:spLocks/>
                  </p:cNvSpPr>
                  <p:nvPr/>
                </p:nvSpPr>
                <p:spPr bwMode="auto">
                  <a:xfrm>
                    <a:off x="5905500" y="5281613"/>
                    <a:ext cx="7938" cy="6350"/>
                  </a:xfrm>
                  <a:custGeom>
                    <a:avLst/>
                    <a:gdLst>
                      <a:gd name="T0" fmla="*/ 0 w 10"/>
                      <a:gd name="T1" fmla="*/ 0 h 7"/>
                      <a:gd name="T2" fmla="*/ 2 w 10"/>
                      <a:gd name="T3" fmla="*/ 1 h 7"/>
                      <a:gd name="T4" fmla="*/ 5 w 10"/>
                      <a:gd name="T5" fmla="*/ 3 h 7"/>
                      <a:gd name="T6" fmla="*/ 8 w 10"/>
                      <a:gd name="T7" fmla="*/ 5 h 7"/>
                      <a:gd name="T8" fmla="*/ 10 w 10"/>
                      <a:gd name="T9" fmla="*/ 7 h 7"/>
                      <a:gd name="T10" fmla="*/ 8 w 10"/>
                      <a:gd name="T11" fmla="*/ 5 h 7"/>
                      <a:gd name="T12" fmla="*/ 5 w 10"/>
                      <a:gd name="T13" fmla="*/ 3 h 7"/>
                      <a:gd name="T14" fmla="*/ 2 w 10"/>
                      <a:gd name="T15" fmla="*/ 1 h 7"/>
                      <a:gd name="T16" fmla="*/ 0 w 10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3"/>
                        </a:lnTo>
                        <a:lnTo>
                          <a:pt x="8" y="5"/>
                        </a:lnTo>
                        <a:lnTo>
                          <a:pt x="10" y="7"/>
                        </a:ln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8" name="Freeform 58"/>
                  <p:cNvSpPr>
                    <a:spLocks/>
                  </p:cNvSpPr>
                  <p:nvPr/>
                </p:nvSpPr>
                <p:spPr bwMode="auto">
                  <a:xfrm>
                    <a:off x="5865813" y="5249863"/>
                    <a:ext cx="4763" cy="4763"/>
                  </a:xfrm>
                  <a:custGeom>
                    <a:avLst/>
                    <a:gdLst>
                      <a:gd name="T0" fmla="*/ 0 w 6"/>
                      <a:gd name="T1" fmla="*/ 0 h 4"/>
                      <a:gd name="T2" fmla="*/ 1 w 6"/>
                      <a:gd name="T3" fmla="*/ 1 h 4"/>
                      <a:gd name="T4" fmla="*/ 3 w 6"/>
                      <a:gd name="T5" fmla="*/ 2 h 4"/>
                      <a:gd name="T6" fmla="*/ 4 w 6"/>
                      <a:gd name="T7" fmla="*/ 3 h 4"/>
                      <a:gd name="T8" fmla="*/ 6 w 6"/>
                      <a:gd name="T9" fmla="*/ 4 h 4"/>
                      <a:gd name="T10" fmla="*/ 4 w 6"/>
                      <a:gd name="T11" fmla="*/ 3 h 4"/>
                      <a:gd name="T12" fmla="*/ 3 w 6"/>
                      <a:gd name="T13" fmla="*/ 2 h 4"/>
                      <a:gd name="T14" fmla="*/ 1 w 6"/>
                      <a:gd name="T15" fmla="*/ 1 h 4"/>
                      <a:gd name="T16" fmla="*/ 0 w 6"/>
                      <a:gd name="T17" fmla="*/ 0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4">
                        <a:moveTo>
                          <a:pt x="0" y="0"/>
                        </a:move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89" name="Freeform 59"/>
                  <p:cNvSpPr>
                    <a:spLocks/>
                  </p:cNvSpPr>
                  <p:nvPr/>
                </p:nvSpPr>
                <p:spPr bwMode="auto">
                  <a:xfrm>
                    <a:off x="5929313" y="5297488"/>
                    <a:ext cx="7938" cy="6350"/>
                  </a:xfrm>
                  <a:custGeom>
                    <a:avLst/>
                    <a:gdLst>
                      <a:gd name="T0" fmla="*/ 0 w 12"/>
                      <a:gd name="T1" fmla="*/ 0 h 8"/>
                      <a:gd name="T2" fmla="*/ 3 w 12"/>
                      <a:gd name="T3" fmla="*/ 3 h 8"/>
                      <a:gd name="T4" fmla="*/ 6 w 12"/>
                      <a:gd name="T5" fmla="*/ 5 h 8"/>
                      <a:gd name="T6" fmla="*/ 10 w 12"/>
                      <a:gd name="T7" fmla="*/ 6 h 8"/>
                      <a:gd name="T8" fmla="*/ 12 w 12"/>
                      <a:gd name="T9" fmla="*/ 8 h 8"/>
                      <a:gd name="T10" fmla="*/ 10 w 12"/>
                      <a:gd name="T11" fmla="*/ 6 h 8"/>
                      <a:gd name="T12" fmla="*/ 6 w 12"/>
                      <a:gd name="T13" fmla="*/ 5 h 8"/>
                      <a:gd name="T14" fmla="*/ 3 w 12"/>
                      <a:gd name="T15" fmla="*/ 3 h 8"/>
                      <a:gd name="T16" fmla="*/ 0 w 1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2" h="8">
                        <a:moveTo>
                          <a:pt x="0" y="0"/>
                        </a:moveTo>
                        <a:lnTo>
                          <a:pt x="3" y="3"/>
                        </a:lnTo>
                        <a:lnTo>
                          <a:pt x="6" y="5"/>
                        </a:lnTo>
                        <a:lnTo>
                          <a:pt x="10" y="6"/>
                        </a:lnTo>
                        <a:lnTo>
                          <a:pt x="12" y="8"/>
                        </a:lnTo>
                        <a:lnTo>
                          <a:pt x="10" y="6"/>
                        </a:lnTo>
                        <a:lnTo>
                          <a:pt x="6" y="5"/>
                        </a:lnTo>
                        <a:lnTo>
                          <a:pt x="3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0" name="Freeform 60"/>
                  <p:cNvSpPr>
                    <a:spLocks/>
                  </p:cNvSpPr>
                  <p:nvPr/>
                </p:nvSpPr>
                <p:spPr bwMode="auto">
                  <a:xfrm>
                    <a:off x="6051550" y="5359400"/>
                    <a:ext cx="31750" cy="11113"/>
                  </a:xfrm>
                  <a:custGeom>
                    <a:avLst/>
                    <a:gdLst>
                      <a:gd name="T0" fmla="*/ 0 w 39"/>
                      <a:gd name="T1" fmla="*/ 0 h 13"/>
                      <a:gd name="T2" fmla="*/ 4 w 39"/>
                      <a:gd name="T3" fmla="*/ 1 h 13"/>
                      <a:gd name="T4" fmla="*/ 9 w 39"/>
                      <a:gd name="T5" fmla="*/ 3 h 13"/>
                      <a:gd name="T6" fmla="*/ 14 w 39"/>
                      <a:gd name="T7" fmla="*/ 4 h 13"/>
                      <a:gd name="T8" fmla="*/ 19 w 39"/>
                      <a:gd name="T9" fmla="*/ 7 h 13"/>
                      <a:gd name="T10" fmla="*/ 24 w 39"/>
                      <a:gd name="T11" fmla="*/ 8 h 13"/>
                      <a:gd name="T12" fmla="*/ 29 w 39"/>
                      <a:gd name="T13" fmla="*/ 10 h 13"/>
                      <a:gd name="T14" fmla="*/ 34 w 39"/>
                      <a:gd name="T15" fmla="*/ 11 h 13"/>
                      <a:gd name="T16" fmla="*/ 39 w 39"/>
                      <a:gd name="T17" fmla="*/ 13 h 13"/>
                      <a:gd name="T18" fmla="*/ 34 w 39"/>
                      <a:gd name="T19" fmla="*/ 11 h 13"/>
                      <a:gd name="T20" fmla="*/ 29 w 39"/>
                      <a:gd name="T21" fmla="*/ 10 h 13"/>
                      <a:gd name="T22" fmla="*/ 24 w 39"/>
                      <a:gd name="T23" fmla="*/ 8 h 13"/>
                      <a:gd name="T24" fmla="*/ 19 w 39"/>
                      <a:gd name="T25" fmla="*/ 7 h 13"/>
                      <a:gd name="T26" fmla="*/ 14 w 39"/>
                      <a:gd name="T27" fmla="*/ 4 h 13"/>
                      <a:gd name="T28" fmla="*/ 9 w 39"/>
                      <a:gd name="T29" fmla="*/ 3 h 13"/>
                      <a:gd name="T30" fmla="*/ 4 w 39"/>
                      <a:gd name="T31" fmla="*/ 1 h 13"/>
                      <a:gd name="T32" fmla="*/ 0 w 39"/>
                      <a:gd name="T33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9" h="13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9" y="3"/>
                        </a:lnTo>
                        <a:lnTo>
                          <a:pt x="14" y="4"/>
                        </a:lnTo>
                        <a:lnTo>
                          <a:pt x="19" y="7"/>
                        </a:lnTo>
                        <a:lnTo>
                          <a:pt x="24" y="8"/>
                        </a:lnTo>
                        <a:lnTo>
                          <a:pt x="29" y="10"/>
                        </a:lnTo>
                        <a:lnTo>
                          <a:pt x="34" y="11"/>
                        </a:lnTo>
                        <a:lnTo>
                          <a:pt x="39" y="13"/>
                        </a:lnTo>
                        <a:lnTo>
                          <a:pt x="34" y="11"/>
                        </a:lnTo>
                        <a:lnTo>
                          <a:pt x="29" y="10"/>
                        </a:lnTo>
                        <a:lnTo>
                          <a:pt x="24" y="8"/>
                        </a:lnTo>
                        <a:lnTo>
                          <a:pt x="19" y="7"/>
                        </a:lnTo>
                        <a:lnTo>
                          <a:pt x="14" y="4"/>
                        </a:lnTo>
                        <a:lnTo>
                          <a:pt x="9" y="3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1" name="Freeform 61"/>
                  <p:cNvSpPr>
                    <a:spLocks/>
                  </p:cNvSpPr>
                  <p:nvPr/>
                </p:nvSpPr>
                <p:spPr bwMode="auto">
                  <a:xfrm>
                    <a:off x="6021388" y="5348288"/>
                    <a:ext cx="28575" cy="11113"/>
                  </a:xfrm>
                  <a:custGeom>
                    <a:avLst/>
                    <a:gdLst>
                      <a:gd name="T0" fmla="*/ 0 w 37"/>
                      <a:gd name="T1" fmla="*/ 0 h 15"/>
                      <a:gd name="T2" fmla="*/ 4 w 37"/>
                      <a:gd name="T3" fmla="*/ 2 h 15"/>
                      <a:gd name="T4" fmla="*/ 9 w 37"/>
                      <a:gd name="T5" fmla="*/ 5 h 15"/>
                      <a:gd name="T6" fmla="*/ 14 w 37"/>
                      <a:gd name="T7" fmla="*/ 6 h 15"/>
                      <a:gd name="T8" fmla="*/ 18 w 37"/>
                      <a:gd name="T9" fmla="*/ 8 h 15"/>
                      <a:gd name="T10" fmla="*/ 23 w 37"/>
                      <a:gd name="T11" fmla="*/ 9 h 15"/>
                      <a:gd name="T12" fmla="*/ 27 w 37"/>
                      <a:gd name="T13" fmla="*/ 11 h 15"/>
                      <a:gd name="T14" fmla="*/ 32 w 37"/>
                      <a:gd name="T15" fmla="*/ 13 h 15"/>
                      <a:gd name="T16" fmla="*/ 37 w 37"/>
                      <a:gd name="T17" fmla="*/ 15 h 15"/>
                      <a:gd name="T18" fmla="*/ 32 w 37"/>
                      <a:gd name="T19" fmla="*/ 13 h 15"/>
                      <a:gd name="T20" fmla="*/ 27 w 37"/>
                      <a:gd name="T21" fmla="*/ 11 h 15"/>
                      <a:gd name="T22" fmla="*/ 23 w 37"/>
                      <a:gd name="T23" fmla="*/ 9 h 15"/>
                      <a:gd name="T24" fmla="*/ 18 w 37"/>
                      <a:gd name="T25" fmla="*/ 8 h 15"/>
                      <a:gd name="T26" fmla="*/ 14 w 37"/>
                      <a:gd name="T27" fmla="*/ 6 h 15"/>
                      <a:gd name="T28" fmla="*/ 9 w 37"/>
                      <a:gd name="T29" fmla="*/ 5 h 15"/>
                      <a:gd name="T30" fmla="*/ 4 w 37"/>
                      <a:gd name="T31" fmla="*/ 2 h 15"/>
                      <a:gd name="T32" fmla="*/ 0 w 37"/>
                      <a:gd name="T33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5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5"/>
                        </a:lnTo>
                        <a:lnTo>
                          <a:pt x="14" y="6"/>
                        </a:lnTo>
                        <a:lnTo>
                          <a:pt x="18" y="8"/>
                        </a:lnTo>
                        <a:lnTo>
                          <a:pt x="23" y="9"/>
                        </a:lnTo>
                        <a:lnTo>
                          <a:pt x="27" y="11"/>
                        </a:lnTo>
                        <a:lnTo>
                          <a:pt x="32" y="13"/>
                        </a:lnTo>
                        <a:lnTo>
                          <a:pt x="37" y="15"/>
                        </a:lnTo>
                        <a:lnTo>
                          <a:pt x="32" y="13"/>
                        </a:lnTo>
                        <a:lnTo>
                          <a:pt x="27" y="11"/>
                        </a:lnTo>
                        <a:lnTo>
                          <a:pt x="23" y="9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9" y="5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2" name="Freeform 62"/>
                  <p:cNvSpPr>
                    <a:spLocks/>
                  </p:cNvSpPr>
                  <p:nvPr/>
                </p:nvSpPr>
                <p:spPr bwMode="auto">
                  <a:xfrm>
                    <a:off x="5991225" y="5334000"/>
                    <a:ext cx="28575" cy="14288"/>
                  </a:xfrm>
                  <a:custGeom>
                    <a:avLst/>
                    <a:gdLst>
                      <a:gd name="T0" fmla="*/ 0 w 37"/>
                      <a:gd name="T1" fmla="*/ 0 h 17"/>
                      <a:gd name="T2" fmla="*/ 4 w 37"/>
                      <a:gd name="T3" fmla="*/ 2 h 17"/>
                      <a:gd name="T4" fmla="*/ 9 w 37"/>
                      <a:gd name="T5" fmla="*/ 4 h 17"/>
                      <a:gd name="T6" fmla="*/ 13 w 37"/>
                      <a:gd name="T7" fmla="*/ 7 h 17"/>
                      <a:gd name="T8" fmla="*/ 18 w 37"/>
                      <a:gd name="T9" fmla="*/ 8 h 17"/>
                      <a:gd name="T10" fmla="*/ 23 w 37"/>
                      <a:gd name="T11" fmla="*/ 10 h 17"/>
                      <a:gd name="T12" fmla="*/ 27 w 37"/>
                      <a:gd name="T13" fmla="*/ 12 h 17"/>
                      <a:gd name="T14" fmla="*/ 32 w 37"/>
                      <a:gd name="T15" fmla="*/ 15 h 17"/>
                      <a:gd name="T16" fmla="*/ 37 w 37"/>
                      <a:gd name="T17" fmla="*/ 17 h 17"/>
                      <a:gd name="T18" fmla="*/ 32 w 37"/>
                      <a:gd name="T19" fmla="*/ 15 h 17"/>
                      <a:gd name="T20" fmla="*/ 27 w 37"/>
                      <a:gd name="T21" fmla="*/ 12 h 17"/>
                      <a:gd name="T22" fmla="*/ 23 w 37"/>
                      <a:gd name="T23" fmla="*/ 10 h 17"/>
                      <a:gd name="T24" fmla="*/ 18 w 37"/>
                      <a:gd name="T25" fmla="*/ 8 h 17"/>
                      <a:gd name="T26" fmla="*/ 13 w 37"/>
                      <a:gd name="T27" fmla="*/ 7 h 17"/>
                      <a:gd name="T28" fmla="*/ 9 w 37"/>
                      <a:gd name="T29" fmla="*/ 4 h 17"/>
                      <a:gd name="T30" fmla="*/ 4 w 37"/>
                      <a:gd name="T31" fmla="*/ 2 h 17"/>
                      <a:gd name="T32" fmla="*/ 0 w 37"/>
                      <a:gd name="T3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7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4"/>
                        </a:lnTo>
                        <a:lnTo>
                          <a:pt x="13" y="7"/>
                        </a:lnTo>
                        <a:lnTo>
                          <a:pt x="18" y="8"/>
                        </a:lnTo>
                        <a:lnTo>
                          <a:pt x="23" y="10"/>
                        </a:lnTo>
                        <a:lnTo>
                          <a:pt x="27" y="12"/>
                        </a:lnTo>
                        <a:lnTo>
                          <a:pt x="32" y="15"/>
                        </a:lnTo>
                        <a:lnTo>
                          <a:pt x="37" y="17"/>
                        </a:lnTo>
                        <a:lnTo>
                          <a:pt x="32" y="15"/>
                        </a:lnTo>
                        <a:lnTo>
                          <a:pt x="27" y="12"/>
                        </a:lnTo>
                        <a:lnTo>
                          <a:pt x="23" y="10"/>
                        </a:lnTo>
                        <a:lnTo>
                          <a:pt x="18" y="8"/>
                        </a:lnTo>
                        <a:lnTo>
                          <a:pt x="13" y="7"/>
                        </a:lnTo>
                        <a:lnTo>
                          <a:pt x="9" y="4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3" name="Freeform 63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4" name="Freeform 64"/>
                  <p:cNvSpPr>
                    <a:spLocks/>
                  </p:cNvSpPr>
                  <p:nvPr/>
                </p:nvSpPr>
                <p:spPr bwMode="auto">
                  <a:xfrm>
                    <a:off x="6084888" y="5370513"/>
                    <a:ext cx="31750" cy="9525"/>
                  </a:xfrm>
                  <a:custGeom>
                    <a:avLst/>
                    <a:gdLst>
                      <a:gd name="T0" fmla="*/ 0 w 40"/>
                      <a:gd name="T1" fmla="*/ 0 h 11"/>
                      <a:gd name="T2" fmla="*/ 5 w 40"/>
                      <a:gd name="T3" fmla="*/ 1 h 11"/>
                      <a:gd name="T4" fmla="*/ 9 w 40"/>
                      <a:gd name="T5" fmla="*/ 2 h 11"/>
                      <a:gd name="T6" fmla="*/ 15 w 40"/>
                      <a:gd name="T7" fmla="*/ 4 h 11"/>
                      <a:gd name="T8" fmla="*/ 20 w 40"/>
                      <a:gd name="T9" fmla="*/ 5 h 11"/>
                      <a:gd name="T10" fmla="*/ 25 w 40"/>
                      <a:gd name="T11" fmla="*/ 7 h 11"/>
                      <a:gd name="T12" fmla="*/ 30 w 40"/>
                      <a:gd name="T13" fmla="*/ 9 h 11"/>
                      <a:gd name="T14" fmla="*/ 36 w 40"/>
                      <a:gd name="T15" fmla="*/ 10 h 11"/>
                      <a:gd name="T16" fmla="*/ 40 w 40"/>
                      <a:gd name="T17" fmla="*/ 11 h 11"/>
                      <a:gd name="T18" fmla="*/ 36 w 40"/>
                      <a:gd name="T19" fmla="*/ 10 h 11"/>
                      <a:gd name="T20" fmla="*/ 30 w 40"/>
                      <a:gd name="T21" fmla="*/ 9 h 11"/>
                      <a:gd name="T22" fmla="*/ 25 w 40"/>
                      <a:gd name="T23" fmla="*/ 7 h 11"/>
                      <a:gd name="T24" fmla="*/ 20 w 40"/>
                      <a:gd name="T25" fmla="*/ 5 h 11"/>
                      <a:gd name="T26" fmla="*/ 15 w 40"/>
                      <a:gd name="T27" fmla="*/ 4 h 11"/>
                      <a:gd name="T28" fmla="*/ 9 w 40"/>
                      <a:gd name="T29" fmla="*/ 2 h 11"/>
                      <a:gd name="T30" fmla="*/ 5 w 40"/>
                      <a:gd name="T31" fmla="*/ 1 h 11"/>
                      <a:gd name="T32" fmla="*/ 0 w 40"/>
                      <a:gd name="T33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0" h="11">
                        <a:moveTo>
                          <a:pt x="0" y="0"/>
                        </a:moveTo>
                        <a:lnTo>
                          <a:pt x="5" y="1"/>
                        </a:lnTo>
                        <a:lnTo>
                          <a:pt x="9" y="2"/>
                        </a:lnTo>
                        <a:lnTo>
                          <a:pt x="15" y="4"/>
                        </a:lnTo>
                        <a:lnTo>
                          <a:pt x="20" y="5"/>
                        </a:lnTo>
                        <a:lnTo>
                          <a:pt x="25" y="7"/>
                        </a:lnTo>
                        <a:lnTo>
                          <a:pt x="30" y="9"/>
                        </a:lnTo>
                        <a:lnTo>
                          <a:pt x="36" y="10"/>
                        </a:lnTo>
                        <a:lnTo>
                          <a:pt x="40" y="11"/>
                        </a:lnTo>
                        <a:lnTo>
                          <a:pt x="36" y="10"/>
                        </a:lnTo>
                        <a:lnTo>
                          <a:pt x="30" y="9"/>
                        </a:lnTo>
                        <a:lnTo>
                          <a:pt x="25" y="7"/>
                        </a:lnTo>
                        <a:lnTo>
                          <a:pt x="20" y="5"/>
                        </a:lnTo>
                        <a:lnTo>
                          <a:pt x="15" y="4"/>
                        </a:lnTo>
                        <a:lnTo>
                          <a:pt x="9" y="2"/>
                        </a:lnTo>
                        <a:lnTo>
                          <a:pt x="5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5" name="Freeform 65"/>
                  <p:cNvSpPr>
                    <a:spLocks/>
                  </p:cNvSpPr>
                  <p:nvPr/>
                </p:nvSpPr>
                <p:spPr bwMode="auto">
                  <a:xfrm>
                    <a:off x="5738813" y="5173663"/>
                    <a:ext cx="69850" cy="52388"/>
                  </a:xfrm>
                  <a:custGeom>
                    <a:avLst/>
                    <a:gdLst>
                      <a:gd name="T0" fmla="*/ 37 w 88"/>
                      <a:gd name="T1" fmla="*/ 4 h 67"/>
                      <a:gd name="T2" fmla="*/ 32 w 88"/>
                      <a:gd name="T3" fmla="*/ 3 h 67"/>
                      <a:gd name="T4" fmla="*/ 26 w 88"/>
                      <a:gd name="T5" fmla="*/ 2 h 67"/>
                      <a:gd name="T6" fmla="*/ 23 w 88"/>
                      <a:gd name="T7" fmla="*/ 1 h 67"/>
                      <a:gd name="T8" fmla="*/ 18 w 88"/>
                      <a:gd name="T9" fmla="*/ 1 h 67"/>
                      <a:gd name="T10" fmla="*/ 14 w 88"/>
                      <a:gd name="T11" fmla="*/ 0 h 67"/>
                      <a:gd name="T12" fmla="*/ 9 w 88"/>
                      <a:gd name="T13" fmla="*/ 1 h 67"/>
                      <a:gd name="T14" fmla="*/ 4 w 88"/>
                      <a:gd name="T15" fmla="*/ 2 h 67"/>
                      <a:gd name="T16" fmla="*/ 0 w 88"/>
                      <a:gd name="T17" fmla="*/ 4 h 67"/>
                      <a:gd name="T18" fmla="*/ 10 w 88"/>
                      <a:gd name="T19" fmla="*/ 18 h 67"/>
                      <a:gd name="T20" fmla="*/ 19 w 88"/>
                      <a:gd name="T21" fmla="*/ 33 h 67"/>
                      <a:gd name="T22" fmla="*/ 27 w 88"/>
                      <a:gd name="T23" fmla="*/ 49 h 67"/>
                      <a:gd name="T24" fmla="*/ 32 w 88"/>
                      <a:gd name="T25" fmla="*/ 67 h 67"/>
                      <a:gd name="T26" fmla="*/ 88 w 88"/>
                      <a:gd name="T27" fmla="*/ 45 h 67"/>
                      <a:gd name="T28" fmla="*/ 83 w 88"/>
                      <a:gd name="T29" fmla="*/ 39 h 67"/>
                      <a:gd name="T30" fmla="*/ 77 w 88"/>
                      <a:gd name="T31" fmla="*/ 32 h 67"/>
                      <a:gd name="T32" fmla="*/ 71 w 88"/>
                      <a:gd name="T33" fmla="*/ 25 h 67"/>
                      <a:gd name="T34" fmla="*/ 65 w 88"/>
                      <a:gd name="T35" fmla="*/ 19 h 67"/>
                      <a:gd name="T36" fmla="*/ 59 w 88"/>
                      <a:gd name="T37" fmla="*/ 14 h 67"/>
                      <a:gd name="T38" fmla="*/ 53 w 88"/>
                      <a:gd name="T39" fmla="*/ 9 h 67"/>
                      <a:gd name="T40" fmla="*/ 45 w 88"/>
                      <a:gd name="T41" fmla="*/ 7 h 67"/>
                      <a:gd name="T42" fmla="*/ 37 w 88"/>
                      <a:gd name="T43" fmla="*/ 4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8" h="67">
                        <a:moveTo>
                          <a:pt x="37" y="4"/>
                        </a:moveTo>
                        <a:lnTo>
                          <a:pt x="32" y="3"/>
                        </a:lnTo>
                        <a:lnTo>
                          <a:pt x="26" y="2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4" y="0"/>
                        </a:lnTo>
                        <a:lnTo>
                          <a:pt x="9" y="1"/>
                        </a:lnTo>
                        <a:lnTo>
                          <a:pt x="4" y="2"/>
                        </a:lnTo>
                        <a:lnTo>
                          <a:pt x="0" y="4"/>
                        </a:lnTo>
                        <a:lnTo>
                          <a:pt x="10" y="18"/>
                        </a:lnTo>
                        <a:lnTo>
                          <a:pt x="19" y="33"/>
                        </a:lnTo>
                        <a:lnTo>
                          <a:pt x="27" y="49"/>
                        </a:lnTo>
                        <a:lnTo>
                          <a:pt x="32" y="67"/>
                        </a:lnTo>
                        <a:lnTo>
                          <a:pt x="88" y="45"/>
                        </a:lnTo>
                        <a:lnTo>
                          <a:pt x="83" y="39"/>
                        </a:lnTo>
                        <a:lnTo>
                          <a:pt x="77" y="32"/>
                        </a:lnTo>
                        <a:lnTo>
                          <a:pt x="71" y="25"/>
                        </a:lnTo>
                        <a:lnTo>
                          <a:pt x="65" y="19"/>
                        </a:lnTo>
                        <a:lnTo>
                          <a:pt x="59" y="14"/>
                        </a:lnTo>
                        <a:lnTo>
                          <a:pt x="53" y="9"/>
                        </a:lnTo>
                        <a:lnTo>
                          <a:pt x="45" y="7"/>
                        </a:lnTo>
                        <a:lnTo>
                          <a:pt x="37" y="4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6" name="Freeform 66"/>
                  <p:cNvSpPr>
                    <a:spLocks/>
                  </p:cNvSpPr>
                  <p:nvPr/>
                </p:nvSpPr>
                <p:spPr bwMode="auto">
                  <a:xfrm>
                    <a:off x="5632450" y="5222875"/>
                    <a:ext cx="401638" cy="273050"/>
                  </a:xfrm>
                  <a:custGeom>
                    <a:avLst/>
                    <a:gdLst>
                      <a:gd name="T0" fmla="*/ 202 w 508"/>
                      <a:gd name="T1" fmla="*/ 195 h 345"/>
                      <a:gd name="T2" fmla="*/ 212 w 508"/>
                      <a:gd name="T3" fmla="*/ 192 h 345"/>
                      <a:gd name="T4" fmla="*/ 223 w 508"/>
                      <a:gd name="T5" fmla="*/ 192 h 345"/>
                      <a:gd name="T6" fmla="*/ 236 w 508"/>
                      <a:gd name="T7" fmla="*/ 196 h 345"/>
                      <a:gd name="T8" fmla="*/ 250 w 508"/>
                      <a:gd name="T9" fmla="*/ 201 h 345"/>
                      <a:gd name="T10" fmla="*/ 268 w 508"/>
                      <a:gd name="T11" fmla="*/ 203 h 345"/>
                      <a:gd name="T12" fmla="*/ 286 w 508"/>
                      <a:gd name="T13" fmla="*/ 204 h 345"/>
                      <a:gd name="T14" fmla="*/ 304 w 508"/>
                      <a:gd name="T15" fmla="*/ 206 h 345"/>
                      <a:gd name="T16" fmla="*/ 324 w 508"/>
                      <a:gd name="T17" fmla="*/ 219 h 345"/>
                      <a:gd name="T18" fmla="*/ 339 w 508"/>
                      <a:gd name="T19" fmla="*/ 240 h 345"/>
                      <a:gd name="T20" fmla="*/ 349 w 508"/>
                      <a:gd name="T21" fmla="*/ 266 h 345"/>
                      <a:gd name="T22" fmla="*/ 358 w 508"/>
                      <a:gd name="T23" fmla="*/ 293 h 345"/>
                      <a:gd name="T24" fmla="*/ 372 w 508"/>
                      <a:gd name="T25" fmla="*/ 318 h 345"/>
                      <a:gd name="T26" fmla="*/ 394 w 508"/>
                      <a:gd name="T27" fmla="*/ 335 h 345"/>
                      <a:gd name="T28" fmla="*/ 420 w 508"/>
                      <a:gd name="T29" fmla="*/ 345 h 345"/>
                      <a:gd name="T30" fmla="*/ 445 w 508"/>
                      <a:gd name="T31" fmla="*/ 339 h 345"/>
                      <a:gd name="T32" fmla="*/ 456 w 508"/>
                      <a:gd name="T33" fmla="*/ 323 h 345"/>
                      <a:gd name="T34" fmla="*/ 453 w 508"/>
                      <a:gd name="T35" fmla="*/ 311 h 345"/>
                      <a:gd name="T36" fmla="*/ 445 w 508"/>
                      <a:gd name="T37" fmla="*/ 301 h 345"/>
                      <a:gd name="T38" fmla="*/ 433 w 508"/>
                      <a:gd name="T39" fmla="*/ 292 h 345"/>
                      <a:gd name="T40" fmla="*/ 438 w 508"/>
                      <a:gd name="T41" fmla="*/ 289 h 345"/>
                      <a:gd name="T42" fmla="*/ 457 w 508"/>
                      <a:gd name="T43" fmla="*/ 294 h 345"/>
                      <a:gd name="T44" fmla="*/ 476 w 508"/>
                      <a:gd name="T45" fmla="*/ 299 h 345"/>
                      <a:gd name="T46" fmla="*/ 494 w 508"/>
                      <a:gd name="T47" fmla="*/ 297 h 345"/>
                      <a:gd name="T48" fmla="*/ 505 w 508"/>
                      <a:gd name="T49" fmla="*/ 292 h 345"/>
                      <a:gd name="T50" fmla="*/ 507 w 508"/>
                      <a:gd name="T51" fmla="*/ 288 h 345"/>
                      <a:gd name="T52" fmla="*/ 503 w 508"/>
                      <a:gd name="T53" fmla="*/ 285 h 345"/>
                      <a:gd name="T54" fmla="*/ 494 w 508"/>
                      <a:gd name="T55" fmla="*/ 281 h 345"/>
                      <a:gd name="T56" fmla="*/ 484 w 508"/>
                      <a:gd name="T57" fmla="*/ 278 h 345"/>
                      <a:gd name="T58" fmla="*/ 475 w 508"/>
                      <a:gd name="T59" fmla="*/ 274 h 345"/>
                      <a:gd name="T60" fmla="*/ 435 w 508"/>
                      <a:gd name="T61" fmla="*/ 257 h 345"/>
                      <a:gd name="T62" fmla="*/ 373 w 508"/>
                      <a:gd name="T63" fmla="*/ 225 h 345"/>
                      <a:gd name="T64" fmla="*/ 319 w 508"/>
                      <a:gd name="T65" fmla="*/ 191 h 345"/>
                      <a:gd name="T66" fmla="*/ 273 w 508"/>
                      <a:gd name="T67" fmla="*/ 157 h 345"/>
                      <a:gd name="T68" fmla="*/ 234 w 508"/>
                      <a:gd name="T69" fmla="*/ 123 h 345"/>
                      <a:gd name="T70" fmla="*/ 203 w 508"/>
                      <a:gd name="T71" fmla="*/ 93 h 345"/>
                      <a:gd name="T72" fmla="*/ 179 w 508"/>
                      <a:gd name="T73" fmla="*/ 66 h 345"/>
                      <a:gd name="T74" fmla="*/ 161 w 508"/>
                      <a:gd name="T75" fmla="*/ 43 h 345"/>
                      <a:gd name="T76" fmla="*/ 146 w 508"/>
                      <a:gd name="T77" fmla="*/ 30 h 345"/>
                      <a:gd name="T78" fmla="*/ 131 w 508"/>
                      <a:gd name="T79" fmla="*/ 24 h 345"/>
                      <a:gd name="T80" fmla="*/ 115 w 508"/>
                      <a:gd name="T81" fmla="*/ 18 h 345"/>
                      <a:gd name="T82" fmla="*/ 100 w 508"/>
                      <a:gd name="T83" fmla="*/ 14 h 345"/>
                      <a:gd name="T84" fmla="*/ 81 w 508"/>
                      <a:gd name="T85" fmla="*/ 10 h 345"/>
                      <a:gd name="T86" fmla="*/ 56 w 508"/>
                      <a:gd name="T87" fmla="*/ 3 h 345"/>
                      <a:gd name="T88" fmla="*/ 33 w 508"/>
                      <a:gd name="T89" fmla="*/ 0 h 345"/>
                      <a:gd name="T90" fmla="*/ 13 w 508"/>
                      <a:gd name="T91" fmla="*/ 3 h 345"/>
                      <a:gd name="T92" fmla="*/ 0 w 508"/>
                      <a:gd name="T93" fmla="*/ 18 h 345"/>
                      <a:gd name="T94" fmla="*/ 13 w 508"/>
                      <a:gd name="T95" fmla="*/ 45 h 345"/>
                      <a:gd name="T96" fmla="*/ 25 w 508"/>
                      <a:gd name="T97" fmla="*/ 62 h 345"/>
                      <a:gd name="T98" fmla="*/ 33 w 508"/>
                      <a:gd name="T99" fmla="*/ 73 h 345"/>
                      <a:gd name="T100" fmla="*/ 37 w 508"/>
                      <a:gd name="T101" fmla="*/ 77 h 345"/>
                      <a:gd name="T102" fmla="*/ 37 w 508"/>
                      <a:gd name="T103" fmla="*/ 77 h 345"/>
                      <a:gd name="T104" fmla="*/ 45 w 508"/>
                      <a:gd name="T105" fmla="*/ 84 h 345"/>
                      <a:gd name="T106" fmla="*/ 59 w 508"/>
                      <a:gd name="T107" fmla="*/ 96 h 345"/>
                      <a:gd name="T108" fmla="*/ 67 w 508"/>
                      <a:gd name="T109" fmla="*/ 103 h 345"/>
                      <a:gd name="T110" fmla="*/ 71 w 508"/>
                      <a:gd name="T111" fmla="*/ 107 h 345"/>
                      <a:gd name="T112" fmla="*/ 86 w 508"/>
                      <a:gd name="T113" fmla="*/ 120 h 345"/>
                      <a:gd name="T114" fmla="*/ 115 w 508"/>
                      <a:gd name="T115" fmla="*/ 144 h 345"/>
                      <a:gd name="T116" fmla="*/ 144 w 508"/>
                      <a:gd name="T117" fmla="*/ 168 h 345"/>
                      <a:gd name="T118" fmla="*/ 173 w 508"/>
                      <a:gd name="T119" fmla="*/ 192 h 345"/>
                      <a:gd name="T120" fmla="*/ 190 w 508"/>
                      <a:gd name="T121" fmla="*/ 203 h 345"/>
                      <a:gd name="T122" fmla="*/ 196 w 508"/>
                      <a:gd name="T123" fmla="*/ 199 h 3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8" h="345">
                        <a:moveTo>
                          <a:pt x="198" y="197"/>
                        </a:moveTo>
                        <a:lnTo>
                          <a:pt x="202" y="195"/>
                        </a:lnTo>
                        <a:lnTo>
                          <a:pt x="206" y="192"/>
                        </a:lnTo>
                        <a:lnTo>
                          <a:pt x="212" y="192"/>
                        </a:lnTo>
                        <a:lnTo>
                          <a:pt x="218" y="192"/>
                        </a:lnTo>
                        <a:lnTo>
                          <a:pt x="223" y="192"/>
                        </a:lnTo>
                        <a:lnTo>
                          <a:pt x="230" y="194"/>
                        </a:lnTo>
                        <a:lnTo>
                          <a:pt x="236" y="196"/>
                        </a:lnTo>
                        <a:lnTo>
                          <a:pt x="241" y="197"/>
                        </a:lnTo>
                        <a:lnTo>
                          <a:pt x="250" y="201"/>
                        </a:lnTo>
                        <a:lnTo>
                          <a:pt x="259" y="202"/>
                        </a:lnTo>
                        <a:lnTo>
                          <a:pt x="268" y="203"/>
                        </a:lnTo>
                        <a:lnTo>
                          <a:pt x="278" y="203"/>
                        </a:lnTo>
                        <a:lnTo>
                          <a:pt x="286" y="204"/>
                        </a:lnTo>
                        <a:lnTo>
                          <a:pt x="295" y="204"/>
                        </a:lnTo>
                        <a:lnTo>
                          <a:pt x="304" y="206"/>
                        </a:lnTo>
                        <a:lnTo>
                          <a:pt x="313" y="211"/>
                        </a:lnTo>
                        <a:lnTo>
                          <a:pt x="324" y="219"/>
                        </a:lnTo>
                        <a:lnTo>
                          <a:pt x="332" y="228"/>
                        </a:lnTo>
                        <a:lnTo>
                          <a:pt x="339" y="240"/>
                        </a:lnTo>
                        <a:lnTo>
                          <a:pt x="344" y="252"/>
                        </a:lnTo>
                        <a:lnTo>
                          <a:pt x="349" y="266"/>
                        </a:lnTo>
                        <a:lnTo>
                          <a:pt x="354" y="280"/>
                        </a:lnTo>
                        <a:lnTo>
                          <a:pt x="358" y="293"/>
                        </a:lnTo>
                        <a:lnTo>
                          <a:pt x="364" y="307"/>
                        </a:lnTo>
                        <a:lnTo>
                          <a:pt x="372" y="318"/>
                        </a:lnTo>
                        <a:lnTo>
                          <a:pt x="382" y="327"/>
                        </a:lnTo>
                        <a:lnTo>
                          <a:pt x="394" y="335"/>
                        </a:lnTo>
                        <a:lnTo>
                          <a:pt x="408" y="341"/>
                        </a:lnTo>
                        <a:lnTo>
                          <a:pt x="420" y="345"/>
                        </a:lnTo>
                        <a:lnTo>
                          <a:pt x="433" y="343"/>
                        </a:lnTo>
                        <a:lnTo>
                          <a:pt x="445" y="339"/>
                        </a:lnTo>
                        <a:lnTo>
                          <a:pt x="454" y="329"/>
                        </a:lnTo>
                        <a:lnTo>
                          <a:pt x="456" y="323"/>
                        </a:lnTo>
                        <a:lnTo>
                          <a:pt x="455" y="317"/>
                        </a:lnTo>
                        <a:lnTo>
                          <a:pt x="453" y="311"/>
                        </a:lnTo>
                        <a:lnTo>
                          <a:pt x="449" y="307"/>
                        </a:lnTo>
                        <a:lnTo>
                          <a:pt x="445" y="301"/>
                        </a:lnTo>
                        <a:lnTo>
                          <a:pt x="439" y="296"/>
                        </a:lnTo>
                        <a:lnTo>
                          <a:pt x="433" y="292"/>
                        </a:lnTo>
                        <a:lnTo>
                          <a:pt x="427" y="288"/>
                        </a:lnTo>
                        <a:lnTo>
                          <a:pt x="438" y="289"/>
                        </a:lnTo>
                        <a:lnTo>
                          <a:pt x="447" y="292"/>
                        </a:lnTo>
                        <a:lnTo>
                          <a:pt x="457" y="294"/>
                        </a:lnTo>
                        <a:lnTo>
                          <a:pt x="466" y="296"/>
                        </a:lnTo>
                        <a:lnTo>
                          <a:pt x="476" y="299"/>
                        </a:lnTo>
                        <a:lnTo>
                          <a:pt x="485" y="299"/>
                        </a:lnTo>
                        <a:lnTo>
                          <a:pt x="494" y="297"/>
                        </a:lnTo>
                        <a:lnTo>
                          <a:pt x="502" y="294"/>
                        </a:lnTo>
                        <a:lnTo>
                          <a:pt x="505" y="292"/>
                        </a:lnTo>
                        <a:lnTo>
                          <a:pt x="506" y="290"/>
                        </a:lnTo>
                        <a:lnTo>
                          <a:pt x="507" y="288"/>
                        </a:lnTo>
                        <a:lnTo>
                          <a:pt x="508" y="287"/>
                        </a:lnTo>
                        <a:lnTo>
                          <a:pt x="503" y="285"/>
                        </a:lnTo>
                        <a:lnTo>
                          <a:pt x="499" y="284"/>
                        </a:lnTo>
                        <a:lnTo>
                          <a:pt x="494" y="281"/>
                        </a:lnTo>
                        <a:lnTo>
                          <a:pt x="490" y="280"/>
                        </a:lnTo>
                        <a:lnTo>
                          <a:pt x="484" y="278"/>
                        </a:lnTo>
                        <a:lnTo>
                          <a:pt x="479" y="277"/>
                        </a:lnTo>
                        <a:lnTo>
                          <a:pt x="475" y="274"/>
                        </a:lnTo>
                        <a:lnTo>
                          <a:pt x="470" y="272"/>
                        </a:lnTo>
                        <a:lnTo>
                          <a:pt x="435" y="257"/>
                        </a:lnTo>
                        <a:lnTo>
                          <a:pt x="403" y="241"/>
                        </a:lnTo>
                        <a:lnTo>
                          <a:pt x="373" y="225"/>
                        </a:lnTo>
                        <a:lnTo>
                          <a:pt x="344" y="207"/>
                        </a:lnTo>
                        <a:lnTo>
                          <a:pt x="319" y="191"/>
                        </a:lnTo>
                        <a:lnTo>
                          <a:pt x="295" y="174"/>
                        </a:lnTo>
                        <a:lnTo>
                          <a:pt x="273" y="157"/>
                        </a:lnTo>
                        <a:lnTo>
                          <a:pt x="252" y="141"/>
                        </a:lnTo>
                        <a:lnTo>
                          <a:pt x="234" y="123"/>
                        </a:lnTo>
                        <a:lnTo>
                          <a:pt x="218" y="108"/>
                        </a:lnTo>
                        <a:lnTo>
                          <a:pt x="203" y="93"/>
                        </a:lnTo>
                        <a:lnTo>
                          <a:pt x="190" y="78"/>
                        </a:lnTo>
                        <a:lnTo>
                          <a:pt x="179" y="66"/>
                        </a:lnTo>
                        <a:lnTo>
                          <a:pt x="169" y="53"/>
                        </a:lnTo>
                        <a:lnTo>
                          <a:pt x="161" y="43"/>
                        </a:lnTo>
                        <a:lnTo>
                          <a:pt x="154" y="33"/>
                        </a:lnTo>
                        <a:lnTo>
                          <a:pt x="146" y="30"/>
                        </a:lnTo>
                        <a:lnTo>
                          <a:pt x="139" y="28"/>
                        </a:lnTo>
                        <a:lnTo>
                          <a:pt x="131" y="24"/>
                        </a:lnTo>
                        <a:lnTo>
                          <a:pt x="123" y="21"/>
                        </a:lnTo>
                        <a:lnTo>
                          <a:pt x="115" y="18"/>
                        </a:lnTo>
                        <a:lnTo>
                          <a:pt x="108" y="16"/>
                        </a:lnTo>
                        <a:lnTo>
                          <a:pt x="100" y="14"/>
                        </a:lnTo>
                        <a:lnTo>
                          <a:pt x="92" y="11"/>
                        </a:lnTo>
                        <a:lnTo>
                          <a:pt x="81" y="10"/>
                        </a:lnTo>
                        <a:lnTo>
                          <a:pt x="68" y="7"/>
                        </a:lnTo>
                        <a:lnTo>
                          <a:pt x="56" y="3"/>
                        </a:lnTo>
                        <a:lnTo>
                          <a:pt x="45" y="1"/>
                        </a:lnTo>
                        <a:lnTo>
                          <a:pt x="33" y="0"/>
                        </a:lnTo>
                        <a:lnTo>
                          <a:pt x="23" y="0"/>
                        </a:lnTo>
                        <a:lnTo>
                          <a:pt x="13" y="3"/>
                        </a:ln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5" y="31"/>
                        </a:lnTo>
                        <a:lnTo>
                          <a:pt x="13" y="45"/>
                        </a:lnTo>
                        <a:lnTo>
                          <a:pt x="22" y="58"/>
                        </a:lnTo>
                        <a:lnTo>
                          <a:pt x="25" y="62"/>
                        </a:lnTo>
                        <a:lnTo>
                          <a:pt x="30" y="67"/>
                        </a:lnTo>
                        <a:lnTo>
                          <a:pt x="33" y="73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45" y="84"/>
                        </a:lnTo>
                        <a:lnTo>
                          <a:pt x="52" y="90"/>
                        </a:lnTo>
                        <a:lnTo>
                          <a:pt x="59" y="96"/>
                        </a:lnTo>
                        <a:lnTo>
                          <a:pt x="63" y="99"/>
                        </a:lnTo>
                        <a:lnTo>
                          <a:pt x="67" y="103"/>
                        </a:lnTo>
                        <a:lnTo>
                          <a:pt x="70" y="105"/>
                        </a:lnTo>
                        <a:lnTo>
                          <a:pt x="71" y="107"/>
                        </a:lnTo>
                        <a:lnTo>
                          <a:pt x="73" y="107"/>
                        </a:lnTo>
                        <a:lnTo>
                          <a:pt x="86" y="120"/>
                        </a:lnTo>
                        <a:lnTo>
                          <a:pt x="100" y="131"/>
                        </a:lnTo>
                        <a:lnTo>
                          <a:pt x="115" y="144"/>
                        </a:lnTo>
                        <a:lnTo>
                          <a:pt x="129" y="156"/>
                        </a:lnTo>
                        <a:lnTo>
                          <a:pt x="144" y="168"/>
                        </a:lnTo>
                        <a:lnTo>
                          <a:pt x="159" y="180"/>
                        </a:lnTo>
                        <a:lnTo>
                          <a:pt x="173" y="192"/>
                        </a:lnTo>
                        <a:lnTo>
                          <a:pt x="188" y="204"/>
                        </a:lnTo>
                        <a:lnTo>
                          <a:pt x="190" y="203"/>
                        </a:lnTo>
                        <a:lnTo>
                          <a:pt x="194" y="202"/>
                        </a:lnTo>
                        <a:lnTo>
                          <a:pt x="196" y="199"/>
                        </a:lnTo>
                        <a:lnTo>
                          <a:pt x="198" y="19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7" name="Freeform 67"/>
                  <p:cNvSpPr>
                    <a:spLocks/>
                  </p:cNvSpPr>
                  <p:nvPr/>
                </p:nvSpPr>
                <p:spPr bwMode="auto">
                  <a:xfrm>
                    <a:off x="6369050" y="5459413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1 h 2"/>
                      <a:gd name="T4" fmla="*/ 3 w 5"/>
                      <a:gd name="T5" fmla="*/ 1 h 2"/>
                      <a:gd name="T6" fmla="*/ 2 w 5"/>
                      <a:gd name="T7" fmla="*/ 1 h 2"/>
                      <a:gd name="T8" fmla="*/ 0 w 5"/>
                      <a:gd name="T9" fmla="*/ 2 h 2"/>
                      <a:gd name="T10" fmla="*/ 2 w 5"/>
                      <a:gd name="T11" fmla="*/ 1 h 2"/>
                      <a:gd name="T12" fmla="*/ 3 w 5"/>
                      <a:gd name="T13" fmla="*/ 1 h 2"/>
                      <a:gd name="T14" fmla="*/ 4 w 5"/>
                      <a:gd name="T15" fmla="*/ 1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8" name="Freeform 68"/>
                  <p:cNvSpPr>
                    <a:spLocks/>
                  </p:cNvSpPr>
                  <p:nvPr/>
                </p:nvSpPr>
                <p:spPr bwMode="auto">
                  <a:xfrm>
                    <a:off x="5818188" y="5205413"/>
                    <a:ext cx="47625" cy="44450"/>
                  </a:xfrm>
                  <a:custGeom>
                    <a:avLst/>
                    <a:gdLst>
                      <a:gd name="T0" fmla="*/ 60 w 60"/>
                      <a:gd name="T1" fmla="*/ 57 h 57"/>
                      <a:gd name="T2" fmla="*/ 51 w 60"/>
                      <a:gd name="T3" fmla="*/ 48 h 57"/>
                      <a:gd name="T4" fmla="*/ 43 w 60"/>
                      <a:gd name="T5" fmla="*/ 42 h 57"/>
                      <a:gd name="T6" fmla="*/ 35 w 60"/>
                      <a:gd name="T7" fmla="*/ 35 h 57"/>
                      <a:gd name="T8" fmla="*/ 26 w 60"/>
                      <a:gd name="T9" fmla="*/ 27 h 57"/>
                      <a:gd name="T10" fmla="*/ 20 w 60"/>
                      <a:gd name="T11" fmla="*/ 20 h 57"/>
                      <a:gd name="T12" fmla="*/ 13 w 60"/>
                      <a:gd name="T13" fmla="*/ 13 h 57"/>
                      <a:gd name="T14" fmla="*/ 6 w 60"/>
                      <a:gd name="T15" fmla="*/ 7 h 57"/>
                      <a:gd name="T16" fmla="*/ 0 w 60"/>
                      <a:gd name="T17" fmla="*/ 0 h 57"/>
                      <a:gd name="T18" fmla="*/ 6 w 60"/>
                      <a:gd name="T19" fmla="*/ 7 h 57"/>
                      <a:gd name="T20" fmla="*/ 13 w 60"/>
                      <a:gd name="T21" fmla="*/ 13 h 57"/>
                      <a:gd name="T22" fmla="*/ 20 w 60"/>
                      <a:gd name="T23" fmla="*/ 20 h 57"/>
                      <a:gd name="T24" fmla="*/ 26 w 60"/>
                      <a:gd name="T25" fmla="*/ 27 h 57"/>
                      <a:gd name="T26" fmla="*/ 35 w 60"/>
                      <a:gd name="T27" fmla="*/ 35 h 57"/>
                      <a:gd name="T28" fmla="*/ 43 w 60"/>
                      <a:gd name="T29" fmla="*/ 42 h 57"/>
                      <a:gd name="T30" fmla="*/ 51 w 60"/>
                      <a:gd name="T31" fmla="*/ 48 h 57"/>
                      <a:gd name="T32" fmla="*/ 60 w 60"/>
                      <a:gd name="T33" fmla="*/ 57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60" h="57">
                        <a:moveTo>
                          <a:pt x="60" y="57"/>
                        </a:moveTo>
                        <a:lnTo>
                          <a:pt x="51" y="48"/>
                        </a:lnTo>
                        <a:lnTo>
                          <a:pt x="43" y="42"/>
                        </a:lnTo>
                        <a:lnTo>
                          <a:pt x="35" y="35"/>
                        </a:lnTo>
                        <a:lnTo>
                          <a:pt x="26" y="27"/>
                        </a:lnTo>
                        <a:lnTo>
                          <a:pt x="20" y="20"/>
                        </a:lnTo>
                        <a:lnTo>
                          <a:pt x="13" y="13"/>
                        </a:lnTo>
                        <a:lnTo>
                          <a:pt x="6" y="7"/>
                        </a:lnTo>
                        <a:lnTo>
                          <a:pt x="0" y="0"/>
                        </a:lnTo>
                        <a:lnTo>
                          <a:pt x="6" y="7"/>
                        </a:lnTo>
                        <a:lnTo>
                          <a:pt x="13" y="13"/>
                        </a:lnTo>
                        <a:lnTo>
                          <a:pt x="20" y="20"/>
                        </a:lnTo>
                        <a:lnTo>
                          <a:pt x="26" y="27"/>
                        </a:lnTo>
                        <a:lnTo>
                          <a:pt x="35" y="35"/>
                        </a:lnTo>
                        <a:lnTo>
                          <a:pt x="43" y="42"/>
                        </a:lnTo>
                        <a:lnTo>
                          <a:pt x="51" y="48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299" name="Freeform 69"/>
                  <p:cNvSpPr>
                    <a:spLocks/>
                  </p:cNvSpPr>
                  <p:nvPr/>
                </p:nvSpPr>
                <p:spPr bwMode="auto">
                  <a:xfrm>
                    <a:off x="6351588" y="5467350"/>
                    <a:ext cx="0" cy="1588"/>
                  </a:xfrm>
                  <a:custGeom>
                    <a:avLst/>
                    <a:gdLst>
                      <a:gd name="T0" fmla="*/ 2 w 2"/>
                      <a:gd name="T1" fmla="*/ 0 h 1"/>
                      <a:gd name="T2" fmla="*/ 2 w 2"/>
                      <a:gd name="T3" fmla="*/ 0 h 1"/>
                      <a:gd name="T4" fmla="*/ 2 w 2"/>
                      <a:gd name="T5" fmla="*/ 0 h 1"/>
                      <a:gd name="T6" fmla="*/ 0 w 2"/>
                      <a:gd name="T7" fmla="*/ 1 h 1"/>
                      <a:gd name="T8" fmla="*/ 0 w 2"/>
                      <a:gd name="T9" fmla="*/ 1 h 1"/>
                      <a:gd name="T10" fmla="*/ 0 w 2"/>
                      <a:gd name="T11" fmla="*/ 1 h 1"/>
                      <a:gd name="T12" fmla="*/ 2 w 2"/>
                      <a:gd name="T13" fmla="*/ 0 h 1"/>
                      <a:gd name="T14" fmla="*/ 2 w 2"/>
                      <a:gd name="T15" fmla="*/ 0 h 1"/>
                      <a:gd name="T16" fmla="*/ 2 w 2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" h="1"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0" name="Freeform 70"/>
                  <p:cNvSpPr>
                    <a:spLocks/>
                  </p:cNvSpPr>
                  <p:nvPr/>
                </p:nvSpPr>
                <p:spPr bwMode="auto">
                  <a:xfrm>
                    <a:off x="5913438" y="5287963"/>
                    <a:ext cx="15875" cy="9525"/>
                  </a:xfrm>
                  <a:custGeom>
                    <a:avLst/>
                    <a:gdLst>
                      <a:gd name="T0" fmla="*/ 0 w 18"/>
                      <a:gd name="T1" fmla="*/ 0 h 11"/>
                      <a:gd name="T2" fmla="*/ 5 w 18"/>
                      <a:gd name="T3" fmla="*/ 2 h 11"/>
                      <a:gd name="T4" fmla="*/ 9 w 18"/>
                      <a:gd name="T5" fmla="*/ 6 h 11"/>
                      <a:gd name="T6" fmla="*/ 14 w 18"/>
                      <a:gd name="T7" fmla="*/ 9 h 11"/>
                      <a:gd name="T8" fmla="*/ 18 w 18"/>
                      <a:gd name="T9" fmla="*/ 11 h 11"/>
                      <a:gd name="T10" fmla="*/ 14 w 18"/>
                      <a:gd name="T11" fmla="*/ 9 h 11"/>
                      <a:gd name="T12" fmla="*/ 9 w 18"/>
                      <a:gd name="T13" fmla="*/ 6 h 11"/>
                      <a:gd name="T14" fmla="*/ 5 w 18"/>
                      <a:gd name="T15" fmla="*/ 2 h 11"/>
                      <a:gd name="T16" fmla="*/ 0 w 18"/>
                      <a:gd name="T1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1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9" y="6"/>
                        </a:lnTo>
                        <a:lnTo>
                          <a:pt x="14" y="9"/>
                        </a:lnTo>
                        <a:lnTo>
                          <a:pt x="18" y="11"/>
                        </a:lnTo>
                        <a:lnTo>
                          <a:pt x="14" y="9"/>
                        </a:lnTo>
                        <a:lnTo>
                          <a:pt x="9" y="6"/>
                        </a:lnTo>
                        <a:lnTo>
                          <a:pt x="5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1" name="Freeform 71"/>
                  <p:cNvSpPr>
                    <a:spLocks/>
                  </p:cNvSpPr>
                  <p:nvPr/>
                </p:nvSpPr>
                <p:spPr bwMode="auto">
                  <a:xfrm>
                    <a:off x="5892800" y="5272088"/>
                    <a:ext cx="12700" cy="9525"/>
                  </a:xfrm>
                  <a:custGeom>
                    <a:avLst/>
                    <a:gdLst>
                      <a:gd name="T0" fmla="*/ 0 w 18"/>
                      <a:gd name="T1" fmla="*/ 0 h 14"/>
                      <a:gd name="T2" fmla="*/ 4 w 18"/>
                      <a:gd name="T3" fmla="*/ 4 h 14"/>
                      <a:gd name="T4" fmla="*/ 8 w 18"/>
                      <a:gd name="T5" fmla="*/ 7 h 14"/>
                      <a:gd name="T6" fmla="*/ 13 w 18"/>
                      <a:gd name="T7" fmla="*/ 10 h 14"/>
                      <a:gd name="T8" fmla="*/ 18 w 18"/>
                      <a:gd name="T9" fmla="*/ 14 h 14"/>
                      <a:gd name="T10" fmla="*/ 13 w 18"/>
                      <a:gd name="T11" fmla="*/ 10 h 14"/>
                      <a:gd name="T12" fmla="*/ 8 w 18"/>
                      <a:gd name="T13" fmla="*/ 7 h 14"/>
                      <a:gd name="T14" fmla="*/ 4 w 18"/>
                      <a:gd name="T15" fmla="*/ 4 h 14"/>
                      <a:gd name="T16" fmla="*/ 0 w 18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4">
                        <a:moveTo>
                          <a:pt x="0" y="0"/>
                        </a:moveTo>
                        <a:lnTo>
                          <a:pt x="4" y="4"/>
                        </a:lnTo>
                        <a:lnTo>
                          <a:pt x="8" y="7"/>
                        </a:lnTo>
                        <a:lnTo>
                          <a:pt x="13" y="10"/>
                        </a:lnTo>
                        <a:lnTo>
                          <a:pt x="18" y="14"/>
                        </a:lnTo>
                        <a:lnTo>
                          <a:pt x="13" y="10"/>
                        </a:lnTo>
                        <a:lnTo>
                          <a:pt x="8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2" name="Freeform 72"/>
                  <p:cNvSpPr>
                    <a:spLocks/>
                  </p:cNvSpPr>
                  <p:nvPr/>
                </p:nvSpPr>
                <p:spPr bwMode="auto">
                  <a:xfrm>
                    <a:off x="5972175" y="5324475"/>
                    <a:ext cx="19050" cy="9525"/>
                  </a:xfrm>
                  <a:custGeom>
                    <a:avLst/>
                    <a:gdLst>
                      <a:gd name="T0" fmla="*/ 5 w 23"/>
                      <a:gd name="T1" fmla="*/ 3 h 13"/>
                      <a:gd name="T2" fmla="*/ 10 w 23"/>
                      <a:gd name="T3" fmla="*/ 6 h 13"/>
                      <a:gd name="T4" fmla="*/ 15 w 23"/>
                      <a:gd name="T5" fmla="*/ 8 h 13"/>
                      <a:gd name="T6" fmla="*/ 18 w 23"/>
                      <a:gd name="T7" fmla="*/ 10 h 13"/>
                      <a:gd name="T8" fmla="*/ 23 w 23"/>
                      <a:gd name="T9" fmla="*/ 13 h 13"/>
                      <a:gd name="T10" fmla="*/ 9 w 23"/>
                      <a:gd name="T11" fmla="*/ 5 h 13"/>
                      <a:gd name="T12" fmla="*/ 1 w 23"/>
                      <a:gd name="T13" fmla="*/ 1 h 13"/>
                      <a:gd name="T14" fmla="*/ 0 w 23"/>
                      <a:gd name="T15" fmla="*/ 0 h 13"/>
                      <a:gd name="T16" fmla="*/ 5 w 23"/>
                      <a:gd name="T17" fmla="*/ 3 h 13"/>
                      <a:gd name="T18" fmla="*/ 5 w 23"/>
                      <a:gd name="T19" fmla="*/ 3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13">
                        <a:moveTo>
                          <a:pt x="5" y="3"/>
                        </a:moveTo>
                        <a:lnTo>
                          <a:pt x="10" y="6"/>
                        </a:lnTo>
                        <a:lnTo>
                          <a:pt x="15" y="8"/>
                        </a:lnTo>
                        <a:lnTo>
                          <a:pt x="18" y="10"/>
                        </a:lnTo>
                        <a:lnTo>
                          <a:pt x="23" y="13"/>
                        </a:lnTo>
                        <a:lnTo>
                          <a:pt x="9" y="5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5" y="3"/>
                        </a:lnTo>
                        <a:lnTo>
                          <a:pt x="5" y="3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3" name="Freeform 73"/>
                  <p:cNvSpPr>
                    <a:spLocks/>
                  </p:cNvSpPr>
                  <p:nvPr/>
                </p:nvSpPr>
                <p:spPr bwMode="auto">
                  <a:xfrm>
                    <a:off x="6383338" y="5453063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3"/>
                      <a:gd name="T2" fmla="*/ 5 w 6"/>
                      <a:gd name="T3" fmla="*/ 0 h 3"/>
                      <a:gd name="T4" fmla="*/ 3 w 6"/>
                      <a:gd name="T5" fmla="*/ 1 h 3"/>
                      <a:gd name="T6" fmla="*/ 1 w 6"/>
                      <a:gd name="T7" fmla="*/ 1 h 3"/>
                      <a:gd name="T8" fmla="*/ 0 w 6"/>
                      <a:gd name="T9" fmla="*/ 3 h 3"/>
                      <a:gd name="T10" fmla="*/ 1 w 6"/>
                      <a:gd name="T11" fmla="*/ 1 h 3"/>
                      <a:gd name="T12" fmla="*/ 3 w 6"/>
                      <a:gd name="T13" fmla="*/ 1 h 3"/>
                      <a:gd name="T14" fmla="*/ 5 w 6"/>
                      <a:gd name="T15" fmla="*/ 0 h 3"/>
                      <a:gd name="T16" fmla="*/ 6 w 6"/>
                      <a:gd name="T17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3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4" name="Freeform 74"/>
                  <p:cNvSpPr>
                    <a:spLocks/>
                  </p:cNvSpPr>
                  <p:nvPr/>
                </p:nvSpPr>
                <p:spPr bwMode="auto">
                  <a:xfrm>
                    <a:off x="5870575" y="5254625"/>
                    <a:ext cx="14288" cy="11113"/>
                  </a:xfrm>
                  <a:custGeom>
                    <a:avLst/>
                    <a:gdLst>
                      <a:gd name="T0" fmla="*/ 0 w 18"/>
                      <a:gd name="T1" fmla="*/ 0 h 15"/>
                      <a:gd name="T2" fmla="*/ 4 w 18"/>
                      <a:gd name="T3" fmla="*/ 5 h 15"/>
                      <a:gd name="T4" fmla="*/ 9 w 18"/>
                      <a:gd name="T5" fmla="*/ 8 h 15"/>
                      <a:gd name="T6" fmla="*/ 13 w 18"/>
                      <a:gd name="T7" fmla="*/ 12 h 15"/>
                      <a:gd name="T8" fmla="*/ 18 w 18"/>
                      <a:gd name="T9" fmla="*/ 15 h 15"/>
                      <a:gd name="T10" fmla="*/ 13 w 18"/>
                      <a:gd name="T11" fmla="*/ 12 h 15"/>
                      <a:gd name="T12" fmla="*/ 9 w 18"/>
                      <a:gd name="T13" fmla="*/ 8 h 15"/>
                      <a:gd name="T14" fmla="*/ 4 w 18"/>
                      <a:gd name="T15" fmla="*/ 5 h 15"/>
                      <a:gd name="T16" fmla="*/ 0 w 18"/>
                      <a:gd name="T1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5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8"/>
                        </a:lnTo>
                        <a:lnTo>
                          <a:pt x="13" y="12"/>
                        </a:lnTo>
                        <a:lnTo>
                          <a:pt x="18" y="15"/>
                        </a:lnTo>
                        <a:lnTo>
                          <a:pt x="13" y="12"/>
                        </a:lnTo>
                        <a:lnTo>
                          <a:pt x="9" y="8"/>
                        </a:lnTo>
                        <a:lnTo>
                          <a:pt x="4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5" name="Freeform 75"/>
                  <p:cNvSpPr>
                    <a:spLocks/>
                  </p:cNvSpPr>
                  <p:nvPr/>
                </p:nvSpPr>
                <p:spPr bwMode="auto">
                  <a:xfrm>
                    <a:off x="6399213" y="5445125"/>
                    <a:ext cx="4763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0 h 2"/>
                      <a:gd name="T4" fmla="*/ 2 w 5"/>
                      <a:gd name="T5" fmla="*/ 1 h 2"/>
                      <a:gd name="T6" fmla="*/ 1 w 5"/>
                      <a:gd name="T7" fmla="*/ 1 h 2"/>
                      <a:gd name="T8" fmla="*/ 0 w 5"/>
                      <a:gd name="T9" fmla="*/ 2 h 2"/>
                      <a:gd name="T10" fmla="*/ 1 w 5"/>
                      <a:gd name="T11" fmla="*/ 1 h 2"/>
                      <a:gd name="T12" fmla="*/ 2 w 5"/>
                      <a:gd name="T13" fmla="*/ 1 h 2"/>
                      <a:gd name="T14" fmla="*/ 4 w 5"/>
                      <a:gd name="T15" fmla="*/ 0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6" name="Freeform 76"/>
                  <p:cNvSpPr>
                    <a:spLocks/>
                  </p:cNvSpPr>
                  <p:nvPr/>
                </p:nvSpPr>
                <p:spPr bwMode="auto">
                  <a:xfrm>
                    <a:off x="6278563" y="549592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7" name="Freeform 77"/>
                  <p:cNvSpPr>
                    <a:spLocks/>
                  </p:cNvSpPr>
                  <p:nvPr/>
                </p:nvSpPr>
                <p:spPr bwMode="auto">
                  <a:xfrm>
                    <a:off x="6313488" y="5481638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1"/>
                      <a:gd name="T2" fmla="*/ 4 w 5"/>
                      <a:gd name="T3" fmla="*/ 0 h 1"/>
                      <a:gd name="T4" fmla="*/ 3 w 5"/>
                      <a:gd name="T5" fmla="*/ 0 h 1"/>
                      <a:gd name="T6" fmla="*/ 1 w 5"/>
                      <a:gd name="T7" fmla="*/ 1 h 1"/>
                      <a:gd name="T8" fmla="*/ 0 w 5"/>
                      <a:gd name="T9" fmla="*/ 1 h 1"/>
                      <a:gd name="T10" fmla="*/ 1 w 5"/>
                      <a:gd name="T11" fmla="*/ 1 h 1"/>
                      <a:gd name="T12" fmla="*/ 3 w 5"/>
                      <a:gd name="T13" fmla="*/ 0 h 1"/>
                      <a:gd name="T14" fmla="*/ 4 w 5"/>
                      <a:gd name="T15" fmla="*/ 0 h 1"/>
                      <a:gd name="T16" fmla="*/ 5 w 5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8" name="Freeform 78"/>
                  <p:cNvSpPr>
                    <a:spLocks/>
                  </p:cNvSpPr>
                  <p:nvPr/>
                </p:nvSpPr>
                <p:spPr bwMode="auto">
                  <a:xfrm>
                    <a:off x="6330950" y="5475288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1"/>
                      <a:gd name="T2" fmla="*/ 5 w 6"/>
                      <a:gd name="T3" fmla="*/ 0 h 1"/>
                      <a:gd name="T4" fmla="*/ 4 w 6"/>
                      <a:gd name="T5" fmla="*/ 0 h 1"/>
                      <a:gd name="T6" fmla="*/ 1 w 6"/>
                      <a:gd name="T7" fmla="*/ 1 h 1"/>
                      <a:gd name="T8" fmla="*/ 0 w 6"/>
                      <a:gd name="T9" fmla="*/ 1 h 1"/>
                      <a:gd name="T10" fmla="*/ 1 w 6"/>
                      <a:gd name="T11" fmla="*/ 1 h 1"/>
                      <a:gd name="T12" fmla="*/ 4 w 6"/>
                      <a:gd name="T13" fmla="*/ 0 h 1"/>
                      <a:gd name="T14" fmla="*/ 5 w 6"/>
                      <a:gd name="T15" fmla="*/ 0 h 1"/>
                      <a:gd name="T16" fmla="*/ 6 w 6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09" name="Freeform 79"/>
                  <p:cNvSpPr>
                    <a:spLocks/>
                  </p:cNvSpPr>
                  <p:nvPr/>
                </p:nvSpPr>
                <p:spPr bwMode="auto">
                  <a:xfrm>
                    <a:off x="5937250" y="5303838"/>
                    <a:ext cx="17463" cy="11113"/>
                  </a:xfrm>
                  <a:custGeom>
                    <a:avLst/>
                    <a:gdLst>
                      <a:gd name="T0" fmla="*/ 0 w 22"/>
                      <a:gd name="T1" fmla="*/ 0 h 14"/>
                      <a:gd name="T2" fmla="*/ 6 w 22"/>
                      <a:gd name="T3" fmla="*/ 4 h 14"/>
                      <a:gd name="T4" fmla="*/ 10 w 22"/>
                      <a:gd name="T5" fmla="*/ 7 h 14"/>
                      <a:gd name="T6" fmla="*/ 16 w 22"/>
                      <a:gd name="T7" fmla="*/ 11 h 14"/>
                      <a:gd name="T8" fmla="*/ 22 w 22"/>
                      <a:gd name="T9" fmla="*/ 14 h 14"/>
                      <a:gd name="T10" fmla="*/ 16 w 22"/>
                      <a:gd name="T11" fmla="*/ 11 h 14"/>
                      <a:gd name="T12" fmla="*/ 11 w 22"/>
                      <a:gd name="T13" fmla="*/ 7 h 14"/>
                      <a:gd name="T14" fmla="*/ 6 w 22"/>
                      <a:gd name="T15" fmla="*/ 4 h 14"/>
                      <a:gd name="T16" fmla="*/ 0 w 22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14">
                        <a:moveTo>
                          <a:pt x="0" y="0"/>
                        </a:moveTo>
                        <a:lnTo>
                          <a:pt x="6" y="4"/>
                        </a:lnTo>
                        <a:lnTo>
                          <a:pt x="10" y="7"/>
                        </a:lnTo>
                        <a:lnTo>
                          <a:pt x="16" y="11"/>
                        </a:lnTo>
                        <a:lnTo>
                          <a:pt x="22" y="14"/>
                        </a:lnTo>
                        <a:lnTo>
                          <a:pt x="16" y="11"/>
                        </a:lnTo>
                        <a:lnTo>
                          <a:pt x="11" y="7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0" name="Freeform 80"/>
                  <p:cNvSpPr>
                    <a:spLocks/>
                  </p:cNvSpPr>
                  <p:nvPr/>
                </p:nvSpPr>
                <p:spPr bwMode="auto">
                  <a:xfrm>
                    <a:off x="6296025" y="548957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1" name="Freeform 81"/>
                  <p:cNvSpPr>
                    <a:spLocks/>
                  </p:cNvSpPr>
                  <p:nvPr/>
                </p:nvSpPr>
                <p:spPr bwMode="auto">
                  <a:xfrm>
                    <a:off x="5808663" y="5205413"/>
                    <a:ext cx="168275" cy="149225"/>
                  </a:xfrm>
                  <a:custGeom>
                    <a:avLst/>
                    <a:gdLst>
                      <a:gd name="T0" fmla="*/ 0 w 212"/>
                      <a:gd name="T1" fmla="*/ 5 h 188"/>
                      <a:gd name="T2" fmla="*/ 0 w 212"/>
                      <a:gd name="T3" fmla="*/ 6 h 188"/>
                      <a:gd name="T4" fmla="*/ 2 w 212"/>
                      <a:gd name="T5" fmla="*/ 6 h 188"/>
                      <a:gd name="T6" fmla="*/ 2 w 212"/>
                      <a:gd name="T7" fmla="*/ 7 h 188"/>
                      <a:gd name="T8" fmla="*/ 2 w 212"/>
                      <a:gd name="T9" fmla="*/ 7 h 188"/>
                      <a:gd name="T10" fmla="*/ 10 w 212"/>
                      <a:gd name="T11" fmla="*/ 19 h 188"/>
                      <a:gd name="T12" fmla="*/ 18 w 212"/>
                      <a:gd name="T13" fmla="*/ 30 h 188"/>
                      <a:gd name="T14" fmla="*/ 25 w 212"/>
                      <a:gd name="T15" fmla="*/ 42 h 188"/>
                      <a:gd name="T16" fmla="*/ 32 w 212"/>
                      <a:gd name="T17" fmla="*/ 54 h 188"/>
                      <a:gd name="T18" fmla="*/ 37 w 212"/>
                      <a:gd name="T19" fmla="*/ 66 h 188"/>
                      <a:gd name="T20" fmla="*/ 44 w 212"/>
                      <a:gd name="T21" fmla="*/ 77 h 188"/>
                      <a:gd name="T22" fmla="*/ 52 w 212"/>
                      <a:gd name="T23" fmla="*/ 89 h 188"/>
                      <a:gd name="T24" fmla="*/ 60 w 212"/>
                      <a:gd name="T25" fmla="*/ 100 h 188"/>
                      <a:gd name="T26" fmla="*/ 67 w 212"/>
                      <a:gd name="T27" fmla="*/ 105 h 188"/>
                      <a:gd name="T28" fmla="*/ 74 w 212"/>
                      <a:gd name="T29" fmla="*/ 107 h 188"/>
                      <a:gd name="T30" fmla="*/ 82 w 212"/>
                      <a:gd name="T31" fmla="*/ 108 h 188"/>
                      <a:gd name="T32" fmla="*/ 90 w 212"/>
                      <a:gd name="T33" fmla="*/ 110 h 188"/>
                      <a:gd name="T34" fmla="*/ 98 w 212"/>
                      <a:gd name="T35" fmla="*/ 110 h 188"/>
                      <a:gd name="T36" fmla="*/ 106 w 212"/>
                      <a:gd name="T37" fmla="*/ 111 h 188"/>
                      <a:gd name="T38" fmla="*/ 114 w 212"/>
                      <a:gd name="T39" fmla="*/ 112 h 188"/>
                      <a:gd name="T40" fmla="*/ 121 w 212"/>
                      <a:gd name="T41" fmla="*/ 115 h 188"/>
                      <a:gd name="T42" fmla="*/ 134 w 212"/>
                      <a:gd name="T43" fmla="*/ 122 h 188"/>
                      <a:gd name="T44" fmla="*/ 146 w 212"/>
                      <a:gd name="T45" fmla="*/ 129 h 188"/>
                      <a:gd name="T46" fmla="*/ 157 w 212"/>
                      <a:gd name="T47" fmla="*/ 138 h 188"/>
                      <a:gd name="T48" fmla="*/ 167 w 212"/>
                      <a:gd name="T49" fmla="*/ 148 h 188"/>
                      <a:gd name="T50" fmla="*/ 177 w 212"/>
                      <a:gd name="T51" fmla="*/ 157 h 188"/>
                      <a:gd name="T52" fmla="*/ 186 w 212"/>
                      <a:gd name="T53" fmla="*/ 167 h 188"/>
                      <a:gd name="T54" fmla="*/ 195 w 212"/>
                      <a:gd name="T55" fmla="*/ 178 h 188"/>
                      <a:gd name="T56" fmla="*/ 204 w 212"/>
                      <a:gd name="T57" fmla="*/ 188 h 188"/>
                      <a:gd name="T58" fmla="*/ 209 w 212"/>
                      <a:gd name="T59" fmla="*/ 179 h 188"/>
                      <a:gd name="T60" fmla="*/ 209 w 212"/>
                      <a:gd name="T61" fmla="*/ 171 h 188"/>
                      <a:gd name="T62" fmla="*/ 209 w 212"/>
                      <a:gd name="T63" fmla="*/ 161 h 188"/>
                      <a:gd name="T64" fmla="*/ 212 w 212"/>
                      <a:gd name="T65" fmla="*/ 153 h 188"/>
                      <a:gd name="T66" fmla="*/ 195 w 212"/>
                      <a:gd name="T67" fmla="*/ 144 h 188"/>
                      <a:gd name="T68" fmla="*/ 179 w 212"/>
                      <a:gd name="T69" fmla="*/ 134 h 188"/>
                      <a:gd name="T70" fmla="*/ 163 w 212"/>
                      <a:gd name="T71" fmla="*/ 125 h 188"/>
                      <a:gd name="T72" fmla="*/ 148 w 212"/>
                      <a:gd name="T73" fmla="*/ 114 h 188"/>
                      <a:gd name="T74" fmla="*/ 133 w 212"/>
                      <a:gd name="T75" fmla="*/ 104 h 188"/>
                      <a:gd name="T76" fmla="*/ 119 w 212"/>
                      <a:gd name="T77" fmla="*/ 93 h 188"/>
                      <a:gd name="T78" fmla="*/ 105 w 212"/>
                      <a:gd name="T79" fmla="*/ 84 h 188"/>
                      <a:gd name="T80" fmla="*/ 93 w 212"/>
                      <a:gd name="T81" fmla="*/ 74 h 188"/>
                      <a:gd name="T82" fmla="*/ 80 w 212"/>
                      <a:gd name="T83" fmla="*/ 63 h 188"/>
                      <a:gd name="T84" fmla="*/ 68 w 212"/>
                      <a:gd name="T85" fmla="*/ 54 h 188"/>
                      <a:gd name="T86" fmla="*/ 58 w 212"/>
                      <a:gd name="T87" fmla="*/ 44 h 188"/>
                      <a:gd name="T88" fmla="*/ 48 w 212"/>
                      <a:gd name="T89" fmla="*/ 35 h 188"/>
                      <a:gd name="T90" fmla="*/ 37 w 212"/>
                      <a:gd name="T91" fmla="*/ 25 h 188"/>
                      <a:gd name="T92" fmla="*/ 28 w 212"/>
                      <a:gd name="T93" fmla="*/ 17 h 188"/>
                      <a:gd name="T94" fmla="*/ 20 w 212"/>
                      <a:gd name="T95" fmla="*/ 8 h 188"/>
                      <a:gd name="T96" fmla="*/ 12 w 212"/>
                      <a:gd name="T97" fmla="*/ 0 h 188"/>
                      <a:gd name="T98" fmla="*/ 12 w 212"/>
                      <a:gd name="T99" fmla="*/ 0 h 188"/>
                      <a:gd name="T100" fmla="*/ 12 w 212"/>
                      <a:gd name="T101" fmla="*/ 0 h 188"/>
                      <a:gd name="T102" fmla="*/ 12 w 212"/>
                      <a:gd name="T103" fmla="*/ 0 h 188"/>
                      <a:gd name="T104" fmla="*/ 12 w 212"/>
                      <a:gd name="T105" fmla="*/ 0 h 188"/>
                      <a:gd name="T106" fmla="*/ 0 w 212"/>
                      <a:gd name="T107" fmla="*/ 5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12" h="188">
                        <a:moveTo>
                          <a:pt x="0" y="5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7"/>
                        </a:lnTo>
                        <a:lnTo>
                          <a:pt x="10" y="19"/>
                        </a:lnTo>
                        <a:lnTo>
                          <a:pt x="18" y="30"/>
                        </a:lnTo>
                        <a:lnTo>
                          <a:pt x="25" y="42"/>
                        </a:lnTo>
                        <a:lnTo>
                          <a:pt x="32" y="54"/>
                        </a:lnTo>
                        <a:lnTo>
                          <a:pt x="37" y="66"/>
                        </a:lnTo>
                        <a:lnTo>
                          <a:pt x="44" y="77"/>
                        </a:lnTo>
                        <a:lnTo>
                          <a:pt x="52" y="89"/>
                        </a:lnTo>
                        <a:lnTo>
                          <a:pt x="60" y="100"/>
                        </a:lnTo>
                        <a:lnTo>
                          <a:pt x="67" y="105"/>
                        </a:lnTo>
                        <a:lnTo>
                          <a:pt x="74" y="107"/>
                        </a:lnTo>
                        <a:lnTo>
                          <a:pt x="82" y="108"/>
                        </a:lnTo>
                        <a:lnTo>
                          <a:pt x="90" y="110"/>
                        </a:lnTo>
                        <a:lnTo>
                          <a:pt x="98" y="110"/>
                        </a:lnTo>
                        <a:lnTo>
                          <a:pt x="106" y="111"/>
                        </a:lnTo>
                        <a:lnTo>
                          <a:pt x="114" y="112"/>
                        </a:lnTo>
                        <a:lnTo>
                          <a:pt x="121" y="115"/>
                        </a:lnTo>
                        <a:lnTo>
                          <a:pt x="134" y="122"/>
                        </a:lnTo>
                        <a:lnTo>
                          <a:pt x="146" y="129"/>
                        </a:lnTo>
                        <a:lnTo>
                          <a:pt x="157" y="138"/>
                        </a:lnTo>
                        <a:lnTo>
                          <a:pt x="167" y="148"/>
                        </a:lnTo>
                        <a:lnTo>
                          <a:pt x="177" y="157"/>
                        </a:lnTo>
                        <a:lnTo>
                          <a:pt x="186" y="167"/>
                        </a:lnTo>
                        <a:lnTo>
                          <a:pt x="195" y="178"/>
                        </a:lnTo>
                        <a:lnTo>
                          <a:pt x="204" y="188"/>
                        </a:lnTo>
                        <a:lnTo>
                          <a:pt x="209" y="179"/>
                        </a:lnTo>
                        <a:lnTo>
                          <a:pt x="209" y="171"/>
                        </a:lnTo>
                        <a:lnTo>
                          <a:pt x="209" y="161"/>
                        </a:lnTo>
                        <a:lnTo>
                          <a:pt x="212" y="153"/>
                        </a:lnTo>
                        <a:lnTo>
                          <a:pt x="195" y="144"/>
                        </a:lnTo>
                        <a:lnTo>
                          <a:pt x="179" y="134"/>
                        </a:lnTo>
                        <a:lnTo>
                          <a:pt x="163" y="125"/>
                        </a:lnTo>
                        <a:lnTo>
                          <a:pt x="148" y="114"/>
                        </a:lnTo>
                        <a:lnTo>
                          <a:pt x="133" y="104"/>
                        </a:lnTo>
                        <a:lnTo>
                          <a:pt x="119" y="93"/>
                        </a:lnTo>
                        <a:lnTo>
                          <a:pt x="105" y="84"/>
                        </a:lnTo>
                        <a:lnTo>
                          <a:pt x="93" y="74"/>
                        </a:lnTo>
                        <a:lnTo>
                          <a:pt x="80" y="63"/>
                        </a:lnTo>
                        <a:lnTo>
                          <a:pt x="68" y="54"/>
                        </a:lnTo>
                        <a:lnTo>
                          <a:pt x="58" y="44"/>
                        </a:lnTo>
                        <a:lnTo>
                          <a:pt x="48" y="35"/>
                        </a:lnTo>
                        <a:lnTo>
                          <a:pt x="37" y="25"/>
                        </a:lnTo>
                        <a:lnTo>
                          <a:pt x="28" y="17"/>
                        </a:lnTo>
                        <a:lnTo>
                          <a:pt x="20" y="8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2" name="Freeform 82"/>
                  <p:cNvSpPr>
                    <a:spLocks/>
                  </p:cNvSpPr>
                  <p:nvPr/>
                </p:nvSpPr>
                <p:spPr bwMode="auto">
                  <a:xfrm>
                    <a:off x="6083300" y="5370513"/>
                    <a:ext cx="1588" cy="0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1 h 1"/>
                      <a:gd name="T4" fmla="*/ 0 w 1"/>
                      <a:gd name="T5" fmla="*/ 1 h 1"/>
                      <a:gd name="T6" fmla="*/ 0 w 1"/>
                      <a:gd name="T7" fmla="*/ 1 h 1"/>
                      <a:gd name="T8" fmla="*/ 1 w 1"/>
                      <a:gd name="T9" fmla="*/ 1 h 1"/>
                      <a:gd name="T10" fmla="*/ 0 w 1"/>
                      <a:gd name="T11" fmla="*/ 1 h 1"/>
                      <a:gd name="T12" fmla="*/ 0 w 1"/>
                      <a:gd name="T13" fmla="*/ 1 h 1"/>
                      <a:gd name="T14" fmla="*/ 0 w 1"/>
                      <a:gd name="T15" fmla="*/ 1 h 1"/>
                      <a:gd name="T16" fmla="*/ 0 w 1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3" name="Freeform 83"/>
                  <p:cNvSpPr>
                    <a:spLocks/>
                  </p:cNvSpPr>
                  <p:nvPr/>
                </p:nvSpPr>
                <p:spPr bwMode="auto">
                  <a:xfrm>
                    <a:off x="6049963" y="5359400"/>
                    <a:ext cx="1588" cy="0"/>
                  </a:xfrm>
                  <a:custGeom>
                    <a:avLst/>
                    <a:gdLst>
                      <a:gd name="T0" fmla="*/ 0 w 2"/>
                      <a:gd name="T1" fmla="*/ 1 w 2"/>
                      <a:gd name="T2" fmla="*/ 1 w 2"/>
                      <a:gd name="T3" fmla="*/ 1 w 2"/>
                      <a:gd name="T4" fmla="*/ 2 w 2"/>
                      <a:gd name="T5" fmla="*/ 1 w 2"/>
                      <a:gd name="T6" fmla="*/ 1 w 2"/>
                      <a:gd name="T7" fmla="*/ 1 w 2"/>
                      <a:gd name="T8" fmla="*/ 0 w 2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4" name="Freeform 84"/>
                  <p:cNvSpPr>
                    <a:spLocks/>
                  </p:cNvSpPr>
                  <p:nvPr/>
                </p:nvSpPr>
                <p:spPr bwMode="auto">
                  <a:xfrm>
                    <a:off x="6026150" y="5316538"/>
                    <a:ext cx="571500" cy="179388"/>
                  </a:xfrm>
                  <a:custGeom>
                    <a:avLst/>
                    <a:gdLst>
                      <a:gd name="T0" fmla="*/ 353 w 720"/>
                      <a:gd name="T1" fmla="*/ 214 h 225"/>
                      <a:gd name="T2" fmla="*/ 370 w 720"/>
                      <a:gd name="T3" fmla="*/ 207 h 225"/>
                      <a:gd name="T4" fmla="*/ 382 w 720"/>
                      <a:gd name="T5" fmla="*/ 204 h 225"/>
                      <a:gd name="T6" fmla="*/ 389 w 720"/>
                      <a:gd name="T7" fmla="*/ 201 h 225"/>
                      <a:gd name="T8" fmla="*/ 398 w 720"/>
                      <a:gd name="T9" fmla="*/ 198 h 225"/>
                      <a:gd name="T10" fmla="*/ 409 w 720"/>
                      <a:gd name="T11" fmla="*/ 192 h 225"/>
                      <a:gd name="T12" fmla="*/ 419 w 720"/>
                      <a:gd name="T13" fmla="*/ 189 h 225"/>
                      <a:gd name="T14" fmla="*/ 428 w 720"/>
                      <a:gd name="T15" fmla="*/ 185 h 225"/>
                      <a:gd name="T16" fmla="*/ 440 w 720"/>
                      <a:gd name="T17" fmla="*/ 179 h 225"/>
                      <a:gd name="T18" fmla="*/ 454 w 720"/>
                      <a:gd name="T19" fmla="*/ 172 h 225"/>
                      <a:gd name="T20" fmla="*/ 463 w 720"/>
                      <a:gd name="T21" fmla="*/ 168 h 225"/>
                      <a:gd name="T22" fmla="*/ 474 w 720"/>
                      <a:gd name="T23" fmla="*/ 163 h 225"/>
                      <a:gd name="T24" fmla="*/ 482 w 720"/>
                      <a:gd name="T25" fmla="*/ 160 h 225"/>
                      <a:gd name="T26" fmla="*/ 490 w 720"/>
                      <a:gd name="T27" fmla="*/ 155 h 225"/>
                      <a:gd name="T28" fmla="*/ 518 w 720"/>
                      <a:gd name="T29" fmla="*/ 140 h 225"/>
                      <a:gd name="T30" fmla="*/ 559 w 720"/>
                      <a:gd name="T31" fmla="*/ 117 h 225"/>
                      <a:gd name="T32" fmla="*/ 596 w 720"/>
                      <a:gd name="T33" fmla="*/ 95 h 225"/>
                      <a:gd name="T34" fmla="*/ 628 w 720"/>
                      <a:gd name="T35" fmla="*/ 76 h 225"/>
                      <a:gd name="T36" fmla="*/ 656 w 720"/>
                      <a:gd name="T37" fmla="*/ 59 h 225"/>
                      <a:gd name="T38" fmla="*/ 680 w 720"/>
                      <a:gd name="T39" fmla="*/ 45 h 225"/>
                      <a:gd name="T40" fmla="*/ 700 w 720"/>
                      <a:gd name="T41" fmla="*/ 32 h 225"/>
                      <a:gd name="T42" fmla="*/ 715 w 720"/>
                      <a:gd name="T43" fmla="*/ 21 h 225"/>
                      <a:gd name="T44" fmla="*/ 656 w 720"/>
                      <a:gd name="T45" fmla="*/ 0 h 225"/>
                      <a:gd name="T46" fmla="*/ 429 w 720"/>
                      <a:gd name="T47" fmla="*/ 130 h 225"/>
                      <a:gd name="T48" fmla="*/ 415 w 720"/>
                      <a:gd name="T49" fmla="*/ 129 h 225"/>
                      <a:gd name="T50" fmla="*/ 389 w 720"/>
                      <a:gd name="T51" fmla="*/ 126 h 225"/>
                      <a:gd name="T52" fmla="*/ 352 w 720"/>
                      <a:gd name="T53" fmla="*/ 123 h 225"/>
                      <a:gd name="T54" fmla="*/ 308 w 720"/>
                      <a:gd name="T55" fmla="*/ 117 h 225"/>
                      <a:gd name="T56" fmla="*/ 256 w 720"/>
                      <a:gd name="T57" fmla="*/ 109 h 225"/>
                      <a:gd name="T58" fmla="*/ 201 w 720"/>
                      <a:gd name="T59" fmla="*/ 100 h 225"/>
                      <a:gd name="T60" fmla="*/ 143 w 720"/>
                      <a:gd name="T61" fmla="*/ 87 h 225"/>
                      <a:gd name="T62" fmla="*/ 114 w 720"/>
                      <a:gd name="T63" fmla="*/ 80 h 225"/>
                      <a:gd name="T64" fmla="*/ 114 w 720"/>
                      <a:gd name="T65" fmla="*/ 80 h 225"/>
                      <a:gd name="T66" fmla="*/ 114 w 720"/>
                      <a:gd name="T67" fmla="*/ 80 h 225"/>
                      <a:gd name="T68" fmla="*/ 116 w 720"/>
                      <a:gd name="T69" fmla="*/ 81 h 225"/>
                      <a:gd name="T70" fmla="*/ 121 w 720"/>
                      <a:gd name="T71" fmla="*/ 93 h 225"/>
                      <a:gd name="T72" fmla="*/ 136 w 720"/>
                      <a:gd name="T73" fmla="*/ 109 h 225"/>
                      <a:gd name="T74" fmla="*/ 129 w 720"/>
                      <a:gd name="T75" fmla="*/ 117 h 225"/>
                      <a:gd name="T76" fmla="*/ 94 w 720"/>
                      <a:gd name="T77" fmla="*/ 124 h 225"/>
                      <a:gd name="T78" fmla="*/ 57 w 720"/>
                      <a:gd name="T79" fmla="*/ 128 h 225"/>
                      <a:gd name="T80" fmla="*/ 21 w 720"/>
                      <a:gd name="T81" fmla="*/ 128 h 225"/>
                      <a:gd name="T82" fmla="*/ 2 w 720"/>
                      <a:gd name="T83" fmla="*/ 129 h 225"/>
                      <a:gd name="T84" fmla="*/ 0 w 720"/>
                      <a:gd name="T85" fmla="*/ 133 h 225"/>
                      <a:gd name="T86" fmla="*/ 5 w 720"/>
                      <a:gd name="T87" fmla="*/ 144 h 225"/>
                      <a:gd name="T88" fmla="*/ 12 w 720"/>
                      <a:gd name="T89" fmla="*/ 161 h 225"/>
                      <a:gd name="T90" fmla="*/ 35 w 720"/>
                      <a:gd name="T91" fmla="*/ 177 h 225"/>
                      <a:gd name="T92" fmla="*/ 79 w 720"/>
                      <a:gd name="T93" fmla="*/ 191 h 225"/>
                      <a:gd name="T94" fmla="*/ 123 w 720"/>
                      <a:gd name="T95" fmla="*/ 201 h 225"/>
                      <a:gd name="T96" fmla="*/ 163 w 720"/>
                      <a:gd name="T97" fmla="*/ 209 h 225"/>
                      <a:gd name="T98" fmla="*/ 202 w 720"/>
                      <a:gd name="T99" fmla="*/ 216 h 225"/>
                      <a:gd name="T100" fmla="*/ 239 w 720"/>
                      <a:gd name="T101" fmla="*/ 221 h 225"/>
                      <a:gd name="T102" fmla="*/ 272 w 720"/>
                      <a:gd name="T103" fmla="*/ 223 h 225"/>
                      <a:gd name="T104" fmla="*/ 303 w 720"/>
                      <a:gd name="T105" fmla="*/ 225 h 225"/>
                      <a:gd name="T106" fmla="*/ 318 w 720"/>
                      <a:gd name="T107" fmla="*/ 225 h 225"/>
                      <a:gd name="T108" fmla="*/ 318 w 720"/>
                      <a:gd name="T109" fmla="*/ 225 h 225"/>
                      <a:gd name="T110" fmla="*/ 324 w 720"/>
                      <a:gd name="T111" fmla="*/ 223 h 225"/>
                      <a:gd name="T112" fmla="*/ 336 w 720"/>
                      <a:gd name="T113" fmla="*/ 220 h 225"/>
                      <a:gd name="T114" fmla="*/ 341 w 720"/>
                      <a:gd name="T115" fmla="*/ 217 h 225"/>
                      <a:gd name="T116" fmla="*/ 341 w 720"/>
                      <a:gd name="T117" fmla="*/ 217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20" h="225">
                        <a:moveTo>
                          <a:pt x="341" y="217"/>
                        </a:moveTo>
                        <a:lnTo>
                          <a:pt x="353" y="214"/>
                        </a:lnTo>
                        <a:lnTo>
                          <a:pt x="362" y="211"/>
                        </a:lnTo>
                        <a:lnTo>
                          <a:pt x="370" y="207"/>
                        </a:lnTo>
                        <a:lnTo>
                          <a:pt x="377" y="205"/>
                        </a:lnTo>
                        <a:lnTo>
                          <a:pt x="382" y="204"/>
                        </a:lnTo>
                        <a:lnTo>
                          <a:pt x="386" y="201"/>
                        </a:lnTo>
                        <a:lnTo>
                          <a:pt x="389" y="201"/>
                        </a:lnTo>
                        <a:lnTo>
                          <a:pt x="391" y="200"/>
                        </a:lnTo>
                        <a:lnTo>
                          <a:pt x="398" y="198"/>
                        </a:lnTo>
                        <a:lnTo>
                          <a:pt x="404" y="194"/>
                        </a:lnTo>
                        <a:lnTo>
                          <a:pt x="409" y="192"/>
                        </a:lnTo>
                        <a:lnTo>
                          <a:pt x="414" y="191"/>
                        </a:lnTo>
                        <a:lnTo>
                          <a:pt x="419" y="189"/>
                        </a:lnTo>
                        <a:lnTo>
                          <a:pt x="423" y="186"/>
                        </a:lnTo>
                        <a:lnTo>
                          <a:pt x="428" y="185"/>
                        </a:lnTo>
                        <a:lnTo>
                          <a:pt x="432" y="183"/>
                        </a:lnTo>
                        <a:lnTo>
                          <a:pt x="440" y="179"/>
                        </a:lnTo>
                        <a:lnTo>
                          <a:pt x="447" y="176"/>
                        </a:lnTo>
                        <a:lnTo>
                          <a:pt x="454" y="172"/>
                        </a:lnTo>
                        <a:lnTo>
                          <a:pt x="458" y="171"/>
                        </a:lnTo>
                        <a:lnTo>
                          <a:pt x="463" y="168"/>
                        </a:lnTo>
                        <a:lnTo>
                          <a:pt x="469" y="166"/>
                        </a:lnTo>
                        <a:lnTo>
                          <a:pt x="474" y="163"/>
                        </a:lnTo>
                        <a:lnTo>
                          <a:pt x="477" y="162"/>
                        </a:lnTo>
                        <a:lnTo>
                          <a:pt x="482" y="160"/>
                        </a:lnTo>
                        <a:lnTo>
                          <a:pt x="486" y="157"/>
                        </a:lnTo>
                        <a:lnTo>
                          <a:pt x="490" y="155"/>
                        </a:lnTo>
                        <a:lnTo>
                          <a:pt x="495" y="153"/>
                        </a:lnTo>
                        <a:lnTo>
                          <a:pt x="518" y="140"/>
                        </a:lnTo>
                        <a:lnTo>
                          <a:pt x="538" y="129"/>
                        </a:lnTo>
                        <a:lnTo>
                          <a:pt x="559" y="117"/>
                        </a:lnTo>
                        <a:lnTo>
                          <a:pt x="577" y="106"/>
                        </a:lnTo>
                        <a:lnTo>
                          <a:pt x="596" y="95"/>
                        </a:lnTo>
                        <a:lnTo>
                          <a:pt x="612" y="86"/>
                        </a:lnTo>
                        <a:lnTo>
                          <a:pt x="628" y="76"/>
                        </a:lnTo>
                        <a:lnTo>
                          <a:pt x="643" y="68"/>
                        </a:lnTo>
                        <a:lnTo>
                          <a:pt x="656" y="59"/>
                        </a:lnTo>
                        <a:lnTo>
                          <a:pt x="668" y="51"/>
                        </a:lnTo>
                        <a:lnTo>
                          <a:pt x="680" y="45"/>
                        </a:lnTo>
                        <a:lnTo>
                          <a:pt x="690" y="38"/>
                        </a:lnTo>
                        <a:lnTo>
                          <a:pt x="700" y="32"/>
                        </a:lnTo>
                        <a:lnTo>
                          <a:pt x="708" y="26"/>
                        </a:lnTo>
                        <a:lnTo>
                          <a:pt x="715" y="21"/>
                        </a:lnTo>
                        <a:lnTo>
                          <a:pt x="720" y="18"/>
                        </a:lnTo>
                        <a:lnTo>
                          <a:pt x="656" y="0"/>
                        </a:lnTo>
                        <a:lnTo>
                          <a:pt x="431" y="130"/>
                        </a:lnTo>
                        <a:lnTo>
                          <a:pt x="429" y="130"/>
                        </a:lnTo>
                        <a:lnTo>
                          <a:pt x="424" y="130"/>
                        </a:lnTo>
                        <a:lnTo>
                          <a:pt x="415" y="129"/>
                        </a:lnTo>
                        <a:lnTo>
                          <a:pt x="404" y="128"/>
                        </a:lnTo>
                        <a:lnTo>
                          <a:pt x="389" y="126"/>
                        </a:lnTo>
                        <a:lnTo>
                          <a:pt x="371" y="125"/>
                        </a:lnTo>
                        <a:lnTo>
                          <a:pt x="352" y="123"/>
                        </a:lnTo>
                        <a:lnTo>
                          <a:pt x="331" y="121"/>
                        </a:lnTo>
                        <a:lnTo>
                          <a:pt x="308" y="117"/>
                        </a:lnTo>
                        <a:lnTo>
                          <a:pt x="283" y="114"/>
                        </a:lnTo>
                        <a:lnTo>
                          <a:pt x="256" y="109"/>
                        </a:lnTo>
                        <a:lnTo>
                          <a:pt x="230" y="104"/>
                        </a:lnTo>
                        <a:lnTo>
                          <a:pt x="201" y="100"/>
                        </a:lnTo>
                        <a:lnTo>
                          <a:pt x="172" y="94"/>
                        </a:lnTo>
                        <a:lnTo>
                          <a:pt x="143" y="87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6" y="81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21" y="93"/>
                        </a:lnTo>
                        <a:lnTo>
                          <a:pt x="128" y="102"/>
                        </a:lnTo>
                        <a:lnTo>
                          <a:pt x="136" y="109"/>
                        </a:lnTo>
                        <a:lnTo>
                          <a:pt x="148" y="114"/>
                        </a:lnTo>
                        <a:lnTo>
                          <a:pt x="129" y="117"/>
                        </a:lnTo>
                        <a:lnTo>
                          <a:pt x="112" y="121"/>
                        </a:lnTo>
                        <a:lnTo>
                          <a:pt x="94" y="124"/>
                        </a:lnTo>
                        <a:lnTo>
                          <a:pt x="75" y="125"/>
                        </a:lnTo>
                        <a:lnTo>
                          <a:pt x="57" y="128"/>
                        </a:lnTo>
                        <a:lnTo>
                          <a:pt x="40" y="128"/>
                        </a:lnTo>
                        <a:lnTo>
                          <a:pt x="21" y="128"/>
                        </a:lnTo>
                        <a:lnTo>
                          <a:pt x="4" y="128"/>
                        </a:lnTo>
                        <a:lnTo>
                          <a:pt x="2" y="129"/>
                        </a:lnTo>
                        <a:lnTo>
                          <a:pt x="0" y="131"/>
                        </a:lnTo>
                        <a:lnTo>
                          <a:pt x="0" y="133"/>
                        </a:lnTo>
                        <a:lnTo>
                          <a:pt x="0" y="136"/>
                        </a:lnTo>
                        <a:lnTo>
                          <a:pt x="5" y="144"/>
                        </a:lnTo>
                        <a:lnTo>
                          <a:pt x="9" y="153"/>
                        </a:lnTo>
                        <a:lnTo>
                          <a:pt x="12" y="161"/>
                        </a:lnTo>
                        <a:lnTo>
                          <a:pt x="12" y="169"/>
                        </a:lnTo>
                        <a:lnTo>
                          <a:pt x="35" y="177"/>
                        </a:lnTo>
                        <a:lnTo>
                          <a:pt x="57" y="184"/>
                        </a:lnTo>
                        <a:lnTo>
                          <a:pt x="79" y="191"/>
                        </a:lnTo>
                        <a:lnTo>
                          <a:pt x="101" y="197"/>
                        </a:lnTo>
                        <a:lnTo>
                          <a:pt x="123" y="201"/>
                        </a:lnTo>
                        <a:lnTo>
                          <a:pt x="143" y="206"/>
                        </a:lnTo>
                        <a:lnTo>
                          <a:pt x="163" y="209"/>
                        </a:lnTo>
                        <a:lnTo>
                          <a:pt x="182" y="213"/>
                        </a:lnTo>
                        <a:lnTo>
                          <a:pt x="202" y="216"/>
                        </a:lnTo>
                        <a:lnTo>
                          <a:pt x="220" y="219"/>
                        </a:lnTo>
                        <a:lnTo>
                          <a:pt x="239" y="221"/>
                        </a:lnTo>
                        <a:lnTo>
                          <a:pt x="256" y="222"/>
                        </a:lnTo>
                        <a:lnTo>
                          <a:pt x="272" y="223"/>
                        </a:lnTo>
                        <a:lnTo>
                          <a:pt x="288" y="224"/>
                        </a:lnTo>
                        <a:lnTo>
                          <a:pt x="303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24" y="223"/>
                        </a:lnTo>
                        <a:lnTo>
                          <a:pt x="330" y="222"/>
                        </a:lnTo>
                        <a:lnTo>
                          <a:pt x="336" y="220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5" name="Freeform 85"/>
                  <p:cNvSpPr>
                    <a:spLocks/>
                  </p:cNvSpPr>
                  <p:nvPr/>
                </p:nvSpPr>
                <p:spPr bwMode="auto">
                  <a:xfrm>
                    <a:off x="6019800" y="5348288"/>
                    <a:ext cx="1588" cy="0"/>
                  </a:xfrm>
                  <a:custGeom>
                    <a:avLst/>
                    <a:gdLst>
                      <a:gd name="T0" fmla="*/ 0 w 1"/>
                      <a:gd name="T1" fmla="*/ 0 w 1"/>
                      <a:gd name="T2" fmla="*/ 1 w 1"/>
                      <a:gd name="T3" fmla="*/ 1 w 1"/>
                      <a:gd name="T4" fmla="*/ 1 w 1"/>
                      <a:gd name="T5" fmla="*/ 1 w 1"/>
                      <a:gd name="T6" fmla="*/ 1 w 1"/>
                      <a:gd name="T7" fmla="*/ 0 w 1"/>
                      <a:gd name="T8" fmla="*/ 0 w 1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6" name="Freeform 86"/>
                  <p:cNvSpPr>
                    <a:spLocks/>
                  </p:cNvSpPr>
                  <p:nvPr/>
                </p:nvSpPr>
                <p:spPr bwMode="auto">
                  <a:xfrm>
                    <a:off x="5743575" y="5226050"/>
                    <a:ext cx="22225" cy="26988"/>
                  </a:xfrm>
                  <a:custGeom>
                    <a:avLst/>
                    <a:gdLst>
                      <a:gd name="T0" fmla="*/ 25 w 27"/>
                      <a:gd name="T1" fmla="*/ 0 h 33"/>
                      <a:gd name="T2" fmla="*/ 0 w 27"/>
                      <a:gd name="T3" fmla="*/ 10 h 33"/>
                      <a:gd name="T4" fmla="*/ 1 w 27"/>
                      <a:gd name="T5" fmla="*/ 11 h 33"/>
                      <a:gd name="T6" fmla="*/ 3 w 27"/>
                      <a:gd name="T7" fmla="*/ 15 h 33"/>
                      <a:gd name="T8" fmla="*/ 7 w 27"/>
                      <a:gd name="T9" fmla="*/ 20 h 33"/>
                      <a:gd name="T10" fmla="*/ 12 w 27"/>
                      <a:gd name="T11" fmla="*/ 28 h 33"/>
                      <a:gd name="T12" fmla="*/ 16 w 27"/>
                      <a:gd name="T13" fmla="*/ 30 h 33"/>
                      <a:gd name="T14" fmla="*/ 19 w 27"/>
                      <a:gd name="T15" fmla="*/ 31 h 33"/>
                      <a:gd name="T16" fmla="*/ 23 w 27"/>
                      <a:gd name="T17" fmla="*/ 32 h 33"/>
                      <a:gd name="T18" fmla="*/ 27 w 27"/>
                      <a:gd name="T19" fmla="*/ 33 h 33"/>
                      <a:gd name="T20" fmla="*/ 27 w 27"/>
                      <a:gd name="T21" fmla="*/ 25 h 33"/>
                      <a:gd name="T22" fmla="*/ 27 w 27"/>
                      <a:gd name="T23" fmla="*/ 16 h 33"/>
                      <a:gd name="T24" fmla="*/ 26 w 27"/>
                      <a:gd name="T25" fmla="*/ 8 h 33"/>
                      <a:gd name="T26" fmla="*/ 25 w 27"/>
                      <a:gd name="T27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33">
                        <a:moveTo>
                          <a:pt x="25" y="0"/>
                        </a:moveTo>
                        <a:lnTo>
                          <a:pt x="0" y="10"/>
                        </a:lnTo>
                        <a:lnTo>
                          <a:pt x="1" y="11"/>
                        </a:lnTo>
                        <a:lnTo>
                          <a:pt x="3" y="15"/>
                        </a:lnTo>
                        <a:lnTo>
                          <a:pt x="7" y="20"/>
                        </a:lnTo>
                        <a:lnTo>
                          <a:pt x="12" y="28"/>
                        </a:lnTo>
                        <a:lnTo>
                          <a:pt x="16" y="30"/>
                        </a:lnTo>
                        <a:lnTo>
                          <a:pt x="19" y="31"/>
                        </a:lnTo>
                        <a:lnTo>
                          <a:pt x="23" y="32"/>
                        </a:lnTo>
                        <a:lnTo>
                          <a:pt x="27" y="33"/>
                        </a:lnTo>
                        <a:lnTo>
                          <a:pt x="27" y="25"/>
                        </a:lnTo>
                        <a:lnTo>
                          <a:pt x="27" y="16"/>
                        </a:lnTo>
                        <a:lnTo>
                          <a:pt x="26" y="8"/>
                        </a:lnTo>
                        <a:lnTo>
                          <a:pt x="25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7" name="Freeform 87"/>
                  <p:cNvSpPr>
                    <a:spLocks/>
                  </p:cNvSpPr>
                  <p:nvPr/>
                </p:nvSpPr>
                <p:spPr bwMode="auto">
                  <a:xfrm>
                    <a:off x="5976938" y="5327650"/>
                    <a:ext cx="14288" cy="6350"/>
                  </a:xfrm>
                  <a:custGeom>
                    <a:avLst/>
                    <a:gdLst>
                      <a:gd name="T0" fmla="*/ 0 w 18"/>
                      <a:gd name="T1" fmla="*/ 0 h 10"/>
                      <a:gd name="T2" fmla="*/ 5 w 18"/>
                      <a:gd name="T3" fmla="*/ 3 h 10"/>
                      <a:gd name="T4" fmla="*/ 10 w 18"/>
                      <a:gd name="T5" fmla="*/ 5 h 10"/>
                      <a:gd name="T6" fmla="*/ 13 w 18"/>
                      <a:gd name="T7" fmla="*/ 7 h 10"/>
                      <a:gd name="T8" fmla="*/ 18 w 18"/>
                      <a:gd name="T9" fmla="*/ 10 h 10"/>
                      <a:gd name="T10" fmla="*/ 13 w 18"/>
                      <a:gd name="T11" fmla="*/ 7 h 10"/>
                      <a:gd name="T12" fmla="*/ 10 w 18"/>
                      <a:gd name="T13" fmla="*/ 5 h 10"/>
                      <a:gd name="T14" fmla="*/ 5 w 18"/>
                      <a:gd name="T15" fmla="*/ 3 h 10"/>
                      <a:gd name="T16" fmla="*/ 0 w 18"/>
                      <a:gd name="T17" fmla="*/ 0 h 10"/>
                      <a:gd name="T18" fmla="*/ 0 w 18"/>
                      <a:gd name="T1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8" h="10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10" y="5"/>
                        </a:lnTo>
                        <a:lnTo>
                          <a:pt x="13" y="7"/>
                        </a:lnTo>
                        <a:lnTo>
                          <a:pt x="18" y="10"/>
                        </a:lnTo>
                        <a:lnTo>
                          <a:pt x="13" y="7"/>
                        </a:lnTo>
                        <a:lnTo>
                          <a:pt x="10" y="5"/>
                        </a:lnTo>
                        <a:lnTo>
                          <a:pt x="5" y="3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318" name="Freeform 88"/>
                  <p:cNvSpPr>
                    <a:spLocks/>
                  </p:cNvSpPr>
                  <p:nvPr/>
                </p:nvSpPr>
                <p:spPr bwMode="auto">
                  <a:xfrm>
                    <a:off x="5754688" y="5208588"/>
                    <a:ext cx="387350" cy="242888"/>
                  </a:xfrm>
                  <a:custGeom>
                    <a:avLst/>
                    <a:gdLst>
                      <a:gd name="T0" fmla="*/ 264 w 490"/>
                      <a:gd name="T1" fmla="*/ 173 h 304"/>
                      <a:gd name="T2" fmla="*/ 246 w 490"/>
                      <a:gd name="T3" fmla="*/ 152 h 304"/>
                      <a:gd name="T4" fmla="*/ 226 w 490"/>
                      <a:gd name="T5" fmla="*/ 133 h 304"/>
                      <a:gd name="T6" fmla="*/ 203 w 490"/>
                      <a:gd name="T7" fmla="*/ 117 h 304"/>
                      <a:gd name="T8" fmla="*/ 183 w 490"/>
                      <a:gd name="T9" fmla="*/ 107 h 304"/>
                      <a:gd name="T10" fmla="*/ 167 w 490"/>
                      <a:gd name="T11" fmla="*/ 105 h 304"/>
                      <a:gd name="T12" fmla="*/ 151 w 490"/>
                      <a:gd name="T13" fmla="*/ 103 h 304"/>
                      <a:gd name="T14" fmla="*/ 136 w 490"/>
                      <a:gd name="T15" fmla="*/ 100 h 304"/>
                      <a:gd name="T16" fmla="*/ 121 w 490"/>
                      <a:gd name="T17" fmla="*/ 84 h 304"/>
                      <a:gd name="T18" fmla="*/ 106 w 490"/>
                      <a:gd name="T19" fmla="*/ 61 h 304"/>
                      <a:gd name="T20" fmla="*/ 94 w 490"/>
                      <a:gd name="T21" fmla="*/ 37 h 304"/>
                      <a:gd name="T22" fmla="*/ 79 w 490"/>
                      <a:gd name="T23" fmla="*/ 14 h 304"/>
                      <a:gd name="T24" fmla="*/ 71 w 490"/>
                      <a:gd name="T25" fmla="*/ 2 h 304"/>
                      <a:gd name="T26" fmla="*/ 69 w 490"/>
                      <a:gd name="T27" fmla="*/ 1 h 304"/>
                      <a:gd name="T28" fmla="*/ 13 w 490"/>
                      <a:gd name="T29" fmla="*/ 22 h 304"/>
                      <a:gd name="T30" fmla="*/ 15 w 490"/>
                      <a:gd name="T31" fmla="*/ 38 h 304"/>
                      <a:gd name="T32" fmla="*/ 15 w 490"/>
                      <a:gd name="T33" fmla="*/ 55 h 304"/>
                      <a:gd name="T34" fmla="*/ 7 w 490"/>
                      <a:gd name="T35" fmla="*/ 53 h 304"/>
                      <a:gd name="T36" fmla="*/ 0 w 490"/>
                      <a:gd name="T37" fmla="*/ 50 h 304"/>
                      <a:gd name="T38" fmla="*/ 15 w 490"/>
                      <a:gd name="T39" fmla="*/ 70 h 304"/>
                      <a:gd name="T40" fmla="*/ 36 w 490"/>
                      <a:gd name="T41" fmla="*/ 95 h 304"/>
                      <a:gd name="T42" fmla="*/ 64 w 490"/>
                      <a:gd name="T43" fmla="*/ 125 h 304"/>
                      <a:gd name="T44" fmla="*/ 98 w 490"/>
                      <a:gd name="T45" fmla="*/ 158 h 304"/>
                      <a:gd name="T46" fmla="*/ 141 w 490"/>
                      <a:gd name="T47" fmla="*/ 191 h 304"/>
                      <a:gd name="T48" fmla="*/ 190 w 490"/>
                      <a:gd name="T49" fmla="*/ 224 h 304"/>
                      <a:gd name="T50" fmla="*/ 249 w 490"/>
                      <a:gd name="T51" fmla="*/ 258 h 304"/>
                      <a:gd name="T52" fmla="*/ 316 w 490"/>
                      <a:gd name="T53" fmla="*/ 289 h 304"/>
                      <a:gd name="T54" fmla="*/ 325 w 490"/>
                      <a:gd name="T55" fmla="*/ 294 h 304"/>
                      <a:gd name="T56" fmla="*/ 336 w 490"/>
                      <a:gd name="T57" fmla="*/ 297 h 304"/>
                      <a:gd name="T58" fmla="*/ 345 w 490"/>
                      <a:gd name="T59" fmla="*/ 301 h 304"/>
                      <a:gd name="T60" fmla="*/ 354 w 490"/>
                      <a:gd name="T61" fmla="*/ 304 h 304"/>
                      <a:gd name="T62" fmla="*/ 351 w 490"/>
                      <a:gd name="T63" fmla="*/ 288 h 304"/>
                      <a:gd name="T64" fmla="*/ 342 w 490"/>
                      <a:gd name="T65" fmla="*/ 271 h 304"/>
                      <a:gd name="T66" fmla="*/ 342 w 490"/>
                      <a:gd name="T67" fmla="*/ 266 h 304"/>
                      <a:gd name="T68" fmla="*/ 346 w 490"/>
                      <a:gd name="T69" fmla="*/ 263 h 304"/>
                      <a:gd name="T70" fmla="*/ 382 w 490"/>
                      <a:gd name="T71" fmla="*/ 263 h 304"/>
                      <a:gd name="T72" fmla="*/ 417 w 490"/>
                      <a:gd name="T73" fmla="*/ 260 h 304"/>
                      <a:gd name="T74" fmla="*/ 454 w 490"/>
                      <a:gd name="T75" fmla="*/ 256 h 304"/>
                      <a:gd name="T76" fmla="*/ 490 w 490"/>
                      <a:gd name="T77" fmla="*/ 249 h 304"/>
                      <a:gd name="T78" fmla="*/ 470 w 490"/>
                      <a:gd name="T79" fmla="*/ 237 h 304"/>
                      <a:gd name="T80" fmla="*/ 458 w 490"/>
                      <a:gd name="T81" fmla="*/ 218 h 304"/>
                      <a:gd name="T82" fmla="*/ 458 w 490"/>
                      <a:gd name="T83" fmla="*/ 216 h 304"/>
                      <a:gd name="T84" fmla="*/ 456 w 490"/>
                      <a:gd name="T85" fmla="*/ 215 h 304"/>
                      <a:gd name="T86" fmla="*/ 456 w 490"/>
                      <a:gd name="T87" fmla="*/ 215 h 304"/>
                      <a:gd name="T88" fmla="*/ 456 w 490"/>
                      <a:gd name="T89" fmla="*/ 215 h 304"/>
                      <a:gd name="T90" fmla="*/ 446 w 490"/>
                      <a:gd name="T91" fmla="*/ 213 h 304"/>
                      <a:gd name="T92" fmla="*/ 436 w 490"/>
                      <a:gd name="T93" fmla="*/ 209 h 304"/>
                      <a:gd name="T94" fmla="*/ 425 w 490"/>
                      <a:gd name="T95" fmla="*/ 206 h 304"/>
                      <a:gd name="T96" fmla="*/ 416 w 490"/>
                      <a:gd name="T97" fmla="*/ 204 h 304"/>
                      <a:gd name="T98" fmla="*/ 415 w 490"/>
                      <a:gd name="T99" fmla="*/ 204 h 304"/>
                      <a:gd name="T100" fmla="*/ 415 w 490"/>
                      <a:gd name="T101" fmla="*/ 203 h 304"/>
                      <a:gd name="T102" fmla="*/ 384 w 490"/>
                      <a:gd name="T103" fmla="*/ 192 h 304"/>
                      <a:gd name="T104" fmla="*/ 355 w 490"/>
                      <a:gd name="T105" fmla="*/ 182 h 304"/>
                      <a:gd name="T106" fmla="*/ 326 w 490"/>
                      <a:gd name="T107" fmla="*/ 170 h 304"/>
                      <a:gd name="T108" fmla="*/ 299 w 490"/>
                      <a:gd name="T109" fmla="*/ 158 h 304"/>
                      <a:gd name="T110" fmla="*/ 291 w 490"/>
                      <a:gd name="T111" fmla="*/ 153 h 304"/>
                      <a:gd name="T112" fmla="*/ 281 w 490"/>
                      <a:gd name="T113" fmla="*/ 148 h 304"/>
                      <a:gd name="T114" fmla="*/ 278 w 490"/>
                      <a:gd name="T115" fmla="*/ 166 h 304"/>
                      <a:gd name="T116" fmla="*/ 273 w 490"/>
                      <a:gd name="T117" fmla="*/ 183 h 3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490" h="304">
                        <a:moveTo>
                          <a:pt x="273" y="183"/>
                        </a:moveTo>
                        <a:lnTo>
                          <a:pt x="264" y="173"/>
                        </a:lnTo>
                        <a:lnTo>
                          <a:pt x="255" y="162"/>
                        </a:lnTo>
                        <a:lnTo>
                          <a:pt x="246" y="152"/>
                        </a:lnTo>
                        <a:lnTo>
                          <a:pt x="236" y="143"/>
                        </a:lnTo>
                        <a:lnTo>
                          <a:pt x="226" y="133"/>
                        </a:lnTo>
                        <a:lnTo>
                          <a:pt x="215" y="124"/>
                        </a:lnTo>
                        <a:lnTo>
                          <a:pt x="203" y="117"/>
                        </a:lnTo>
                        <a:lnTo>
                          <a:pt x="190" y="110"/>
                        </a:lnTo>
                        <a:lnTo>
                          <a:pt x="183" y="107"/>
                        </a:lnTo>
                        <a:lnTo>
                          <a:pt x="175" y="106"/>
                        </a:lnTo>
                        <a:lnTo>
                          <a:pt x="167" y="105"/>
                        </a:lnTo>
                        <a:lnTo>
                          <a:pt x="159" y="105"/>
                        </a:lnTo>
                        <a:lnTo>
                          <a:pt x="151" y="103"/>
                        </a:lnTo>
                        <a:lnTo>
                          <a:pt x="143" y="102"/>
                        </a:lnTo>
                        <a:lnTo>
                          <a:pt x="136" y="100"/>
                        </a:lnTo>
                        <a:lnTo>
                          <a:pt x="129" y="95"/>
                        </a:lnTo>
                        <a:lnTo>
                          <a:pt x="121" y="84"/>
                        </a:lnTo>
                        <a:lnTo>
                          <a:pt x="113" y="72"/>
                        </a:lnTo>
                        <a:lnTo>
                          <a:pt x="106" y="61"/>
                        </a:lnTo>
                        <a:lnTo>
                          <a:pt x="101" y="49"/>
                        </a:lnTo>
                        <a:lnTo>
                          <a:pt x="94" y="37"/>
                        </a:lnTo>
                        <a:lnTo>
                          <a:pt x="87" y="25"/>
                        </a:lnTo>
                        <a:lnTo>
                          <a:pt x="79" y="14"/>
                        </a:lnTo>
                        <a:lnTo>
                          <a:pt x="71" y="2"/>
                        </a:lnTo>
                        <a:lnTo>
                          <a:pt x="71" y="2"/>
                        </a:lnTo>
                        <a:lnTo>
                          <a:pt x="71" y="1"/>
                        </a:lnTo>
                        <a:lnTo>
                          <a:pt x="69" y="1"/>
                        </a:lnTo>
                        <a:lnTo>
                          <a:pt x="69" y="0"/>
                        </a:lnTo>
                        <a:lnTo>
                          <a:pt x="13" y="22"/>
                        </a:lnTo>
                        <a:lnTo>
                          <a:pt x="14" y="30"/>
                        </a:lnTo>
                        <a:lnTo>
                          <a:pt x="15" y="38"/>
                        </a:lnTo>
                        <a:lnTo>
                          <a:pt x="15" y="47"/>
                        </a:lnTo>
                        <a:lnTo>
                          <a:pt x="15" y="55"/>
                        </a:lnTo>
                        <a:lnTo>
                          <a:pt x="11" y="54"/>
                        </a:lnTo>
                        <a:lnTo>
                          <a:pt x="7" y="53"/>
                        </a:lnTo>
                        <a:lnTo>
                          <a:pt x="4" y="52"/>
                        </a:lnTo>
                        <a:lnTo>
                          <a:pt x="0" y="50"/>
                        </a:lnTo>
                        <a:lnTo>
                          <a:pt x="7" y="60"/>
                        </a:lnTo>
                        <a:lnTo>
                          <a:pt x="15" y="70"/>
                        </a:lnTo>
                        <a:lnTo>
                          <a:pt x="25" y="83"/>
                        </a:lnTo>
                        <a:lnTo>
                          <a:pt x="36" y="95"/>
                        </a:lnTo>
                        <a:lnTo>
                          <a:pt x="49" y="110"/>
                        </a:lnTo>
                        <a:lnTo>
                          <a:pt x="64" y="125"/>
                        </a:lnTo>
                        <a:lnTo>
                          <a:pt x="80" y="140"/>
                        </a:lnTo>
                        <a:lnTo>
                          <a:pt x="98" y="158"/>
                        </a:lnTo>
                        <a:lnTo>
                          <a:pt x="119" y="174"/>
                        </a:lnTo>
                        <a:lnTo>
                          <a:pt x="141" y="191"/>
                        </a:lnTo>
                        <a:lnTo>
                          <a:pt x="165" y="208"/>
                        </a:lnTo>
                        <a:lnTo>
                          <a:pt x="190" y="224"/>
                        </a:lnTo>
                        <a:lnTo>
                          <a:pt x="219" y="242"/>
                        </a:lnTo>
                        <a:lnTo>
                          <a:pt x="249" y="258"/>
                        </a:lnTo>
                        <a:lnTo>
                          <a:pt x="281" y="274"/>
                        </a:lnTo>
                        <a:lnTo>
                          <a:pt x="316" y="289"/>
                        </a:lnTo>
                        <a:lnTo>
                          <a:pt x="321" y="291"/>
                        </a:lnTo>
                        <a:lnTo>
                          <a:pt x="325" y="294"/>
                        </a:lnTo>
                        <a:lnTo>
                          <a:pt x="330" y="295"/>
                        </a:lnTo>
                        <a:lnTo>
                          <a:pt x="336" y="297"/>
                        </a:lnTo>
                        <a:lnTo>
                          <a:pt x="340" y="298"/>
                        </a:lnTo>
                        <a:lnTo>
                          <a:pt x="345" y="301"/>
                        </a:lnTo>
                        <a:lnTo>
                          <a:pt x="349" y="302"/>
                        </a:lnTo>
                        <a:lnTo>
                          <a:pt x="354" y="304"/>
                        </a:lnTo>
                        <a:lnTo>
                          <a:pt x="354" y="296"/>
                        </a:lnTo>
                        <a:lnTo>
                          <a:pt x="351" y="288"/>
                        </a:lnTo>
                        <a:lnTo>
                          <a:pt x="347" y="279"/>
                        </a:lnTo>
                        <a:lnTo>
                          <a:pt x="342" y="271"/>
                        </a:lnTo>
                        <a:lnTo>
                          <a:pt x="342" y="268"/>
                        </a:lnTo>
                        <a:lnTo>
                          <a:pt x="342" y="266"/>
                        </a:lnTo>
                        <a:lnTo>
                          <a:pt x="344" y="264"/>
                        </a:lnTo>
                        <a:lnTo>
                          <a:pt x="346" y="263"/>
                        </a:lnTo>
                        <a:lnTo>
                          <a:pt x="363" y="263"/>
                        </a:lnTo>
                        <a:lnTo>
                          <a:pt x="382" y="263"/>
                        </a:lnTo>
                        <a:lnTo>
                          <a:pt x="399" y="263"/>
                        </a:lnTo>
                        <a:lnTo>
                          <a:pt x="417" y="260"/>
                        </a:lnTo>
                        <a:lnTo>
                          <a:pt x="436" y="259"/>
                        </a:lnTo>
                        <a:lnTo>
                          <a:pt x="454" y="256"/>
                        </a:lnTo>
                        <a:lnTo>
                          <a:pt x="471" y="252"/>
                        </a:lnTo>
                        <a:lnTo>
                          <a:pt x="490" y="249"/>
                        </a:lnTo>
                        <a:lnTo>
                          <a:pt x="478" y="244"/>
                        </a:lnTo>
                        <a:lnTo>
                          <a:pt x="470" y="237"/>
                        </a:lnTo>
                        <a:lnTo>
                          <a:pt x="463" y="228"/>
                        </a:lnTo>
                        <a:lnTo>
                          <a:pt x="458" y="218"/>
                        </a:lnTo>
                        <a:lnTo>
                          <a:pt x="458" y="216"/>
                        </a:lnTo>
                        <a:lnTo>
                          <a:pt x="458" y="216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2" y="214"/>
                        </a:lnTo>
                        <a:lnTo>
                          <a:pt x="446" y="213"/>
                        </a:lnTo>
                        <a:lnTo>
                          <a:pt x="441" y="211"/>
                        </a:lnTo>
                        <a:lnTo>
                          <a:pt x="436" y="209"/>
                        </a:lnTo>
                        <a:lnTo>
                          <a:pt x="431" y="208"/>
                        </a:lnTo>
                        <a:lnTo>
                          <a:pt x="425" y="206"/>
                        </a:lnTo>
                        <a:lnTo>
                          <a:pt x="421" y="205"/>
                        </a:lnTo>
                        <a:lnTo>
                          <a:pt x="416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3"/>
                        </a:lnTo>
                        <a:lnTo>
                          <a:pt x="400" y="198"/>
                        </a:lnTo>
                        <a:lnTo>
                          <a:pt x="384" y="192"/>
                        </a:lnTo>
                        <a:lnTo>
                          <a:pt x="369" y="188"/>
                        </a:lnTo>
                        <a:lnTo>
                          <a:pt x="355" y="182"/>
                        </a:lnTo>
                        <a:lnTo>
                          <a:pt x="340" y="176"/>
                        </a:lnTo>
                        <a:lnTo>
                          <a:pt x="326" y="170"/>
                        </a:lnTo>
                        <a:lnTo>
                          <a:pt x="312" y="165"/>
                        </a:lnTo>
                        <a:lnTo>
                          <a:pt x="299" y="158"/>
                        </a:lnTo>
                        <a:lnTo>
                          <a:pt x="294" y="155"/>
                        </a:lnTo>
                        <a:lnTo>
                          <a:pt x="291" y="153"/>
                        </a:lnTo>
                        <a:lnTo>
                          <a:pt x="286" y="151"/>
                        </a:lnTo>
                        <a:lnTo>
                          <a:pt x="281" y="148"/>
                        </a:lnTo>
                        <a:lnTo>
                          <a:pt x="278" y="156"/>
                        </a:lnTo>
                        <a:lnTo>
                          <a:pt x="278" y="166"/>
                        </a:lnTo>
                        <a:lnTo>
                          <a:pt x="278" y="174"/>
                        </a:lnTo>
                        <a:lnTo>
                          <a:pt x="273" y="183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391" name="Group 390"/>
            <p:cNvGrpSpPr/>
            <p:nvPr/>
          </p:nvGrpSpPr>
          <p:grpSpPr>
            <a:xfrm>
              <a:off x="5583048" y="3630032"/>
              <a:ext cx="830002" cy="789568"/>
              <a:chOff x="5134757" y="2285387"/>
              <a:chExt cx="830002" cy="789568"/>
            </a:xfrm>
          </p:grpSpPr>
          <p:grpSp>
            <p:nvGrpSpPr>
              <p:cNvPr id="392" name="Group 391"/>
              <p:cNvGrpSpPr/>
              <p:nvPr/>
            </p:nvGrpSpPr>
            <p:grpSpPr>
              <a:xfrm>
                <a:off x="5134757" y="2285387"/>
                <a:ext cx="419054" cy="484768"/>
                <a:chOff x="5134757" y="2285387"/>
                <a:chExt cx="419054" cy="484768"/>
              </a:xfrm>
            </p:grpSpPr>
            <p:sp>
              <p:nvSpPr>
                <p:cNvPr id="458" name="Rounded Rectangle 457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9" name="Rounded Rectangle 458"/>
                <p:cNvSpPr/>
                <p:nvPr/>
              </p:nvSpPr>
              <p:spPr>
                <a:xfrm>
                  <a:off x="5134757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0" name="TextBox 459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sp>
              <p:nvSpPr>
                <p:cNvPr id="461" name="Sound"/>
                <p:cNvSpPr>
                  <a:spLocks noEditPoints="1" noChangeArrowheads="1"/>
                </p:cNvSpPr>
                <p:nvPr/>
              </p:nvSpPr>
              <p:spPr bwMode="auto">
                <a:xfrm>
                  <a:off x="5216858" y="2441712"/>
                  <a:ext cx="279177" cy="261566"/>
                </a:xfrm>
                <a:custGeom>
                  <a:avLst/>
                  <a:gdLst>
                    <a:gd name="T0" fmla="*/ 11164 w 21600"/>
                    <a:gd name="T1" fmla="*/ 21159 h 21600"/>
                    <a:gd name="T2" fmla="*/ 11164 w 21600"/>
                    <a:gd name="T3" fmla="*/ 0 h 21600"/>
                    <a:gd name="T4" fmla="*/ 0 w 21600"/>
                    <a:gd name="T5" fmla="*/ 10800 h 21600"/>
                    <a:gd name="T6" fmla="*/ 21600 w 21600"/>
                    <a:gd name="T7" fmla="*/ 10800 h 21600"/>
                    <a:gd name="T8" fmla="*/ 761 w 21600"/>
                    <a:gd name="T9" fmla="*/ 22454 h 21600"/>
                    <a:gd name="T10" fmla="*/ 21069 w 21600"/>
                    <a:gd name="T11" fmla="*/ 28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7273"/>
                      </a:moveTo>
                      <a:lnTo>
                        <a:pt x="5824" y="7273"/>
                      </a:lnTo>
                      <a:lnTo>
                        <a:pt x="11164" y="0"/>
                      </a:lnTo>
                      <a:lnTo>
                        <a:pt x="11164" y="21159"/>
                      </a:lnTo>
                      <a:lnTo>
                        <a:pt x="5824" y="13885"/>
                      </a:lnTo>
                      <a:lnTo>
                        <a:pt x="0" y="13885"/>
                      </a:lnTo>
                      <a:lnTo>
                        <a:pt x="0" y="7273"/>
                      </a:lnTo>
                      <a:close/>
                    </a:path>
                    <a:path w="21600" h="21600">
                      <a:moveTo>
                        <a:pt x="13024" y="7273"/>
                      </a:moveTo>
                      <a:lnTo>
                        <a:pt x="13591" y="6722"/>
                      </a:lnTo>
                      <a:lnTo>
                        <a:pt x="13833" y="7548"/>
                      </a:lnTo>
                      <a:lnTo>
                        <a:pt x="14076" y="8485"/>
                      </a:lnTo>
                      <a:lnTo>
                        <a:pt x="14157" y="9367"/>
                      </a:lnTo>
                      <a:lnTo>
                        <a:pt x="14197" y="10524"/>
                      </a:lnTo>
                      <a:lnTo>
                        <a:pt x="14197" y="11406"/>
                      </a:lnTo>
                      <a:lnTo>
                        <a:pt x="14116" y="12012"/>
                      </a:lnTo>
                      <a:lnTo>
                        <a:pt x="13995" y="12728"/>
                      </a:lnTo>
                      <a:lnTo>
                        <a:pt x="13833" y="13444"/>
                      </a:lnTo>
                      <a:lnTo>
                        <a:pt x="13712" y="14106"/>
                      </a:lnTo>
                      <a:lnTo>
                        <a:pt x="13591" y="14546"/>
                      </a:lnTo>
                      <a:lnTo>
                        <a:pt x="13065" y="13885"/>
                      </a:lnTo>
                      <a:lnTo>
                        <a:pt x="13307" y="12893"/>
                      </a:lnTo>
                      <a:lnTo>
                        <a:pt x="13469" y="11791"/>
                      </a:lnTo>
                      <a:lnTo>
                        <a:pt x="13550" y="10910"/>
                      </a:lnTo>
                      <a:lnTo>
                        <a:pt x="13591" y="10138"/>
                      </a:lnTo>
                      <a:lnTo>
                        <a:pt x="13469" y="9367"/>
                      </a:lnTo>
                      <a:lnTo>
                        <a:pt x="13388" y="8595"/>
                      </a:lnTo>
                      <a:lnTo>
                        <a:pt x="13267" y="7934"/>
                      </a:lnTo>
                      <a:lnTo>
                        <a:pt x="13024" y="7273"/>
                      </a:lnTo>
                      <a:close/>
                    </a:path>
                    <a:path w="21600" h="21600">
                      <a:moveTo>
                        <a:pt x="16382" y="3967"/>
                      </a:moveTo>
                      <a:lnTo>
                        <a:pt x="16786" y="5179"/>
                      </a:lnTo>
                      <a:lnTo>
                        <a:pt x="17150" y="6612"/>
                      </a:lnTo>
                      <a:lnTo>
                        <a:pt x="17474" y="8651"/>
                      </a:lnTo>
                      <a:lnTo>
                        <a:pt x="17595" y="9753"/>
                      </a:lnTo>
                      <a:lnTo>
                        <a:pt x="17635" y="12012"/>
                      </a:lnTo>
                      <a:lnTo>
                        <a:pt x="17393" y="13665"/>
                      </a:lnTo>
                      <a:lnTo>
                        <a:pt x="17150" y="15208"/>
                      </a:lnTo>
                      <a:lnTo>
                        <a:pt x="16786" y="16310"/>
                      </a:lnTo>
                      <a:lnTo>
                        <a:pt x="16341" y="17687"/>
                      </a:lnTo>
                      <a:lnTo>
                        <a:pt x="15815" y="17081"/>
                      </a:lnTo>
                      <a:lnTo>
                        <a:pt x="16503" y="14602"/>
                      </a:lnTo>
                      <a:lnTo>
                        <a:pt x="16786" y="13169"/>
                      </a:lnTo>
                      <a:lnTo>
                        <a:pt x="16867" y="12012"/>
                      </a:lnTo>
                      <a:lnTo>
                        <a:pt x="16867" y="9642"/>
                      </a:lnTo>
                      <a:lnTo>
                        <a:pt x="16705" y="7989"/>
                      </a:lnTo>
                      <a:lnTo>
                        <a:pt x="16422" y="6612"/>
                      </a:lnTo>
                      <a:lnTo>
                        <a:pt x="16220" y="5675"/>
                      </a:lnTo>
                      <a:lnTo>
                        <a:pt x="15856" y="4518"/>
                      </a:lnTo>
                      <a:lnTo>
                        <a:pt x="16382" y="3967"/>
                      </a:lnTo>
                      <a:close/>
                    </a:path>
                    <a:path w="21600" h="21600">
                      <a:moveTo>
                        <a:pt x="18889" y="1377"/>
                      </a:moveTo>
                      <a:lnTo>
                        <a:pt x="19415" y="826"/>
                      </a:lnTo>
                      <a:lnTo>
                        <a:pt x="20194" y="2576"/>
                      </a:lnTo>
                      <a:lnTo>
                        <a:pt x="20831" y="4683"/>
                      </a:lnTo>
                      <a:lnTo>
                        <a:pt x="21357" y="7204"/>
                      </a:lnTo>
                      <a:lnTo>
                        <a:pt x="21650" y="9450"/>
                      </a:lnTo>
                      <a:lnTo>
                        <a:pt x="21600" y="12301"/>
                      </a:lnTo>
                      <a:lnTo>
                        <a:pt x="21215" y="15938"/>
                      </a:lnTo>
                      <a:lnTo>
                        <a:pt x="20629" y="18348"/>
                      </a:lnTo>
                      <a:lnTo>
                        <a:pt x="19415" y="21655"/>
                      </a:lnTo>
                      <a:lnTo>
                        <a:pt x="18889" y="21159"/>
                      </a:lnTo>
                      <a:lnTo>
                        <a:pt x="19901" y="18404"/>
                      </a:lnTo>
                      <a:lnTo>
                        <a:pt x="20467" y="15593"/>
                      </a:lnTo>
                      <a:lnTo>
                        <a:pt x="20791" y="12342"/>
                      </a:lnTo>
                      <a:lnTo>
                        <a:pt x="20871" y="9532"/>
                      </a:lnTo>
                      <a:lnTo>
                        <a:pt x="20629" y="7411"/>
                      </a:lnTo>
                      <a:lnTo>
                        <a:pt x="20062" y="4628"/>
                      </a:lnTo>
                      <a:lnTo>
                        <a:pt x="19415" y="2810"/>
                      </a:lnTo>
                      <a:lnTo>
                        <a:pt x="18889" y="1377"/>
                      </a:lnTo>
                      <a:close/>
                    </a:path>
                  </a:pathLst>
                </a:custGeom>
                <a:solidFill>
                  <a:srgbClr val="FFBE7D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3" name="Group 392"/>
              <p:cNvGrpSpPr/>
              <p:nvPr/>
            </p:nvGrpSpPr>
            <p:grpSpPr>
              <a:xfrm>
                <a:off x="5287157" y="2437787"/>
                <a:ext cx="419054" cy="484768"/>
                <a:chOff x="5134757" y="2285387"/>
                <a:chExt cx="419054" cy="484768"/>
              </a:xfrm>
            </p:grpSpPr>
            <p:sp>
              <p:nvSpPr>
                <p:cNvPr id="454" name="Rounded Rectangle 453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5" name="Rounded Rectangle 454"/>
                <p:cNvSpPr/>
                <p:nvPr/>
              </p:nvSpPr>
              <p:spPr>
                <a:xfrm>
                  <a:off x="5134757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6" name="TextBox 455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sp>
              <p:nvSpPr>
                <p:cNvPr id="457" name="Sound"/>
                <p:cNvSpPr>
                  <a:spLocks noEditPoints="1" noChangeArrowheads="1"/>
                </p:cNvSpPr>
                <p:nvPr/>
              </p:nvSpPr>
              <p:spPr bwMode="auto">
                <a:xfrm>
                  <a:off x="5216858" y="2441712"/>
                  <a:ext cx="279177" cy="261566"/>
                </a:xfrm>
                <a:custGeom>
                  <a:avLst/>
                  <a:gdLst>
                    <a:gd name="T0" fmla="*/ 11164 w 21600"/>
                    <a:gd name="T1" fmla="*/ 21159 h 21600"/>
                    <a:gd name="T2" fmla="*/ 11164 w 21600"/>
                    <a:gd name="T3" fmla="*/ 0 h 21600"/>
                    <a:gd name="T4" fmla="*/ 0 w 21600"/>
                    <a:gd name="T5" fmla="*/ 10800 h 21600"/>
                    <a:gd name="T6" fmla="*/ 21600 w 21600"/>
                    <a:gd name="T7" fmla="*/ 10800 h 21600"/>
                    <a:gd name="T8" fmla="*/ 761 w 21600"/>
                    <a:gd name="T9" fmla="*/ 22454 h 21600"/>
                    <a:gd name="T10" fmla="*/ 21069 w 21600"/>
                    <a:gd name="T11" fmla="*/ 28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7273"/>
                      </a:moveTo>
                      <a:lnTo>
                        <a:pt x="5824" y="7273"/>
                      </a:lnTo>
                      <a:lnTo>
                        <a:pt x="11164" y="0"/>
                      </a:lnTo>
                      <a:lnTo>
                        <a:pt x="11164" y="21159"/>
                      </a:lnTo>
                      <a:lnTo>
                        <a:pt x="5824" y="13885"/>
                      </a:lnTo>
                      <a:lnTo>
                        <a:pt x="0" y="13885"/>
                      </a:lnTo>
                      <a:lnTo>
                        <a:pt x="0" y="7273"/>
                      </a:lnTo>
                      <a:close/>
                    </a:path>
                    <a:path w="21600" h="21600">
                      <a:moveTo>
                        <a:pt x="13024" y="7273"/>
                      </a:moveTo>
                      <a:lnTo>
                        <a:pt x="13591" y="6722"/>
                      </a:lnTo>
                      <a:lnTo>
                        <a:pt x="13833" y="7548"/>
                      </a:lnTo>
                      <a:lnTo>
                        <a:pt x="14076" y="8485"/>
                      </a:lnTo>
                      <a:lnTo>
                        <a:pt x="14157" y="9367"/>
                      </a:lnTo>
                      <a:lnTo>
                        <a:pt x="14197" y="10524"/>
                      </a:lnTo>
                      <a:lnTo>
                        <a:pt x="14197" y="11406"/>
                      </a:lnTo>
                      <a:lnTo>
                        <a:pt x="14116" y="12012"/>
                      </a:lnTo>
                      <a:lnTo>
                        <a:pt x="13995" y="12728"/>
                      </a:lnTo>
                      <a:lnTo>
                        <a:pt x="13833" y="13444"/>
                      </a:lnTo>
                      <a:lnTo>
                        <a:pt x="13712" y="14106"/>
                      </a:lnTo>
                      <a:lnTo>
                        <a:pt x="13591" y="14546"/>
                      </a:lnTo>
                      <a:lnTo>
                        <a:pt x="13065" y="13885"/>
                      </a:lnTo>
                      <a:lnTo>
                        <a:pt x="13307" y="12893"/>
                      </a:lnTo>
                      <a:lnTo>
                        <a:pt x="13469" y="11791"/>
                      </a:lnTo>
                      <a:lnTo>
                        <a:pt x="13550" y="10910"/>
                      </a:lnTo>
                      <a:lnTo>
                        <a:pt x="13591" y="10138"/>
                      </a:lnTo>
                      <a:lnTo>
                        <a:pt x="13469" y="9367"/>
                      </a:lnTo>
                      <a:lnTo>
                        <a:pt x="13388" y="8595"/>
                      </a:lnTo>
                      <a:lnTo>
                        <a:pt x="13267" y="7934"/>
                      </a:lnTo>
                      <a:lnTo>
                        <a:pt x="13024" y="7273"/>
                      </a:lnTo>
                      <a:close/>
                    </a:path>
                    <a:path w="21600" h="21600">
                      <a:moveTo>
                        <a:pt x="16382" y="3967"/>
                      </a:moveTo>
                      <a:lnTo>
                        <a:pt x="16786" y="5179"/>
                      </a:lnTo>
                      <a:lnTo>
                        <a:pt x="17150" y="6612"/>
                      </a:lnTo>
                      <a:lnTo>
                        <a:pt x="17474" y="8651"/>
                      </a:lnTo>
                      <a:lnTo>
                        <a:pt x="17595" y="9753"/>
                      </a:lnTo>
                      <a:lnTo>
                        <a:pt x="17635" y="12012"/>
                      </a:lnTo>
                      <a:lnTo>
                        <a:pt x="17393" y="13665"/>
                      </a:lnTo>
                      <a:lnTo>
                        <a:pt x="17150" y="15208"/>
                      </a:lnTo>
                      <a:lnTo>
                        <a:pt x="16786" y="16310"/>
                      </a:lnTo>
                      <a:lnTo>
                        <a:pt x="16341" y="17687"/>
                      </a:lnTo>
                      <a:lnTo>
                        <a:pt x="15815" y="17081"/>
                      </a:lnTo>
                      <a:lnTo>
                        <a:pt x="16503" y="14602"/>
                      </a:lnTo>
                      <a:lnTo>
                        <a:pt x="16786" y="13169"/>
                      </a:lnTo>
                      <a:lnTo>
                        <a:pt x="16867" y="12012"/>
                      </a:lnTo>
                      <a:lnTo>
                        <a:pt x="16867" y="9642"/>
                      </a:lnTo>
                      <a:lnTo>
                        <a:pt x="16705" y="7989"/>
                      </a:lnTo>
                      <a:lnTo>
                        <a:pt x="16422" y="6612"/>
                      </a:lnTo>
                      <a:lnTo>
                        <a:pt x="16220" y="5675"/>
                      </a:lnTo>
                      <a:lnTo>
                        <a:pt x="15856" y="4518"/>
                      </a:lnTo>
                      <a:lnTo>
                        <a:pt x="16382" y="3967"/>
                      </a:lnTo>
                      <a:close/>
                    </a:path>
                    <a:path w="21600" h="21600">
                      <a:moveTo>
                        <a:pt x="18889" y="1377"/>
                      </a:moveTo>
                      <a:lnTo>
                        <a:pt x="19415" y="826"/>
                      </a:lnTo>
                      <a:lnTo>
                        <a:pt x="20194" y="2576"/>
                      </a:lnTo>
                      <a:lnTo>
                        <a:pt x="20831" y="4683"/>
                      </a:lnTo>
                      <a:lnTo>
                        <a:pt x="21357" y="7204"/>
                      </a:lnTo>
                      <a:lnTo>
                        <a:pt x="21650" y="9450"/>
                      </a:lnTo>
                      <a:lnTo>
                        <a:pt x="21600" y="12301"/>
                      </a:lnTo>
                      <a:lnTo>
                        <a:pt x="21215" y="15938"/>
                      </a:lnTo>
                      <a:lnTo>
                        <a:pt x="20629" y="18348"/>
                      </a:lnTo>
                      <a:lnTo>
                        <a:pt x="19415" y="21655"/>
                      </a:lnTo>
                      <a:lnTo>
                        <a:pt x="18889" y="21159"/>
                      </a:lnTo>
                      <a:lnTo>
                        <a:pt x="19901" y="18404"/>
                      </a:lnTo>
                      <a:lnTo>
                        <a:pt x="20467" y="15593"/>
                      </a:lnTo>
                      <a:lnTo>
                        <a:pt x="20791" y="12342"/>
                      </a:lnTo>
                      <a:lnTo>
                        <a:pt x="20871" y="9532"/>
                      </a:lnTo>
                      <a:lnTo>
                        <a:pt x="20629" y="7411"/>
                      </a:lnTo>
                      <a:lnTo>
                        <a:pt x="20062" y="4628"/>
                      </a:lnTo>
                      <a:lnTo>
                        <a:pt x="19415" y="2810"/>
                      </a:lnTo>
                      <a:lnTo>
                        <a:pt x="18889" y="1377"/>
                      </a:lnTo>
                      <a:close/>
                    </a:path>
                  </a:pathLst>
                </a:custGeom>
                <a:solidFill>
                  <a:srgbClr val="FFBE7D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4" name="Group 393"/>
              <p:cNvGrpSpPr/>
              <p:nvPr/>
            </p:nvGrpSpPr>
            <p:grpSpPr>
              <a:xfrm>
                <a:off x="5439557" y="2590187"/>
                <a:ext cx="419054" cy="484768"/>
                <a:chOff x="5134757" y="2285387"/>
                <a:chExt cx="419054" cy="484768"/>
              </a:xfrm>
            </p:grpSpPr>
            <p:sp>
              <p:nvSpPr>
                <p:cNvPr id="450" name="Rounded Rectangle 449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1" name="Rounded Rectangle 450"/>
                <p:cNvSpPr/>
                <p:nvPr/>
              </p:nvSpPr>
              <p:spPr>
                <a:xfrm>
                  <a:off x="5134757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2" name="TextBox 451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sp>
              <p:nvSpPr>
                <p:cNvPr id="453" name="Sound"/>
                <p:cNvSpPr>
                  <a:spLocks noEditPoints="1" noChangeArrowheads="1"/>
                </p:cNvSpPr>
                <p:nvPr/>
              </p:nvSpPr>
              <p:spPr bwMode="auto">
                <a:xfrm>
                  <a:off x="5216858" y="2441712"/>
                  <a:ext cx="279177" cy="261566"/>
                </a:xfrm>
                <a:custGeom>
                  <a:avLst/>
                  <a:gdLst>
                    <a:gd name="T0" fmla="*/ 11164 w 21600"/>
                    <a:gd name="T1" fmla="*/ 21159 h 21600"/>
                    <a:gd name="T2" fmla="*/ 11164 w 21600"/>
                    <a:gd name="T3" fmla="*/ 0 h 21600"/>
                    <a:gd name="T4" fmla="*/ 0 w 21600"/>
                    <a:gd name="T5" fmla="*/ 10800 h 21600"/>
                    <a:gd name="T6" fmla="*/ 21600 w 21600"/>
                    <a:gd name="T7" fmla="*/ 10800 h 21600"/>
                    <a:gd name="T8" fmla="*/ 761 w 21600"/>
                    <a:gd name="T9" fmla="*/ 22454 h 21600"/>
                    <a:gd name="T10" fmla="*/ 21069 w 21600"/>
                    <a:gd name="T11" fmla="*/ 28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7273"/>
                      </a:moveTo>
                      <a:lnTo>
                        <a:pt x="5824" y="7273"/>
                      </a:lnTo>
                      <a:lnTo>
                        <a:pt x="11164" y="0"/>
                      </a:lnTo>
                      <a:lnTo>
                        <a:pt x="11164" y="21159"/>
                      </a:lnTo>
                      <a:lnTo>
                        <a:pt x="5824" y="13885"/>
                      </a:lnTo>
                      <a:lnTo>
                        <a:pt x="0" y="13885"/>
                      </a:lnTo>
                      <a:lnTo>
                        <a:pt x="0" y="7273"/>
                      </a:lnTo>
                      <a:close/>
                    </a:path>
                    <a:path w="21600" h="21600">
                      <a:moveTo>
                        <a:pt x="13024" y="7273"/>
                      </a:moveTo>
                      <a:lnTo>
                        <a:pt x="13591" y="6722"/>
                      </a:lnTo>
                      <a:lnTo>
                        <a:pt x="13833" y="7548"/>
                      </a:lnTo>
                      <a:lnTo>
                        <a:pt x="14076" y="8485"/>
                      </a:lnTo>
                      <a:lnTo>
                        <a:pt x="14157" y="9367"/>
                      </a:lnTo>
                      <a:lnTo>
                        <a:pt x="14197" y="10524"/>
                      </a:lnTo>
                      <a:lnTo>
                        <a:pt x="14197" y="11406"/>
                      </a:lnTo>
                      <a:lnTo>
                        <a:pt x="14116" y="12012"/>
                      </a:lnTo>
                      <a:lnTo>
                        <a:pt x="13995" y="12728"/>
                      </a:lnTo>
                      <a:lnTo>
                        <a:pt x="13833" y="13444"/>
                      </a:lnTo>
                      <a:lnTo>
                        <a:pt x="13712" y="14106"/>
                      </a:lnTo>
                      <a:lnTo>
                        <a:pt x="13591" y="14546"/>
                      </a:lnTo>
                      <a:lnTo>
                        <a:pt x="13065" y="13885"/>
                      </a:lnTo>
                      <a:lnTo>
                        <a:pt x="13307" y="12893"/>
                      </a:lnTo>
                      <a:lnTo>
                        <a:pt x="13469" y="11791"/>
                      </a:lnTo>
                      <a:lnTo>
                        <a:pt x="13550" y="10910"/>
                      </a:lnTo>
                      <a:lnTo>
                        <a:pt x="13591" y="10138"/>
                      </a:lnTo>
                      <a:lnTo>
                        <a:pt x="13469" y="9367"/>
                      </a:lnTo>
                      <a:lnTo>
                        <a:pt x="13388" y="8595"/>
                      </a:lnTo>
                      <a:lnTo>
                        <a:pt x="13267" y="7934"/>
                      </a:lnTo>
                      <a:lnTo>
                        <a:pt x="13024" y="7273"/>
                      </a:lnTo>
                      <a:close/>
                    </a:path>
                    <a:path w="21600" h="21600">
                      <a:moveTo>
                        <a:pt x="16382" y="3967"/>
                      </a:moveTo>
                      <a:lnTo>
                        <a:pt x="16786" y="5179"/>
                      </a:lnTo>
                      <a:lnTo>
                        <a:pt x="17150" y="6612"/>
                      </a:lnTo>
                      <a:lnTo>
                        <a:pt x="17474" y="8651"/>
                      </a:lnTo>
                      <a:lnTo>
                        <a:pt x="17595" y="9753"/>
                      </a:lnTo>
                      <a:lnTo>
                        <a:pt x="17635" y="12012"/>
                      </a:lnTo>
                      <a:lnTo>
                        <a:pt x="17393" y="13665"/>
                      </a:lnTo>
                      <a:lnTo>
                        <a:pt x="17150" y="15208"/>
                      </a:lnTo>
                      <a:lnTo>
                        <a:pt x="16786" y="16310"/>
                      </a:lnTo>
                      <a:lnTo>
                        <a:pt x="16341" y="17687"/>
                      </a:lnTo>
                      <a:lnTo>
                        <a:pt x="15815" y="17081"/>
                      </a:lnTo>
                      <a:lnTo>
                        <a:pt x="16503" y="14602"/>
                      </a:lnTo>
                      <a:lnTo>
                        <a:pt x="16786" y="13169"/>
                      </a:lnTo>
                      <a:lnTo>
                        <a:pt x="16867" y="12012"/>
                      </a:lnTo>
                      <a:lnTo>
                        <a:pt x="16867" y="9642"/>
                      </a:lnTo>
                      <a:lnTo>
                        <a:pt x="16705" y="7989"/>
                      </a:lnTo>
                      <a:lnTo>
                        <a:pt x="16422" y="6612"/>
                      </a:lnTo>
                      <a:lnTo>
                        <a:pt x="16220" y="5675"/>
                      </a:lnTo>
                      <a:lnTo>
                        <a:pt x="15856" y="4518"/>
                      </a:lnTo>
                      <a:lnTo>
                        <a:pt x="16382" y="3967"/>
                      </a:lnTo>
                      <a:close/>
                    </a:path>
                    <a:path w="21600" h="21600">
                      <a:moveTo>
                        <a:pt x="18889" y="1377"/>
                      </a:moveTo>
                      <a:lnTo>
                        <a:pt x="19415" y="826"/>
                      </a:lnTo>
                      <a:lnTo>
                        <a:pt x="20194" y="2576"/>
                      </a:lnTo>
                      <a:lnTo>
                        <a:pt x="20831" y="4683"/>
                      </a:lnTo>
                      <a:lnTo>
                        <a:pt x="21357" y="7204"/>
                      </a:lnTo>
                      <a:lnTo>
                        <a:pt x="21650" y="9450"/>
                      </a:lnTo>
                      <a:lnTo>
                        <a:pt x="21600" y="12301"/>
                      </a:lnTo>
                      <a:lnTo>
                        <a:pt x="21215" y="15938"/>
                      </a:lnTo>
                      <a:lnTo>
                        <a:pt x="20629" y="18348"/>
                      </a:lnTo>
                      <a:lnTo>
                        <a:pt x="19415" y="21655"/>
                      </a:lnTo>
                      <a:lnTo>
                        <a:pt x="18889" y="21159"/>
                      </a:lnTo>
                      <a:lnTo>
                        <a:pt x="19901" y="18404"/>
                      </a:lnTo>
                      <a:lnTo>
                        <a:pt x="20467" y="15593"/>
                      </a:lnTo>
                      <a:lnTo>
                        <a:pt x="20791" y="12342"/>
                      </a:lnTo>
                      <a:lnTo>
                        <a:pt x="20871" y="9532"/>
                      </a:lnTo>
                      <a:lnTo>
                        <a:pt x="20629" y="7411"/>
                      </a:lnTo>
                      <a:lnTo>
                        <a:pt x="20062" y="4628"/>
                      </a:lnTo>
                      <a:lnTo>
                        <a:pt x="19415" y="2810"/>
                      </a:lnTo>
                      <a:lnTo>
                        <a:pt x="18889" y="1377"/>
                      </a:lnTo>
                      <a:close/>
                    </a:path>
                  </a:pathLst>
                </a:custGeom>
                <a:solidFill>
                  <a:srgbClr val="FFBE7D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95" name="Group 394"/>
              <p:cNvGrpSpPr/>
              <p:nvPr/>
            </p:nvGrpSpPr>
            <p:grpSpPr>
              <a:xfrm>
                <a:off x="5547450" y="2375238"/>
                <a:ext cx="417309" cy="484768"/>
                <a:chOff x="7768275" y="3377116"/>
                <a:chExt cx="417309" cy="484768"/>
              </a:xfrm>
            </p:grpSpPr>
            <p:sp>
              <p:nvSpPr>
                <p:cNvPr id="396" name="Rounded Rectangle 395"/>
                <p:cNvSpPr/>
                <p:nvPr/>
              </p:nvSpPr>
              <p:spPr>
                <a:xfrm>
                  <a:off x="7768275" y="3425521"/>
                  <a:ext cx="414524" cy="436363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7" name="Rounded Rectangle 396"/>
                <p:cNvSpPr/>
                <p:nvPr/>
              </p:nvSpPr>
              <p:spPr>
                <a:xfrm>
                  <a:off x="7771060" y="351596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8" name="TextBox 397"/>
                <p:cNvSpPr txBox="1"/>
                <p:nvPr/>
              </p:nvSpPr>
              <p:spPr>
                <a:xfrm>
                  <a:off x="7857308" y="337711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grpSp>
              <p:nvGrpSpPr>
                <p:cNvPr id="399" name="Group 398"/>
                <p:cNvGrpSpPr/>
                <p:nvPr/>
              </p:nvGrpSpPr>
              <p:grpSpPr>
                <a:xfrm rot="19881035">
                  <a:off x="7804781" y="3571241"/>
                  <a:ext cx="339788" cy="195624"/>
                  <a:chOff x="5443538" y="4906963"/>
                  <a:chExt cx="1477962" cy="850900"/>
                </a:xfrm>
              </p:grpSpPr>
              <p:sp>
                <p:nvSpPr>
                  <p:cNvPr id="400" name="Freeform 39"/>
                  <p:cNvSpPr>
                    <a:spLocks/>
                  </p:cNvSpPr>
                  <p:nvPr/>
                </p:nvSpPr>
                <p:spPr bwMode="auto">
                  <a:xfrm>
                    <a:off x="5443538" y="4968875"/>
                    <a:ext cx="1439863" cy="788988"/>
                  </a:xfrm>
                  <a:custGeom>
                    <a:avLst/>
                    <a:gdLst>
                      <a:gd name="T0" fmla="*/ 1387 w 1813"/>
                      <a:gd name="T1" fmla="*/ 168 h 992"/>
                      <a:gd name="T2" fmla="*/ 1263 w 1813"/>
                      <a:gd name="T3" fmla="*/ 132 h 992"/>
                      <a:gd name="T4" fmla="*/ 1164 w 1813"/>
                      <a:gd name="T5" fmla="*/ 87 h 992"/>
                      <a:gd name="T6" fmla="*/ 1089 w 1813"/>
                      <a:gd name="T7" fmla="*/ 45 h 992"/>
                      <a:gd name="T8" fmla="*/ 1043 w 1813"/>
                      <a:gd name="T9" fmla="*/ 12 h 992"/>
                      <a:gd name="T10" fmla="*/ 1027 w 1813"/>
                      <a:gd name="T11" fmla="*/ 0 h 992"/>
                      <a:gd name="T12" fmla="*/ 1004 w 1813"/>
                      <a:gd name="T13" fmla="*/ 11 h 992"/>
                      <a:gd name="T14" fmla="*/ 948 w 1813"/>
                      <a:gd name="T15" fmla="*/ 39 h 992"/>
                      <a:gd name="T16" fmla="*/ 878 w 1813"/>
                      <a:gd name="T17" fmla="*/ 73 h 992"/>
                      <a:gd name="T18" fmla="*/ 814 w 1813"/>
                      <a:gd name="T19" fmla="*/ 105 h 992"/>
                      <a:gd name="T20" fmla="*/ 777 w 1813"/>
                      <a:gd name="T21" fmla="*/ 123 h 992"/>
                      <a:gd name="T22" fmla="*/ 646 w 1813"/>
                      <a:gd name="T23" fmla="*/ 27 h 992"/>
                      <a:gd name="T24" fmla="*/ 599 w 1813"/>
                      <a:gd name="T25" fmla="*/ 60 h 992"/>
                      <a:gd name="T26" fmla="*/ 511 w 1813"/>
                      <a:gd name="T27" fmla="*/ 117 h 992"/>
                      <a:gd name="T28" fmla="*/ 402 w 1813"/>
                      <a:gd name="T29" fmla="*/ 182 h 992"/>
                      <a:gd name="T30" fmla="*/ 290 w 1813"/>
                      <a:gd name="T31" fmla="*/ 237 h 992"/>
                      <a:gd name="T32" fmla="*/ 195 w 1813"/>
                      <a:gd name="T33" fmla="*/ 268 h 992"/>
                      <a:gd name="T34" fmla="*/ 122 w 1813"/>
                      <a:gd name="T35" fmla="*/ 277 h 992"/>
                      <a:gd name="T36" fmla="*/ 69 w 1813"/>
                      <a:gd name="T37" fmla="*/ 284 h 992"/>
                      <a:gd name="T38" fmla="*/ 32 w 1813"/>
                      <a:gd name="T39" fmla="*/ 287 h 992"/>
                      <a:gd name="T40" fmla="*/ 10 w 1813"/>
                      <a:gd name="T41" fmla="*/ 289 h 992"/>
                      <a:gd name="T42" fmla="*/ 1 w 1813"/>
                      <a:gd name="T43" fmla="*/ 289 h 992"/>
                      <a:gd name="T44" fmla="*/ 10 w 1813"/>
                      <a:gd name="T45" fmla="*/ 298 h 992"/>
                      <a:gd name="T46" fmla="*/ 56 w 1813"/>
                      <a:gd name="T47" fmla="*/ 342 h 992"/>
                      <a:gd name="T48" fmla="*/ 123 w 1813"/>
                      <a:gd name="T49" fmla="*/ 404 h 992"/>
                      <a:gd name="T50" fmla="*/ 24 w 1813"/>
                      <a:gd name="T51" fmla="*/ 435 h 992"/>
                      <a:gd name="T52" fmla="*/ 48 w 1813"/>
                      <a:gd name="T53" fmla="*/ 464 h 992"/>
                      <a:gd name="T54" fmla="*/ 104 w 1813"/>
                      <a:gd name="T55" fmla="*/ 536 h 992"/>
                      <a:gd name="T56" fmla="*/ 174 w 1813"/>
                      <a:gd name="T57" fmla="*/ 612 h 992"/>
                      <a:gd name="T58" fmla="*/ 286 w 1813"/>
                      <a:gd name="T59" fmla="*/ 720 h 992"/>
                      <a:gd name="T60" fmla="*/ 410 w 1813"/>
                      <a:gd name="T61" fmla="*/ 835 h 992"/>
                      <a:gd name="T62" fmla="*/ 517 w 1813"/>
                      <a:gd name="T63" fmla="*/ 933 h 992"/>
                      <a:gd name="T64" fmla="*/ 577 w 1813"/>
                      <a:gd name="T65" fmla="*/ 988 h 992"/>
                      <a:gd name="T66" fmla="*/ 592 w 1813"/>
                      <a:gd name="T67" fmla="*/ 992 h 992"/>
                      <a:gd name="T68" fmla="*/ 643 w 1813"/>
                      <a:gd name="T69" fmla="*/ 990 h 992"/>
                      <a:gd name="T70" fmla="*/ 731 w 1813"/>
                      <a:gd name="T71" fmla="*/ 982 h 992"/>
                      <a:gd name="T72" fmla="*/ 850 w 1813"/>
                      <a:gd name="T73" fmla="*/ 966 h 992"/>
                      <a:gd name="T74" fmla="*/ 993 w 1813"/>
                      <a:gd name="T75" fmla="*/ 938 h 992"/>
                      <a:gd name="T76" fmla="*/ 1152 w 1813"/>
                      <a:gd name="T77" fmla="*/ 895 h 992"/>
                      <a:gd name="T78" fmla="*/ 1299 w 1813"/>
                      <a:gd name="T79" fmla="*/ 835 h 992"/>
                      <a:gd name="T80" fmla="*/ 1424 w 1813"/>
                      <a:gd name="T81" fmla="*/ 769 h 992"/>
                      <a:gd name="T82" fmla="*/ 1518 w 1813"/>
                      <a:gd name="T83" fmla="*/ 706 h 992"/>
                      <a:gd name="T84" fmla="*/ 1579 w 1813"/>
                      <a:gd name="T85" fmla="*/ 660 h 992"/>
                      <a:gd name="T86" fmla="*/ 1600 w 1813"/>
                      <a:gd name="T87" fmla="*/ 642 h 992"/>
                      <a:gd name="T88" fmla="*/ 1577 w 1813"/>
                      <a:gd name="T89" fmla="*/ 639 h 992"/>
                      <a:gd name="T90" fmla="*/ 1529 w 1813"/>
                      <a:gd name="T91" fmla="*/ 631 h 992"/>
                      <a:gd name="T92" fmla="*/ 1486 w 1813"/>
                      <a:gd name="T93" fmla="*/ 620 h 992"/>
                      <a:gd name="T94" fmla="*/ 1435 w 1813"/>
                      <a:gd name="T95" fmla="*/ 599 h 992"/>
                      <a:gd name="T96" fmla="*/ 1387 w 1813"/>
                      <a:gd name="T97" fmla="*/ 576 h 992"/>
                      <a:gd name="T98" fmla="*/ 1399 w 1813"/>
                      <a:gd name="T99" fmla="*/ 555 h 992"/>
                      <a:gd name="T100" fmla="*/ 1427 w 1813"/>
                      <a:gd name="T101" fmla="*/ 536 h 992"/>
                      <a:gd name="T102" fmla="*/ 1438 w 1813"/>
                      <a:gd name="T103" fmla="*/ 528 h 9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3" h="992">
                        <a:moveTo>
                          <a:pt x="1813" y="239"/>
                        </a:moveTo>
                        <a:lnTo>
                          <a:pt x="1433" y="177"/>
                        </a:lnTo>
                        <a:lnTo>
                          <a:pt x="1387" y="168"/>
                        </a:lnTo>
                        <a:lnTo>
                          <a:pt x="1344" y="158"/>
                        </a:lnTo>
                        <a:lnTo>
                          <a:pt x="1303" y="145"/>
                        </a:lnTo>
                        <a:lnTo>
                          <a:pt x="1263" y="132"/>
                        </a:lnTo>
                        <a:lnTo>
                          <a:pt x="1228" y="117"/>
                        </a:lnTo>
                        <a:lnTo>
                          <a:pt x="1194" y="102"/>
                        </a:lnTo>
                        <a:lnTo>
                          <a:pt x="1164" y="87"/>
                        </a:lnTo>
                        <a:lnTo>
                          <a:pt x="1137" y="72"/>
                        </a:lnTo>
                        <a:lnTo>
                          <a:pt x="1111" y="58"/>
                        </a:lnTo>
                        <a:lnTo>
                          <a:pt x="1089" y="45"/>
                        </a:lnTo>
                        <a:lnTo>
                          <a:pt x="1071" y="32"/>
                        </a:lnTo>
                        <a:lnTo>
                          <a:pt x="1055" y="22"/>
                        </a:lnTo>
                        <a:lnTo>
                          <a:pt x="1043" y="12"/>
                        </a:lnTo>
                        <a:lnTo>
                          <a:pt x="1034" y="5"/>
                        </a:lnTo>
                        <a:lnTo>
                          <a:pt x="1030" y="1"/>
                        </a:lnTo>
                        <a:lnTo>
                          <a:pt x="1027" y="0"/>
                        </a:lnTo>
                        <a:lnTo>
                          <a:pt x="1025" y="1"/>
                        </a:lnTo>
                        <a:lnTo>
                          <a:pt x="1017" y="5"/>
                        </a:lnTo>
                        <a:lnTo>
                          <a:pt x="1004" y="11"/>
                        </a:lnTo>
                        <a:lnTo>
                          <a:pt x="988" y="19"/>
                        </a:lnTo>
                        <a:lnTo>
                          <a:pt x="969" y="28"/>
                        </a:lnTo>
                        <a:lnTo>
                          <a:pt x="948" y="39"/>
                        </a:lnTo>
                        <a:lnTo>
                          <a:pt x="925" y="50"/>
                        </a:lnTo>
                        <a:lnTo>
                          <a:pt x="902" y="62"/>
                        </a:lnTo>
                        <a:lnTo>
                          <a:pt x="878" y="73"/>
                        </a:lnTo>
                        <a:lnTo>
                          <a:pt x="855" y="85"/>
                        </a:lnTo>
                        <a:lnTo>
                          <a:pt x="834" y="95"/>
                        </a:lnTo>
                        <a:lnTo>
                          <a:pt x="814" y="105"/>
                        </a:lnTo>
                        <a:lnTo>
                          <a:pt x="798" y="113"/>
                        </a:lnTo>
                        <a:lnTo>
                          <a:pt x="785" y="118"/>
                        </a:lnTo>
                        <a:lnTo>
                          <a:pt x="777" y="123"/>
                        </a:lnTo>
                        <a:lnTo>
                          <a:pt x="775" y="124"/>
                        </a:lnTo>
                        <a:lnTo>
                          <a:pt x="650" y="25"/>
                        </a:lnTo>
                        <a:lnTo>
                          <a:pt x="646" y="27"/>
                        </a:lnTo>
                        <a:lnTo>
                          <a:pt x="636" y="34"/>
                        </a:lnTo>
                        <a:lnTo>
                          <a:pt x="620" y="46"/>
                        </a:lnTo>
                        <a:lnTo>
                          <a:pt x="599" y="60"/>
                        </a:lnTo>
                        <a:lnTo>
                          <a:pt x="573" y="77"/>
                        </a:lnTo>
                        <a:lnTo>
                          <a:pt x="544" y="96"/>
                        </a:lnTo>
                        <a:lnTo>
                          <a:pt x="511" y="117"/>
                        </a:lnTo>
                        <a:lnTo>
                          <a:pt x="477" y="138"/>
                        </a:lnTo>
                        <a:lnTo>
                          <a:pt x="440" y="160"/>
                        </a:lnTo>
                        <a:lnTo>
                          <a:pt x="402" y="182"/>
                        </a:lnTo>
                        <a:lnTo>
                          <a:pt x="364" y="203"/>
                        </a:lnTo>
                        <a:lnTo>
                          <a:pt x="327" y="221"/>
                        </a:lnTo>
                        <a:lnTo>
                          <a:pt x="290" y="237"/>
                        </a:lnTo>
                        <a:lnTo>
                          <a:pt x="256" y="251"/>
                        </a:lnTo>
                        <a:lnTo>
                          <a:pt x="223" y="261"/>
                        </a:lnTo>
                        <a:lnTo>
                          <a:pt x="195" y="268"/>
                        </a:lnTo>
                        <a:lnTo>
                          <a:pt x="168" y="272"/>
                        </a:lnTo>
                        <a:lnTo>
                          <a:pt x="144" y="275"/>
                        </a:lnTo>
                        <a:lnTo>
                          <a:pt x="122" y="277"/>
                        </a:lnTo>
                        <a:lnTo>
                          <a:pt x="102" y="280"/>
                        </a:lnTo>
                        <a:lnTo>
                          <a:pt x="85" y="282"/>
                        </a:lnTo>
                        <a:lnTo>
                          <a:pt x="69" y="284"/>
                        </a:lnTo>
                        <a:lnTo>
                          <a:pt x="55" y="286"/>
                        </a:lnTo>
                        <a:lnTo>
                          <a:pt x="43" y="287"/>
                        </a:lnTo>
                        <a:lnTo>
                          <a:pt x="32" y="287"/>
                        </a:lnTo>
                        <a:lnTo>
                          <a:pt x="23" y="288"/>
                        </a:lnTo>
                        <a:lnTo>
                          <a:pt x="16" y="288"/>
                        </a:lnTo>
                        <a:lnTo>
                          <a:pt x="10" y="289"/>
                        </a:lnTo>
                        <a:lnTo>
                          <a:pt x="6" y="289"/>
                        </a:lnTo>
                        <a:lnTo>
                          <a:pt x="2" y="289"/>
                        </a:lnTo>
                        <a:lnTo>
                          <a:pt x="1" y="289"/>
                        </a:lnTo>
                        <a:lnTo>
                          <a:pt x="0" y="289"/>
                        </a:lnTo>
                        <a:lnTo>
                          <a:pt x="2" y="291"/>
                        </a:lnTo>
                        <a:lnTo>
                          <a:pt x="10" y="298"/>
                        </a:lnTo>
                        <a:lnTo>
                          <a:pt x="22" y="310"/>
                        </a:lnTo>
                        <a:lnTo>
                          <a:pt x="38" y="325"/>
                        </a:lnTo>
                        <a:lnTo>
                          <a:pt x="56" y="342"/>
                        </a:lnTo>
                        <a:lnTo>
                          <a:pt x="77" y="362"/>
                        </a:lnTo>
                        <a:lnTo>
                          <a:pt x="99" y="382"/>
                        </a:lnTo>
                        <a:lnTo>
                          <a:pt x="123" y="404"/>
                        </a:lnTo>
                        <a:lnTo>
                          <a:pt x="21" y="431"/>
                        </a:lnTo>
                        <a:lnTo>
                          <a:pt x="22" y="432"/>
                        </a:lnTo>
                        <a:lnTo>
                          <a:pt x="24" y="435"/>
                        </a:lnTo>
                        <a:lnTo>
                          <a:pt x="30" y="441"/>
                        </a:lnTo>
                        <a:lnTo>
                          <a:pt x="38" y="450"/>
                        </a:lnTo>
                        <a:lnTo>
                          <a:pt x="48" y="464"/>
                        </a:lnTo>
                        <a:lnTo>
                          <a:pt x="63" y="483"/>
                        </a:lnTo>
                        <a:lnTo>
                          <a:pt x="82" y="507"/>
                        </a:lnTo>
                        <a:lnTo>
                          <a:pt x="104" y="536"/>
                        </a:lnTo>
                        <a:lnTo>
                          <a:pt x="121" y="555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7" y="645"/>
                        </a:lnTo>
                        <a:lnTo>
                          <a:pt x="245" y="681"/>
                        </a:lnTo>
                        <a:lnTo>
                          <a:pt x="286" y="720"/>
                        </a:lnTo>
                        <a:lnTo>
                          <a:pt x="327" y="758"/>
                        </a:lnTo>
                        <a:lnTo>
                          <a:pt x="368" y="797"/>
                        </a:lnTo>
                        <a:lnTo>
                          <a:pt x="410" y="835"/>
                        </a:lnTo>
                        <a:lnTo>
                          <a:pt x="449" y="871"/>
                        </a:lnTo>
                        <a:lnTo>
                          <a:pt x="485" y="905"/>
                        </a:lnTo>
                        <a:lnTo>
                          <a:pt x="517" y="933"/>
                        </a:lnTo>
                        <a:lnTo>
                          <a:pt x="544" y="958"/>
                        </a:lnTo>
                        <a:lnTo>
                          <a:pt x="564" y="976"/>
                        </a:lnTo>
                        <a:lnTo>
                          <a:pt x="577" y="988"/>
                        </a:lnTo>
                        <a:lnTo>
                          <a:pt x="582" y="992"/>
                        </a:lnTo>
                        <a:lnTo>
                          <a:pt x="584" y="992"/>
                        </a:lnTo>
                        <a:lnTo>
                          <a:pt x="592" y="992"/>
                        </a:lnTo>
                        <a:lnTo>
                          <a:pt x="605" y="991"/>
                        </a:lnTo>
                        <a:lnTo>
                          <a:pt x="622" y="991"/>
                        </a:lnTo>
                        <a:lnTo>
                          <a:pt x="643" y="990"/>
                        </a:lnTo>
                        <a:lnTo>
                          <a:pt x="669" y="988"/>
                        </a:lnTo>
                        <a:lnTo>
                          <a:pt x="698" y="985"/>
                        </a:lnTo>
                        <a:lnTo>
                          <a:pt x="731" y="982"/>
                        </a:lnTo>
                        <a:lnTo>
                          <a:pt x="768" y="977"/>
                        </a:lnTo>
                        <a:lnTo>
                          <a:pt x="807" y="971"/>
                        </a:lnTo>
                        <a:lnTo>
                          <a:pt x="850" y="966"/>
                        </a:lnTo>
                        <a:lnTo>
                          <a:pt x="895" y="958"/>
                        </a:lnTo>
                        <a:lnTo>
                          <a:pt x="942" y="948"/>
                        </a:lnTo>
                        <a:lnTo>
                          <a:pt x="993" y="938"/>
                        </a:lnTo>
                        <a:lnTo>
                          <a:pt x="1045" y="925"/>
                        </a:lnTo>
                        <a:lnTo>
                          <a:pt x="1098" y="912"/>
                        </a:lnTo>
                        <a:lnTo>
                          <a:pt x="1152" y="895"/>
                        </a:lnTo>
                        <a:lnTo>
                          <a:pt x="1204" y="877"/>
                        </a:lnTo>
                        <a:lnTo>
                          <a:pt x="1253" y="857"/>
                        </a:lnTo>
                        <a:lnTo>
                          <a:pt x="1299" y="835"/>
                        </a:lnTo>
                        <a:lnTo>
                          <a:pt x="1344" y="814"/>
                        </a:lnTo>
                        <a:lnTo>
                          <a:pt x="1386" y="792"/>
                        </a:lnTo>
                        <a:lnTo>
                          <a:pt x="1424" y="769"/>
                        </a:lnTo>
                        <a:lnTo>
                          <a:pt x="1458" y="747"/>
                        </a:lnTo>
                        <a:lnTo>
                          <a:pt x="1490" y="726"/>
                        </a:lnTo>
                        <a:lnTo>
                          <a:pt x="1518" y="706"/>
                        </a:lnTo>
                        <a:lnTo>
                          <a:pt x="1542" y="688"/>
                        </a:lnTo>
                        <a:lnTo>
                          <a:pt x="1563" y="673"/>
                        </a:lnTo>
                        <a:lnTo>
                          <a:pt x="1579" y="660"/>
                        </a:lnTo>
                        <a:lnTo>
                          <a:pt x="1591" y="650"/>
                        </a:lnTo>
                        <a:lnTo>
                          <a:pt x="1597" y="644"/>
                        </a:lnTo>
                        <a:lnTo>
                          <a:pt x="1600" y="642"/>
                        </a:lnTo>
                        <a:lnTo>
                          <a:pt x="1596" y="642"/>
                        </a:lnTo>
                        <a:lnTo>
                          <a:pt x="1589" y="641"/>
                        </a:lnTo>
                        <a:lnTo>
                          <a:pt x="1577" y="639"/>
                        </a:lnTo>
                        <a:lnTo>
                          <a:pt x="1563" y="637"/>
                        </a:lnTo>
                        <a:lnTo>
                          <a:pt x="1546" y="635"/>
                        </a:lnTo>
                        <a:lnTo>
                          <a:pt x="1529" y="631"/>
                        </a:lnTo>
                        <a:lnTo>
                          <a:pt x="1513" y="628"/>
                        </a:lnTo>
                        <a:lnTo>
                          <a:pt x="1498" y="624"/>
                        </a:lnTo>
                        <a:lnTo>
                          <a:pt x="1486" y="620"/>
                        </a:lnTo>
                        <a:lnTo>
                          <a:pt x="1470" y="614"/>
                        </a:lnTo>
                        <a:lnTo>
                          <a:pt x="1452" y="607"/>
                        </a:lnTo>
                        <a:lnTo>
                          <a:pt x="1435" y="599"/>
                        </a:lnTo>
                        <a:lnTo>
                          <a:pt x="1417" y="591"/>
                        </a:lnTo>
                        <a:lnTo>
                          <a:pt x="1400" y="583"/>
                        </a:lnTo>
                        <a:lnTo>
                          <a:pt x="1387" y="576"/>
                        </a:lnTo>
                        <a:lnTo>
                          <a:pt x="1375" y="570"/>
                        </a:lnTo>
                        <a:lnTo>
                          <a:pt x="1388" y="562"/>
                        </a:lnTo>
                        <a:lnTo>
                          <a:pt x="1399" y="555"/>
                        </a:lnTo>
                        <a:lnTo>
                          <a:pt x="1410" y="547"/>
                        </a:lnTo>
                        <a:lnTo>
                          <a:pt x="1419" y="541"/>
                        </a:lnTo>
                        <a:lnTo>
                          <a:pt x="1427" y="536"/>
                        </a:lnTo>
                        <a:lnTo>
                          <a:pt x="1433" y="531"/>
                        </a:lnTo>
                        <a:lnTo>
                          <a:pt x="1437" y="529"/>
                        </a:lnTo>
                        <a:lnTo>
                          <a:pt x="1438" y="528"/>
                        </a:lnTo>
                        <a:lnTo>
                          <a:pt x="1357" y="503"/>
                        </a:lnTo>
                        <a:lnTo>
                          <a:pt x="1813" y="239"/>
                        </a:lnTo>
                        <a:close/>
                      </a:path>
                    </a:pathLst>
                  </a:custGeom>
                  <a:solidFill>
                    <a:srgbClr val="00B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1" name="Freeform 40"/>
                  <p:cNvSpPr>
                    <a:spLocks/>
                  </p:cNvSpPr>
                  <p:nvPr/>
                </p:nvSpPr>
                <p:spPr bwMode="auto">
                  <a:xfrm>
                    <a:off x="5483225" y="4906963"/>
                    <a:ext cx="1438275" cy="787400"/>
                  </a:xfrm>
                  <a:custGeom>
                    <a:avLst/>
                    <a:gdLst>
                      <a:gd name="T0" fmla="*/ 1387 w 1812"/>
                      <a:gd name="T1" fmla="*/ 169 h 993"/>
                      <a:gd name="T2" fmla="*/ 1264 w 1812"/>
                      <a:gd name="T3" fmla="*/ 133 h 993"/>
                      <a:gd name="T4" fmla="*/ 1164 w 1812"/>
                      <a:gd name="T5" fmla="*/ 88 h 993"/>
                      <a:gd name="T6" fmla="*/ 1090 w 1812"/>
                      <a:gd name="T7" fmla="*/ 45 h 993"/>
                      <a:gd name="T8" fmla="*/ 1044 w 1812"/>
                      <a:gd name="T9" fmla="*/ 13 h 993"/>
                      <a:gd name="T10" fmla="*/ 1028 w 1812"/>
                      <a:gd name="T11" fmla="*/ 0 h 993"/>
                      <a:gd name="T12" fmla="*/ 1005 w 1812"/>
                      <a:gd name="T13" fmla="*/ 12 h 993"/>
                      <a:gd name="T14" fmla="*/ 948 w 1812"/>
                      <a:gd name="T15" fmla="*/ 39 h 993"/>
                      <a:gd name="T16" fmla="*/ 878 w 1812"/>
                      <a:gd name="T17" fmla="*/ 74 h 993"/>
                      <a:gd name="T18" fmla="*/ 815 w 1812"/>
                      <a:gd name="T19" fmla="*/ 105 h 993"/>
                      <a:gd name="T20" fmla="*/ 778 w 1812"/>
                      <a:gd name="T21" fmla="*/ 124 h 993"/>
                      <a:gd name="T22" fmla="*/ 647 w 1812"/>
                      <a:gd name="T23" fmla="*/ 29 h 993"/>
                      <a:gd name="T24" fmla="*/ 599 w 1812"/>
                      <a:gd name="T25" fmla="*/ 61 h 993"/>
                      <a:gd name="T26" fmla="*/ 512 w 1812"/>
                      <a:gd name="T27" fmla="*/ 119 h 993"/>
                      <a:gd name="T28" fmla="*/ 402 w 1812"/>
                      <a:gd name="T29" fmla="*/ 184 h 993"/>
                      <a:gd name="T30" fmla="*/ 291 w 1812"/>
                      <a:gd name="T31" fmla="*/ 239 h 993"/>
                      <a:gd name="T32" fmla="*/ 195 w 1812"/>
                      <a:gd name="T33" fmla="*/ 269 h 993"/>
                      <a:gd name="T34" fmla="*/ 123 w 1812"/>
                      <a:gd name="T35" fmla="*/ 278 h 993"/>
                      <a:gd name="T36" fmla="*/ 70 w 1812"/>
                      <a:gd name="T37" fmla="*/ 285 h 993"/>
                      <a:gd name="T38" fmla="*/ 33 w 1812"/>
                      <a:gd name="T39" fmla="*/ 287 h 993"/>
                      <a:gd name="T40" fmla="*/ 11 w 1812"/>
                      <a:gd name="T41" fmla="*/ 290 h 993"/>
                      <a:gd name="T42" fmla="*/ 2 w 1812"/>
                      <a:gd name="T43" fmla="*/ 290 h 993"/>
                      <a:gd name="T44" fmla="*/ 11 w 1812"/>
                      <a:gd name="T45" fmla="*/ 299 h 993"/>
                      <a:gd name="T46" fmla="*/ 56 w 1812"/>
                      <a:gd name="T47" fmla="*/ 343 h 993"/>
                      <a:gd name="T48" fmla="*/ 124 w 1812"/>
                      <a:gd name="T49" fmla="*/ 406 h 993"/>
                      <a:gd name="T50" fmla="*/ 23 w 1812"/>
                      <a:gd name="T51" fmla="*/ 437 h 993"/>
                      <a:gd name="T52" fmla="*/ 49 w 1812"/>
                      <a:gd name="T53" fmla="*/ 466 h 993"/>
                      <a:gd name="T54" fmla="*/ 104 w 1812"/>
                      <a:gd name="T55" fmla="*/ 536 h 993"/>
                      <a:gd name="T56" fmla="*/ 174 w 1812"/>
                      <a:gd name="T57" fmla="*/ 612 h 993"/>
                      <a:gd name="T58" fmla="*/ 286 w 1812"/>
                      <a:gd name="T59" fmla="*/ 721 h 993"/>
                      <a:gd name="T60" fmla="*/ 410 w 1812"/>
                      <a:gd name="T61" fmla="*/ 836 h 993"/>
                      <a:gd name="T62" fmla="*/ 518 w 1812"/>
                      <a:gd name="T63" fmla="*/ 934 h 993"/>
                      <a:gd name="T64" fmla="*/ 577 w 1812"/>
                      <a:gd name="T65" fmla="*/ 988 h 993"/>
                      <a:gd name="T66" fmla="*/ 592 w 1812"/>
                      <a:gd name="T67" fmla="*/ 993 h 993"/>
                      <a:gd name="T68" fmla="*/ 643 w 1812"/>
                      <a:gd name="T69" fmla="*/ 991 h 993"/>
                      <a:gd name="T70" fmla="*/ 732 w 1812"/>
                      <a:gd name="T71" fmla="*/ 982 h 993"/>
                      <a:gd name="T72" fmla="*/ 849 w 1812"/>
                      <a:gd name="T73" fmla="*/ 966 h 993"/>
                      <a:gd name="T74" fmla="*/ 992 w 1812"/>
                      <a:gd name="T75" fmla="*/ 939 h 993"/>
                      <a:gd name="T76" fmla="*/ 1152 w 1812"/>
                      <a:gd name="T77" fmla="*/ 897 h 993"/>
                      <a:gd name="T78" fmla="*/ 1300 w 1812"/>
                      <a:gd name="T79" fmla="*/ 837 h 993"/>
                      <a:gd name="T80" fmla="*/ 1423 w 1812"/>
                      <a:gd name="T81" fmla="*/ 769 h 993"/>
                      <a:gd name="T82" fmla="*/ 1517 w 1812"/>
                      <a:gd name="T83" fmla="*/ 707 h 993"/>
                      <a:gd name="T84" fmla="*/ 1578 w 1812"/>
                      <a:gd name="T85" fmla="*/ 661 h 993"/>
                      <a:gd name="T86" fmla="*/ 1599 w 1812"/>
                      <a:gd name="T87" fmla="*/ 642 h 993"/>
                      <a:gd name="T88" fmla="*/ 1577 w 1812"/>
                      <a:gd name="T89" fmla="*/ 640 h 993"/>
                      <a:gd name="T90" fmla="*/ 1529 w 1812"/>
                      <a:gd name="T91" fmla="*/ 632 h 993"/>
                      <a:gd name="T92" fmla="*/ 1485 w 1812"/>
                      <a:gd name="T93" fmla="*/ 620 h 993"/>
                      <a:gd name="T94" fmla="*/ 1436 w 1812"/>
                      <a:gd name="T95" fmla="*/ 600 h 993"/>
                      <a:gd name="T96" fmla="*/ 1387 w 1812"/>
                      <a:gd name="T97" fmla="*/ 577 h 993"/>
                      <a:gd name="T98" fmla="*/ 1400 w 1812"/>
                      <a:gd name="T99" fmla="*/ 556 h 993"/>
                      <a:gd name="T100" fmla="*/ 1427 w 1812"/>
                      <a:gd name="T101" fmla="*/ 536 h 993"/>
                      <a:gd name="T102" fmla="*/ 1439 w 1812"/>
                      <a:gd name="T103" fmla="*/ 528 h 9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2" h="993">
                        <a:moveTo>
                          <a:pt x="1812" y="240"/>
                        </a:moveTo>
                        <a:lnTo>
                          <a:pt x="1433" y="178"/>
                        </a:lnTo>
                        <a:lnTo>
                          <a:pt x="1387" y="169"/>
                        </a:lnTo>
                        <a:lnTo>
                          <a:pt x="1343" y="158"/>
                        </a:lnTo>
                        <a:lnTo>
                          <a:pt x="1303" y="145"/>
                        </a:lnTo>
                        <a:lnTo>
                          <a:pt x="1264" y="133"/>
                        </a:lnTo>
                        <a:lnTo>
                          <a:pt x="1228" y="118"/>
                        </a:lnTo>
                        <a:lnTo>
                          <a:pt x="1195" y="103"/>
                        </a:lnTo>
                        <a:lnTo>
                          <a:pt x="1164" y="88"/>
                        </a:lnTo>
                        <a:lnTo>
                          <a:pt x="1136" y="73"/>
                        </a:lnTo>
                        <a:lnTo>
                          <a:pt x="1112" y="59"/>
                        </a:lnTo>
                        <a:lnTo>
                          <a:pt x="1090" y="45"/>
                        </a:lnTo>
                        <a:lnTo>
                          <a:pt x="1072" y="33"/>
                        </a:lnTo>
                        <a:lnTo>
                          <a:pt x="1055" y="22"/>
                        </a:lnTo>
                        <a:lnTo>
                          <a:pt x="1044" y="13"/>
                        </a:lnTo>
                        <a:lnTo>
                          <a:pt x="1035" y="6"/>
                        </a:lnTo>
                        <a:lnTo>
                          <a:pt x="1030" y="1"/>
                        </a:lnTo>
                        <a:lnTo>
                          <a:pt x="1028" y="0"/>
                        </a:lnTo>
                        <a:lnTo>
                          <a:pt x="1026" y="1"/>
                        </a:lnTo>
                        <a:lnTo>
                          <a:pt x="1017" y="6"/>
                        </a:lnTo>
                        <a:lnTo>
                          <a:pt x="1005" y="12"/>
                        </a:lnTo>
                        <a:lnTo>
                          <a:pt x="989" y="20"/>
                        </a:lnTo>
                        <a:lnTo>
                          <a:pt x="969" y="29"/>
                        </a:lnTo>
                        <a:lnTo>
                          <a:pt x="948" y="39"/>
                        </a:lnTo>
                        <a:lnTo>
                          <a:pt x="925" y="51"/>
                        </a:lnTo>
                        <a:lnTo>
                          <a:pt x="902" y="62"/>
                        </a:lnTo>
                        <a:lnTo>
                          <a:pt x="878" y="74"/>
                        </a:lnTo>
                        <a:lnTo>
                          <a:pt x="855" y="86"/>
                        </a:lnTo>
                        <a:lnTo>
                          <a:pt x="834" y="96"/>
                        </a:lnTo>
                        <a:lnTo>
                          <a:pt x="815" y="105"/>
                        </a:lnTo>
                        <a:lnTo>
                          <a:pt x="799" y="113"/>
                        </a:lnTo>
                        <a:lnTo>
                          <a:pt x="786" y="119"/>
                        </a:lnTo>
                        <a:lnTo>
                          <a:pt x="778" y="124"/>
                        </a:lnTo>
                        <a:lnTo>
                          <a:pt x="776" y="125"/>
                        </a:lnTo>
                        <a:lnTo>
                          <a:pt x="650" y="27"/>
                        </a:lnTo>
                        <a:lnTo>
                          <a:pt x="647" y="29"/>
                        </a:lnTo>
                        <a:lnTo>
                          <a:pt x="636" y="36"/>
                        </a:lnTo>
                        <a:lnTo>
                          <a:pt x="620" y="48"/>
                        </a:lnTo>
                        <a:lnTo>
                          <a:pt x="599" y="61"/>
                        </a:lnTo>
                        <a:lnTo>
                          <a:pt x="574" y="79"/>
                        </a:lnTo>
                        <a:lnTo>
                          <a:pt x="544" y="98"/>
                        </a:lnTo>
                        <a:lnTo>
                          <a:pt x="512" y="119"/>
                        </a:lnTo>
                        <a:lnTo>
                          <a:pt x="477" y="140"/>
                        </a:lnTo>
                        <a:lnTo>
                          <a:pt x="440" y="162"/>
                        </a:lnTo>
                        <a:lnTo>
                          <a:pt x="402" y="184"/>
                        </a:lnTo>
                        <a:lnTo>
                          <a:pt x="364" y="203"/>
                        </a:lnTo>
                        <a:lnTo>
                          <a:pt x="328" y="223"/>
                        </a:lnTo>
                        <a:lnTo>
                          <a:pt x="291" y="239"/>
                        </a:lnTo>
                        <a:lnTo>
                          <a:pt x="256" y="253"/>
                        </a:lnTo>
                        <a:lnTo>
                          <a:pt x="224" y="263"/>
                        </a:lnTo>
                        <a:lnTo>
                          <a:pt x="195" y="269"/>
                        </a:lnTo>
                        <a:lnTo>
                          <a:pt x="169" y="272"/>
                        </a:lnTo>
                        <a:lnTo>
                          <a:pt x="144" y="276"/>
                        </a:lnTo>
                        <a:lnTo>
                          <a:pt x="123" y="278"/>
                        </a:lnTo>
                        <a:lnTo>
                          <a:pt x="103" y="280"/>
                        </a:lnTo>
                        <a:lnTo>
                          <a:pt x="86" y="283"/>
                        </a:lnTo>
                        <a:lnTo>
                          <a:pt x="70" y="285"/>
                        </a:lnTo>
                        <a:lnTo>
                          <a:pt x="56" y="286"/>
                        </a:lnTo>
                        <a:lnTo>
                          <a:pt x="43" y="287"/>
                        </a:lnTo>
                        <a:lnTo>
                          <a:pt x="33" y="287"/>
                        </a:lnTo>
                        <a:lnTo>
                          <a:pt x="23" y="288"/>
                        </a:lnTo>
                        <a:lnTo>
                          <a:pt x="17" y="288"/>
                        </a:lnTo>
                        <a:lnTo>
                          <a:pt x="11" y="290"/>
                        </a:lnTo>
                        <a:lnTo>
                          <a:pt x="6" y="290"/>
                        </a:lnTo>
                        <a:lnTo>
                          <a:pt x="3" y="290"/>
                        </a:lnTo>
                        <a:lnTo>
                          <a:pt x="2" y="290"/>
                        </a:lnTo>
                        <a:lnTo>
                          <a:pt x="0" y="290"/>
                        </a:lnTo>
                        <a:lnTo>
                          <a:pt x="3" y="292"/>
                        </a:lnTo>
                        <a:lnTo>
                          <a:pt x="11" y="299"/>
                        </a:lnTo>
                        <a:lnTo>
                          <a:pt x="22" y="310"/>
                        </a:lnTo>
                        <a:lnTo>
                          <a:pt x="37" y="325"/>
                        </a:lnTo>
                        <a:lnTo>
                          <a:pt x="56" y="343"/>
                        </a:lnTo>
                        <a:lnTo>
                          <a:pt x="76" y="362"/>
                        </a:lnTo>
                        <a:lnTo>
                          <a:pt x="99" y="384"/>
                        </a:lnTo>
                        <a:lnTo>
                          <a:pt x="124" y="406"/>
                        </a:lnTo>
                        <a:lnTo>
                          <a:pt x="20" y="433"/>
                        </a:lnTo>
                        <a:lnTo>
                          <a:pt x="21" y="434"/>
                        </a:lnTo>
                        <a:lnTo>
                          <a:pt x="23" y="437"/>
                        </a:lnTo>
                        <a:lnTo>
                          <a:pt x="29" y="443"/>
                        </a:lnTo>
                        <a:lnTo>
                          <a:pt x="37" y="452"/>
                        </a:lnTo>
                        <a:lnTo>
                          <a:pt x="49" y="466"/>
                        </a:lnTo>
                        <a:lnTo>
                          <a:pt x="64" y="484"/>
                        </a:lnTo>
                        <a:lnTo>
                          <a:pt x="81" y="507"/>
                        </a:lnTo>
                        <a:lnTo>
                          <a:pt x="104" y="536"/>
                        </a:lnTo>
                        <a:lnTo>
                          <a:pt x="121" y="556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8" y="646"/>
                        </a:lnTo>
                        <a:lnTo>
                          <a:pt x="246" y="682"/>
                        </a:lnTo>
                        <a:lnTo>
                          <a:pt x="286" y="721"/>
                        </a:lnTo>
                        <a:lnTo>
                          <a:pt x="328" y="759"/>
                        </a:lnTo>
                        <a:lnTo>
                          <a:pt x="369" y="798"/>
                        </a:lnTo>
                        <a:lnTo>
                          <a:pt x="410" y="836"/>
                        </a:lnTo>
                        <a:lnTo>
                          <a:pt x="450" y="872"/>
                        </a:lnTo>
                        <a:lnTo>
                          <a:pt x="485" y="905"/>
                        </a:lnTo>
                        <a:lnTo>
                          <a:pt x="518" y="934"/>
                        </a:lnTo>
                        <a:lnTo>
                          <a:pt x="544" y="958"/>
                        </a:lnTo>
                        <a:lnTo>
                          <a:pt x="565" y="977"/>
                        </a:lnTo>
                        <a:lnTo>
                          <a:pt x="577" y="988"/>
                        </a:lnTo>
                        <a:lnTo>
                          <a:pt x="582" y="993"/>
                        </a:lnTo>
                        <a:lnTo>
                          <a:pt x="584" y="993"/>
                        </a:lnTo>
                        <a:lnTo>
                          <a:pt x="592" y="993"/>
                        </a:lnTo>
                        <a:lnTo>
                          <a:pt x="605" y="992"/>
                        </a:lnTo>
                        <a:lnTo>
                          <a:pt x="622" y="992"/>
                        </a:lnTo>
                        <a:lnTo>
                          <a:pt x="643" y="991"/>
                        </a:lnTo>
                        <a:lnTo>
                          <a:pt x="668" y="988"/>
                        </a:lnTo>
                        <a:lnTo>
                          <a:pt x="698" y="986"/>
                        </a:lnTo>
                        <a:lnTo>
                          <a:pt x="732" y="982"/>
                        </a:lnTo>
                        <a:lnTo>
                          <a:pt x="768" y="978"/>
                        </a:lnTo>
                        <a:lnTo>
                          <a:pt x="808" y="973"/>
                        </a:lnTo>
                        <a:lnTo>
                          <a:pt x="849" y="966"/>
                        </a:lnTo>
                        <a:lnTo>
                          <a:pt x="895" y="958"/>
                        </a:lnTo>
                        <a:lnTo>
                          <a:pt x="943" y="950"/>
                        </a:lnTo>
                        <a:lnTo>
                          <a:pt x="992" y="939"/>
                        </a:lnTo>
                        <a:lnTo>
                          <a:pt x="1044" y="927"/>
                        </a:lnTo>
                        <a:lnTo>
                          <a:pt x="1098" y="913"/>
                        </a:lnTo>
                        <a:lnTo>
                          <a:pt x="1152" y="897"/>
                        </a:lnTo>
                        <a:lnTo>
                          <a:pt x="1203" y="879"/>
                        </a:lnTo>
                        <a:lnTo>
                          <a:pt x="1252" y="858"/>
                        </a:lnTo>
                        <a:lnTo>
                          <a:pt x="1300" y="837"/>
                        </a:lnTo>
                        <a:lnTo>
                          <a:pt x="1343" y="814"/>
                        </a:lnTo>
                        <a:lnTo>
                          <a:pt x="1385" y="792"/>
                        </a:lnTo>
                        <a:lnTo>
                          <a:pt x="1423" y="769"/>
                        </a:lnTo>
                        <a:lnTo>
                          <a:pt x="1457" y="747"/>
                        </a:lnTo>
                        <a:lnTo>
                          <a:pt x="1490" y="727"/>
                        </a:lnTo>
                        <a:lnTo>
                          <a:pt x="1517" y="707"/>
                        </a:lnTo>
                        <a:lnTo>
                          <a:pt x="1542" y="688"/>
                        </a:lnTo>
                        <a:lnTo>
                          <a:pt x="1562" y="673"/>
                        </a:lnTo>
                        <a:lnTo>
                          <a:pt x="1578" y="661"/>
                        </a:lnTo>
                        <a:lnTo>
                          <a:pt x="1590" y="650"/>
                        </a:lnTo>
                        <a:lnTo>
                          <a:pt x="1597" y="645"/>
                        </a:lnTo>
                        <a:lnTo>
                          <a:pt x="1599" y="642"/>
                        </a:lnTo>
                        <a:lnTo>
                          <a:pt x="1597" y="642"/>
                        </a:lnTo>
                        <a:lnTo>
                          <a:pt x="1589" y="641"/>
                        </a:lnTo>
                        <a:lnTo>
                          <a:pt x="1577" y="640"/>
                        </a:lnTo>
                        <a:lnTo>
                          <a:pt x="1562" y="638"/>
                        </a:lnTo>
                        <a:lnTo>
                          <a:pt x="1546" y="635"/>
                        </a:lnTo>
                        <a:lnTo>
                          <a:pt x="1529" y="632"/>
                        </a:lnTo>
                        <a:lnTo>
                          <a:pt x="1513" y="629"/>
                        </a:lnTo>
                        <a:lnTo>
                          <a:pt x="1498" y="625"/>
                        </a:lnTo>
                        <a:lnTo>
                          <a:pt x="1485" y="620"/>
                        </a:lnTo>
                        <a:lnTo>
                          <a:pt x="1470" y="615"/>
                        </a:lnTo>
                        <a:lnTo>
                          <a:pt x="1453" y="608"/>
                        </a:lnTo>
                        <a:lnTo>
                          <a:pt x="1436" y="600"/>
                        </a:lnTo>
                        <a:lnTo>
                          <a:pt x="1417" y="592"/>
                        </a:lnTo>
                        <a:lnTo>
                          <a:pt x="1401" y="584"/>
                        </a:lnTo>
                        <a:lnTo>
                          <a:pt x="1387" y="577"/>
                        </a:lnTo>
                        <a:lnTo>
                          <a:pt x="1376" y="571"/>
                        </a:lnTo>
                        <a:lnTo>
                          <a:pt x="1388" y="563"/>
                        </a:lnTo>
                        <a:lnTo>
                          <a:pt x="1400" y="556"/>
                        </a:lnTo>
                        <a:lnTo>
                          <a:pt x="1410" y="548"/>
                        </a:lnTo>
                        <a:lnTo>
                          <a:pt x="1419" y="542"/>
                        </a:lnTo>
                        <a:lnTo>
                          <a:pt x="1427" y="536"/>
                        </a:lnTo>
                        <a:lnTo>
                          <a:pt x="1433" y="532"/>
                        </a:lnTo>
                        <a:lnTo>
                          <a:pt x="1438" y="529"/>
                        </a:lnTo>
                        <a:lnTo>
                          <a:pt x="1439" y="528"/>
                        </a:lnTo>
                        <a:lnTo>
                          <a:pt x="1357" y="504"/>
                        </a:lnTo>
                        <a:lnTo>
                          <a:pt x="1812" y="240"/>
                        </a:lnTo>
                        <a:close/>
                      </a:path>
                    </a:pathLst>
                  </a:custGeom>
                  <a:solidFill>
                    <a:srgbClr val="D1D1D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2" name="Freeform 41"/>
                  <p:cNvSpPr>
                    <a:spLocks/>
                  </p:cNvSpPr>
                  <p:nvPr/>
                </p:nvSpPr>
                <p:spPr bwMode="auto">
                  <a:xfrm>
                    <a:off x="5522913" y="5238750"/>
                    <a:ext cx="1200150" cy="442913"/>
                  </a:xfrm>
                  <a:custGeom>
                    <a:avLst/>
                    <a:gdLst>
                      <a:gd name="T0" fmla="*/ 1462 w 1512"/>
                      <a:gd name="T1" fmla="*/ 226 h 558"/>
                      <a:gd name="T2" fmla="*/ 1489 w 1512"/>
                      <a:gd name="T3" fmla="*/ 231 h 558"/>
                      <a:gd name="T4" fmla="*/ 1512 w 1512"/>
                      <a:gd name="T5" fmla="*/ 236 h 558"/>
                      <a:gd name="T6" fmla="*/ 1472 w 1512"/>
                      <a:gd name="T7" fmla="*/ 267 h 558"/>
                      <a:gd name="T8" fmla="*/ 1407 w 1512"/>
                      <a:gd name="T9" fmla="*/ 312 h 558"/>
                      <a:gd name="T10" fmla="*/ 1320 w 1512"/>
                      <a:gd name="T11" fmla="*/ 364 h 558"/>
                      <a:gd name="T12" fmla="*/ 1214 w 1512"/>
                      <a:gd name="T13" fmla="*/ 417 h 558"/>
                      <a:gd name="T14" fmla="*/ 1088 w 1512"/>
                      <a:gd name="T15" fmla="*/ 464 h 558"/>
                      <a:gd name="T16" fmla="*/ 946 w 1512"/>
                      <a:gd name="T17" fmla="*/ 502 h 558"/>
                      <a:gd name="T18" fmla="*/ 813 w 1512"/>
                      <a:gd name="T19" fmla="*/ 529 h 558"/>
                      <a:gd name="T20" fmla="*/ 700 w 1512"/>
                      <a:gd name="T21" fmla="*/ 545 h 558"/>
                      <a:gd name="T22" fmla="*/ 614 w 1512"/>
                      <a:gd name="T23" fmla="*/ 554 h 558"/>
                      <a:gd name="T24" fmla="*/ 556 w 1512"/>
                      <a:gd name="T25" fmla="*/ 558 h 558"/>
                      <a:gd name="T26" fmla="*/ 529 w 1512"/>
                      <a:gd name="T27" fmla="*/ 548 h 558"/>
                      <a:gd name="T28" fmla="*/ 461 w 1512"/>
                      <a:gd name="T29" fmla="*/ 487 h 558"/>
                      <a:gd name="T30" fmla="*/ 355 w 1512"/>
                      <a:gd name="T31" fmla="*/ 391 h 558"/>
                      <a:gd name="T32" fmla="*/ 236 w 1512"/>
                      <a:gd name="T33" fmla="*/ 281 h 558"/>
                      <a:gd name="T34" fmla="*/ 132 w 1512"/>
                      <a:gd name="T35" fmla="*/ 178 h 558"/>
                      <a:gd name="T36" fmla="*/ 67 w 1512"/>
                      <a:gd name="T37" fmla="*/ 108 h 558"/>
                      <a:gd name="T38" fmla="*/ 31 w 1512"/>
                      <a:gd name="T39" fmla="*/ 62 h 558"/>
                      <a:gd name="T40" fmla="*/ 9 w 1512"/>
                      <a:gd name="T41" fmla="*/ 34 h 558"/>
                      <a:gd name="T42" fmla="*/ 87 w 1512"/>
                      <a:gd name="T43" fmla="*/ 0 h 558"/>
                      <a:gd name="T44" fmla="*/ 132 w 1512"/>
                      <a:gd name="T45" fmla="*/ 40 h 558"/>
                      <a:gd name="T46" fmla="*/ 182 w 1512"/>
                      <a:gd name="T47" fmla="*/ 84 h 558"/>
                      <a:gd name="T48" fmla="*/ 235 w 1512"/>
                      <a:gd name="T49" fmla="*/ 130 h 558"/>
                      <a:gd name="T50" fmla="*/ 290 w 1512"/>
                      <a:gd name="T51" fmla="*/ 176 h 558"/>
                      <a:gd name="T52" fmla="*/ 347 w 1512"/>
                      <a:gd name="T53" fmla="*/ 221 h 558"/>
                      <a:gd name="T54" fmla="*/ 433 w 1512"/>
                      <a:gd name="T55" fmla="*/ 288 h 558"/>
                      <a:gd name="T56" fmla="*/ 517 w 1512"/>
                      <a:gd name="T57" fmla="*/ 347 h 558"/>
                      <a:gd name="T58" fmla="*/ 579 w 1512"/>
                      <a:gd name="T59" fmla="*/ 385 h 558"/>
                      <a:gd name="T60" fmla="*/ 622 w 1512"/>
                      <a:gd name="T61" fmla="*/ 408 h 558"/>
                      <a:gd name="T62" fmla="*/ 644 w 1512"/>
                      <a:gd name="T63" fmla="*/ 417 h 558"/>
                      <a:gd name="T64" fmla="*/ 652 w 1512"/>
                      <a:gd name="T65" fmla="*/ 419 h 558"/>
                      <a:gd name="T66" fmla="*/ 669 w 1512"/>
                      <a:gd name="T67" fmla="*/ 416 h 558"/>
                      <a:gd name="T68" fmla="*/ 734 w 1512"/>
                      <a:gd name="T69" fmla="*/ 401 h 558"/>
                      <a:gd name="T70" fmla="*/ 835 w 1512"/>
                      <a:gd name="T71" fmla="*/ 374 h 558"/>
                      <a:gd name="T72" fmla="*/ 951 w 1512"/>
                      <a:gd name="T73" fmla="*/ 340 h 558"/>
                      <a:gd name="T74" fmla="*/ 1068 w 1512"/>
                      <a:gd name="T75" fmla="*/ 296 h 558"/>
                      <a:gd name="T76" fmla="*/ 1163 w 1512"/>
                      <a:gd name="T77" fmla="*/ 248 h 558"/>
                      <a:gd name="T78" fmla="*/ 1236 w 1512"/>
                      <a:gd name="T79" fmla="*/ 206 h 558"/>
                      <a:gd name="T80" fmla="*/ 1293 w 1512"/>
                      <a:gd name="T81" fmla="*/ 171 h 558"/>
                      <a:gd name="T82" fmla="*/ 1327 w 1512"/>
                      <a:gd name="T83" fmla="*/ 171 h 558"/>
                      <a:gd name="T84" fmla="*/ 1386 w 1512"/>
                      <a:gd name="T85" fmla="*/ 198 h 558"/>
                      <a:gd name="T86" fmla="*/ 1443 w 1512"/>
                      <a:gd name="T87" fmla="*/ 221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512" h="558">
                        <a:moveTo>
                          <a:pt x="1443" y="221"/>
                        </a:moveTo>
                        <a:lnTo>
                          <a:pt x="1452" y="223"/>
                        </a:lnTo>
                        <a:lnTo>
                          <a:pt x="1462" y="226"/>
                        </a:lnTo>
                        <a:lnTo>
                          <a:pt x="1471" y="228"/>
                        </a:lnTo>
                        <a:lnTo>
                          <a:pt x="1480" y="230"/>
                        </a:lnTo>
                        <a:lnTo>
                          <a:pt x="1489" y="231"/>
                        </a:lnTo>
                        <a:lnTo>
                          <a:pt x="1497" y="234"/>
                        </a:lnTo>
                        <a:lnTo>
                          <a:pt x="1505" y="235"/>
                        </a:lnTo>
                        <a:lnTo>
                          <a:pt x="1512" y="236"/>
                        </a:lnTo>
                        <a:lnTo>
                          <a:pt x="1502" y="244"/>
                        </a:lnTo>
                        <a:lnTo>
                          <a:pt x="1488" y="254"/>
                        </a:lnTo>
                        <a:lnTo>
                          <a:pt x="1472" y="267"/>
                        </a:lnTo>
                        <a:lnTo>
                          <a:pt x="1454" y="281"/>
                        </a:lnTo>
                        <a:lnTo>
                          <a:pt x="1432" y="296"/>
                        </a:lnTo>
                        <a:lnTo>
                          <a:pt x="1407" y="312"/>
                        </a:lnTo>
                        <a:lnTo>
                          <a:pt x="1381" y="329"/>
                        </a:lnTo>
                        <a:lnTo>
                          <a:pt x="1352" y="347"/>
                        </a:lnTo>
                        <a:lnTo>
                          <a:pt x="1320" y="364"/>
                        </a:lnTo>
                        <a:lnTo>
                          <a:pt x="1287" y="382"/>
                        </a:lnTo>
                        <a:lnTo>
                          <a:pt x="1251" y="400"/>
                        </a:lnTo>
                        <a:lnTo>
                          <a:pt x="1214" y="417"/>
                        </a:lnTo>
                        <a:lnTo>
                          <a:pt x="1174" y="434"/>
                        </a:lnTo>
                        <a:lnTo>
                          <a:pt x="1132" y="450"/>
                        </a:lnTo>
                        <a:lnTo>
                          <a:pt x="1088" y="464"/>
                        </a:lnTo>
                        <a:lnTo>
                          <a:pt x="1043" y="478"/>
                        </a:lnTo>
                        <a:lnTo>
                          <a:pt x="994" y="491"/>
                        </a:lnTo>
                        <a:lnTo>
                          <a:pt x="946" y="502"/>
                        </a:lnTo>
                        <a:lnTo>
                          <a:pt x="900" y="513"/>
                        </a:lnTo>
                        <a:lnTo>
                          <a:pt x="855" y="522"/>
                        </a:lnTo>
                        <a:lnTo>
                          <a:pt x="813" y="529"/>
                        </a:lnTo>
                        <a:lnTo>
                          <a:pt x="773" y="536"/>
                        </a:lnTo>
                        <a:lnTo>
                          <a:pt x="735" y="542"/>
                        </a:lnTo>
                        <a:lnTo>
                          <a:pt x="700" y="545"/>
                        </a:lnTo>
                        <a:lnTo>
                          <a:pt x="668" y="550"/>
                        </a:lnTo>
                        <a:lnTo>
                          <a:pt x="639" y="552"/>
                        </a:lnTo>
                        <a:lnTo>
                          <a:pt x="614" y="554"/>
                        </a:lnTo>
                        <a:lnTo>
                          <a:pt x="591" y="555"/>
                        </a:lnTo>
                        <a:lnTo>
                          <a:pt x="571" y="557"/>
                        </a:lnTo>
                        <a:lnTo>
                          <a:pt x="556" y="558"/>
                        </a:lnTo>
                        <a:lnTo>
                          <a:pt x="545" y="558"/>
                        </a:lnTo>
                        <a:lnTo>
                          <a:pt x="538" y="558"/>
                        </a:lnTo>
                        <a:lnTo>
                          <a:pt x="529" y="548"/>
                        </a:lnTo>
                        <a:lnTo>
                          <a:pt x="511" y="533"/>
                        </a:lnTo>
                        <a:lnTo>
                          <a:pt x="488" y="513"/>
                        </a:lnTo>
                        <a:lnTo>
                          <a:pt x="461" y="487"/>
                        </a:lnTo>
                        <a:lnTo>
                          <a:pt x="428" y="459"/>
                        </a:lnTo>
                        <a:lnTo>
                          <a:pt x="393" y="426"/>
                        </a:lnTo>
                        <a:lnTo>
                          <a:pt x="355" y="391"/>
                        </a:lnTo>
                        <a:lnTo>
                          <a:pt x="316" y="355"/>
                        </a:lnTo>
                        <a:lnTo>
                          <a:pt x="275" y="318"/>
                        </a:lnTo>
                        <a:lnTo>
                          <a:pt x="236" y="281"/>
                        </a:lnTo>
                        <a:lnTo>
                          <a:pt x="199" y="244"/>
                        </a:lnTo>
                        <a:lnTo>
                          <a:pt x="164" y="211"/>
                        </a:lnTo>
                        <a:lnTo>
                          <a:pt x="132" y="178"/>
                        </a:lnTo>
                        <a:lnTo>
                          <a:pt x="105" y="151"/>
                        </a:lnTo>
                        <a:lnTo>
                          <a:pt x="83" y="127"/>
                        </a:lnTo>
                        <a:lnTo>
                          <a:pt x="67" y="108"/>
                        </a:lnTo>
                        <a:lnTo>
                          <a:pt x="53" y="91"/>
                        </a:lnTo>
                        <a:lnTo>
                          <a:pt x="41" y="75"/>
                        </a:lnTo>
                        <a:lnTo>
                          <a:pt x="31" y="62"/>
                        </a:lnTo>
                        <a:lnTo>
                          <a:pt x="22" y="50"/>
                        </a:lnTo>
                        <a:lnTo>
                          <a:pt x="15" y="41"/>
                        </a:lnTo>
                        <a:lnTo>
                          <a:pt x="9" y="34"/>
                        </a:lnTo>
                        <a:lnTo>
                          <a:pt x="3" y="27"/>
                        </a:lnTo>
                        <a:lnTo>
                          <a:pt x="0" y="23"/>
                        </a:lnTo>
                        <a:lnTo>
                          <a:pt x="87" y="0"/>
                        </a:lnTo>
                        <a:lnTo>
                          <a:pt x="102" y="12"/>
                        </a:lnTo>
                        <a:lnTo>
                          <a:pt x="117" y="26"/>
                        </a:lnTo>
                        <a:lnTo>
                          <a:pt x="132" y="40"/>
                        </a:lnTo>
                        <a:lnTo>
                          <a:pt x="149" y="55"/>
                        </a:lnTo>
                        <a:lnTo>
                          <a:pt x="166" y="69"/>
                        </a:lnTo>
                        <a:lnTo>
                          <a:pt x="182" y="84"/>
                        </a:lnTo>
                        <a:lnTo>
                          <a:pt x="199" y="99"/>
                        </a:lnTo>
                        <a:lnTo>
                          <a:pt x="218" y="114"/>
                        </a:lnTo>
                        <a:lnTo>
                          <a:pt x="235" y="130"/>
                        </a:lnTo>
                        <a:lnTo>
                          <a:pt x="253" y="145"/>
                        </a:lnTo>
                        <a:lnTo>
                          <a:pt x="272" y="160"/>
                        </a:lnTo>
                        <a:lnTo>
                          <a:pt x="290" y="176"/>
                        </a:lnTo>
                        <a:lnTo>
                          <a:pt x="309" y="191"/>
                        </a:lnTo>
                        <a:lnTo>
                          <a:pt x="327" y="206"/>
                        </a:lnTo>
                        <a:lnTo>
                          <a:pt x="347" y="221"/>
                        </a:lnTo>
                        <a:lnTo>
                          <a:pt x="365" y="236"/>
                        </a:lnTo>
                        <a:lnTo>
                          <a:pt x="401" y="264"/>
                        </a:lnTo>
                        <a:lnTo>
                          <a:pt x="433" y="288"/>
                        </a:lnTo>
                        <a:lnTo>
                          <a:pt x="464" y="310"/>
                        </a:lnTo>
                        <a:lnTo>
                          <a:pt x="492" y="329"/>
                        </a:lnTo>
                        <a:lnTo>
                          <a:pt x="517" y="347"/>
                        </a:lnTo>
                        <a:lnTo>
                          <a:pt x="540" y="362"/>
                        </a:lnTo>
                        <a:lnTo>
                          <a:pt x="561" y="374"/>
                        </a:lnTo>
                        <a:lnTo>
                          <a:pt x="579" y="385"/>
                        </a:lnTo>
                        <a:lnTo>
                          <a:pt x="595" y="394"/>
                        </a:lnTo>
                        <a:lnTo>
                          <a:pt x="609" y="402"/>
                        </a:lnTo>
                        <a:lnTo>
                          <a:pt x="622" y="408"/>
                        </a:lnTo>
                        <a:lnTo>
                          <a:pt x="631" y="412"/>
                        </a:lnTo>
                        <a:lnTo>
                          <a:pt x="639" y="415"/>
                        </a:lnTo>
                        <a:lnTo>
                          <a:pt x="644" y="417"/>
                        </a:lnTo>
                        <a:lnTo>
                          <a:pt x="648" y="419"/>
                        </a:lnTo>
                        <a:lnTo>
                          <a:pt x="650" y="419"/>
                        </a:lnTo>
                        <a:lnTo>
                          <a:pt x="652" y="419"/>
                        </a:lnTo>
                        <a:lnTo>
                          <a:pt x="654" y="419"/>
                        </a:lnTo>
                        <a:lnTo>
                          <a:pt x="659" y="418"/>
                        </a:lnTo>
                        <a:lnTo>
                          <a:pt x="669" y="416"/>
                        </a:lnTo>
                        <a:lnTo>
                          <a:pt x="685" y="412"/>
                        </a:lnTo>
                        <a:lnTo>
                          <a:pt x="707" y="407"/>
                        </a:lnTo>
                        <a:lnTo>
                          <a:pt x="734" y="401"/>
                        </a:lnTo>
                        <a:lnTo>
                          <a:pt x="765" y="393"/>
                        </a:lnTo>
                        <a:lnTo>
                          <a:pt x="798" y="385"/>
                        </a:lnTo>
                        <a:lnTo>
                          <a:pt x="835" y="374"/>
                        </a:lnTo>
                        <a:lnTo>
                          <a:pt x="873" y="364"/>
                        </a:lnTo>
                        <a:lnTo>
                          <a:pt x="912" y="352"/>
                        </a:lnTo>
                        <a:lnTo>
                          <a:pt x="951" y="340"/>
                        </a:lnTo>
                        <a:lnTo>
                          <a:pt x="992" y="326"/>
                        </a:lnTo>
                        <a:lnTo>
                          <a:pt x="1031" y="311"/>
                        </a:lnTo>
                        <a:lnTo>
                          <a:pt x="1068" y="296"/>
                        </a:lnTo>
                        <a:lnTo>
                          <a:pt x="1103" y="280"/>
                        </a:lnTo>
                        <a:lnTo>
                          <a:pt x="1136" y="264"/>
                        </a:lnTo>
                        <a:lnTo>
                          <a:pt x="1163" y="248"/>
                        </a:lnTo>
                        <a:lnTo>
                          <a:pt x="1190" y="234"/>
                        </a:lnTo>
                        <a:lnTo>
                          <a:pt x="1214" y="219"/>
                        </a:lnTo>
                        <a:lnTo>
                          <a:pt x="1236" y="206"/>
                        </a:lnTo>
                        <a:lnTo>
                          <a:pt x="1257" y="193"/>
                        </a:lnTo>
                        <a:lnTo>
                          <a:pt x="1276" y="182"/>
                        </a:lnTo>
                        <a:lnTo>
                          <a:pt x="1293" y="171"/>
                        </a:lnTo>
                        <a:lnTo>
                          <a:pt x="1310" y="162"/>
                        </a:lnTo>
                        <a:lnTo>
                          <a:pt x="1315" y="165"/>
                        </a:lnTo>
                        <a:lnTo>
                          <a:pt x="1327" y="171"/>
                        </a:lnTo>
                        <a:lnTo>
                          <a:pt x="1344" y="180"/>
                        </a:lnTo>
                        <a:lnTo>
                          <a:pt x="1365" y="189"/>
                        </a:lnTo>
                        <a:lnTo>
                          <a:pt x="1386" y="198"/>
                        </a:lnTo>
                        <a:lnTo>
                          <a:pt x="1407" y="208"/>
                        </a:lnTo>
                        <a:lnTo>
                          <a:pt x="1427" y="215"/>
                        </a:lnTo>
                        <a:lnTo>
                          <a:pt x="1443" y="221"/>
                        </a:lnTo>
                        <a:close/>
                      </a:path>
                    </a:pathLst>
                  </a:custGeom>
                  <a:solidFill>
                    <a:srgbClr val="548C9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3" name="Freeform 42"/>
                  <p:cNvSpPr>
                    <a:spLocks/>
                  </p:cNvSpPr>
                  <p:nvPr/>
                </p:nvSpPr>
                <p:spPr bwMode="auto">
                  <a:xfrm>
                    <a:off x="5800725" y="4921250"/>
                    <a:ext cx="1084263" cy="485775"/>
                  </a:xfrm>
                  <a:custGeom>
                    <a:avLst/>
                    <a:gdLst>
                      <a:gd name="T0" fmla="*/ 710 w 1366"/>
                      <a:gd name="T1" fmla="*/ 611 h 611"/>
                      <a:gd name="T2" fmla="*/ 702 w 1366"/>
                      <a:gd name="T3" fmla="*/ 611 h 611"/>
                      <a:gd name="T4" fmla="*/ 689 w 1366"/>
                      <a:gd name="T5" fmla="*/ 610 h 611"/>
                      <a:gd name="T6" fmla="*/ 672 w 1366"/>
                      <a:gd name="T7" fmla="*/ 607 h 611"/>
                      <a:gd name="T8" fmla="*/ 650 w 1366"/>
                      <a:gd name="T9" fmla="*/ 606 h 611"/>
                      <a:gd name="T10" fmla="*/ 624 w 1366"/>
                      <a:gd name="T11" fmla="*/ 603 h 611"/>
                      <a:gd name="T12" fmla="*/ 596 w 1366"/>
                      <a:gd name="T13" fmla="*/ 599 h 611"/>
                      <a:gd name="T14" fmla="*/ 564 w 1366"/>
                      <a:gd name="T15" fmla="*/ 595 h 611"/>
                      <a:gd name="T16" fmla="*/ 531 w 1366"/>
                      <a:gd name="T17" fmla="*/ 589 h 611"/>
                      <a:gd name="T18" fmla="*/ 495 w 1366"/>
                      <a:gd name="T19" fmla="*/ 583 h 611"/>
                      <a:gd name="T20" fmla="*/ 460 w 1366"/>
                      <a:gd name="T21" fmla="*/ 576 h 611"/>
                      <a:gd name="T22" fmla="*/ 423 w 1366"/>
                      <a:gd name="T23" fmla="*/ 567 h 611"/>
                      <a:gd name="T24" fmla="*/ 386 w 1366"/>
                      <a:gd name="T25" fmla="*/ 558 h 611"/>
                      <a:gd name="T26" fmla="*/ 349 w 1366"/>
                      <a:gd name="T27" fmla="*/ 546 h 611"/>
                      <a:gd name="T28" fmla="*/ 313 w 1366"/>
                      <a:gd name="T29" fmla="*/ 535 h 611"/>
                      <a:gd name="T30" fmla="*/ 280 w 1366"/>
                      <a:gd name="T31" fmla="*/ 521 h 611"/>
                      <a:gd name="T32" fmla="*/ 248 w 1366"/>
                      <a:gd name="T33" fmla="*/ 506 h 611"/>
                      <a:gd name="T34" fmla="*/ 221 w 1366"/>
                      <a:gd name="T35" fmla="*/ 492 h 611"/>
                      <a:gd name="T36" fmla="*/ 196 w 1366"/>
                      <a:gd name="T37" fmla="*/ 477 h 611"/>
                      <a:gd name="T38" fmla="*/ 172 w 1366"/>
                      <a:gd name="T39" fmla="*/ 462 h 611"/>
                      <a:gd name="T40" fmla="*/ 150 w 1366"/>
                      <a:gd name="T41" fmla="*/ 447 h 611"/>
                      <a:gd name="T42" fmla="*/ 129 w 1366"/>
                      <a:gd name="T43" fmla="*/ 432 h 611"/>
                      <a:gd name="T44" fmla="*/ 110 w 1366"/>
                      <a:gd name="T45" fmla="*/ 417 h 611"/>
                      <a:gd name="T46" fmla="*/ 92 w 1366"/>
                      <a:gd name="T47" fmla="*/ 403 h 611"/>
                      <a:gd name="T48" fmla="*/ 76 w 1366"/>
                      <a:gd name="T49" fmla="*/ 389 h 611"/>
                      <a:gd name="T50" fmla="*/ 62 w 1366"/>
                      <a:gd name="T51" fmla="*/ 376 h 611"/>
                      <a:gd name="T52" fmla="*/ 48 w 1366"/>
                      <a:gd name="T53" fmla="*/ 363 h 611"/>
                      <a:gd name="T54" fmla="*/ 37 w 1366"/>
                      <a:gd name="T55" fmla="*/ 351 h 611"/>
                      <a:gd name="T56" fmla="*/ 27 w 1366"/>
                      <a:gd name="T57" fmla="*/ 340 h 611"/>
                      <a:gd name="T58" fmla="*/ 19 w 1366"/>
                      <a:gd name="T59" fmla="*/ 331 h 611"/>
                      <a:gd name="T60" fmla="*/ 10 w 1366"/>
                      <a:gd name="T61" fmla="*/ 321 h 611"/>
                      <a:gd name="T62" fmla="*/ 5 w 1366"/>
                      <a:gd name="T63" fmla="*/ 314 h 611"/>
                      <a:gd name="T64" fmla="*/ 0 w 1366"/>
                      <a:gd name="T65" fmla="*/ 309 h 611"/>
                      <a:gd name="T66" fmla="*/ 626 w 1366"/>
                      <a:gd name="T67" fmla="*/ 0 h 611"/>
                      <a:gd name="T68" fmla="*/ 631 w 1366"/>
                      <a:gd name="T69" fmla="*/ 4 h 611"/>
                      <a:gd name="T70" fmla="*/ 640 w 1366"/>
                      <a:gd name="T71" fmla="*/ 11 h 611"/>
                      <a:gd name="T72" fmla="*/ 652 w 1366"/>
                      <a:gd name="T73" fmla="*/ 20 h 611"/>
                      <a:gd name="T74" fmla="*/ 667 w 1366"/>
                      <a:gd name="T75" fmla="*/ 31 h 611"/>
                      <a:gd name="T76" fmla="*/ 684 w 1366"/>
                      <a:gd name="T77" fmla="*/ 41 h 611"/>
                      <a:gd name="T78" fmla="*/ 704 w 1366"/>
                      <a:gd name="T79" fmla="*/ 54 h 611"/>
                      <a:gd name="T80" fmla="*/ 726 w 1366"/>
                      <a:gd name="T81" fmla="*/ 67 h 611"/>
                      <a:gd name="T82" fmla="*/ 750 w 1366"/>
                      <a:gd name="T83" fmla="*/ 80 h 611"/>
                      <a:gd name="T84" fmla="*/ 778 w 1366"/>
                      <a:gd name="T85" fmla="*/ 94 h 611"/>
                      <a:gd name="T86" fmla="*/ 806 w 1366"/>
                      <a:gd name="T87" fmla="*/ 108 h 611"/>
                      <a:gd name="T88" fmla="*/ 839 w 1366"/>
                      <a:gd name="T89" fmla="*/ 121 h 611"/>
                      <a:gd name="T90" fmla="*/ 872 w 1366"/>
                      <a:gd name="T91" fmla="*/ 133 h 611"/>
                      <a:gd name="T92" fmla="*/ 909 w 1366"/>
                      <a:gd name="T93" fmla="*/ 146 h 611"/>
                      <a:gd name="T94" fmla="*/ 947 w 1366"/>
                      <a:gd name="T95" fmla="*/ 156 h 611"/>
                      <a:gd name="T96" fmla="*/ 988 w 1366"/>
                      <a:gd name="T97" fmla="*/ 167 h 611"/>
                      <a:gd name="T98" fmla="*/ 1031 w 1366"/>
                      <a:gd name="T99" fmla="*/ 175 h 611"/>
                      <a:gd name="T100" fmla="*/ 1366 w 1366"/>
                      <a:gd name="T101" fmla="*/ 230 h 611"/>
                      <a:gd name="T102" fmla="*/ 710 w 1366"/>
                      <a:gd name="T103" fmla="*/ 611 h 6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366" h="611">
                        <a:moveTo>
                          <a:pt x="710" y="611"/>
                        </a:moveTo>
                        <a:lnTo>
                          <a:pt x="702" y="611"/>
                        </a:lnTo>
                        <a:lnTo>
                          <a:pt x="689" y="610"/>
                        </a:lnTo>
                        <a:lnTo>
                          <a:pt x="672" y="607"/>
                        </a:lnTo>
                        <a:lnTo>
                          <a:pt x="650" y="606"/>
                        </a:lnTo>
                        <a:lnTo>
                          <a:pt x="624" y="603"/>
                        </a:lnTo>
                        <a:lnTo>
                          <a:pt x="596" y="599"/>
                        </a:lnTo>
                        <a:lnTo>
                          <a:pt x="564" y="595"/>
                        </a:lnTo>
                        <a:lnTo>
                          <a:pt x="531" y="589"/>
                        </a:lnTo>
                        <a:lnTo>
                          <a:pt x="495" y="583"/>
                        </a:lnTo>
                        <a:lnTo>
                          <a:pt x="460" y="576"/>
                        </a:lnTo>
                        <a:lnTo>
                          <a:pt x="423" y="567"/>
                        </a:lnTo>
                        <a:lnTo>
                          <a:pt x="386" y="558"/>
                        </a:lnTo>
                        <a:lnTo>
                          <a:pt x="349" y="546"/>
                        </a:lnTo>
                        <a:lnTo>
                          <a:pt x="313" y="535"/>
                        </a:lnTo>
                        <a:lnTo>
                          <a:pt x="280" y="521"/>
                        </a:lnTo>
                        <a:lnTo>
                          <a:pt x="248" y="506"/>
                        </a:lnTo>
                        <a:lnTo>
                          <a:pt x="221" y="492"/>
                        </a:lnTo>
                        <a:lnTo>
                          <a:pt x="196" y="477"/>
                        </a:lnTo>
                        <a:lnTo>
                          <a:pt x="172" y="462"/>
                        </a:lnTo>
                        <a:lnTo>
                          <a:pt x="150" y="447"/>
                        </a:lnTo>
                        <a:lnTo>
                          <a:pt x="129" y="432"/>
                        </a:lnTo>
                        <a:lnTo>
                          <a:pt x="110" y="417"/>
                        </a:lnTo>
                        <a:lnTo>
                          <a:pt x="92" y="403"/>
                        </a:lnTo>
                        <a:lnTo>
                          <a:pt x="76" y="389"/>
                        </a:lnTo>
                        <a:lnTo>
                          <a:pt x="62" y="376"/>
                        </a:lnTo>
                        <a:lnTo>
                          <a:pt x="48" y="363"/>
                        </a:lnTo>
                        <a:lnTo>
                          <a:pt x="37" y="351"/>
                        </a:lnTo>
                        <a:lnTo>
                          <a:pt x="27" y="340"/>
                        </a:lnTo>
                        <a:lnTo>
                          <a:pt x="19" y="331"/>
                        </a:lnTo>
                        <a:lnTo>
                          <a:pt x="10" y="321"/>
                        </a:lnTo>
                        <a:lnTo>
                          <a:pt x="5" y="314"/>
                        </a:lnTo>
                        <a:lnTo>
                          <a:pt x="0" y="309"/>
                        </a:lnTo>
                        <a:lnTo>
                          <a:pt x="626" y="0"/>
                        </a:lnTo>
                        <a:lnTo>
                          <a:pt x="631" y="4"/>
                        </a:lnTo>
                        <a:lnTo>
                          <a:pt x="640" y="11"/>
                        </a:lnTo>
                        <a:lnTo>
                          <a:pt x="652" y="20"/>
                        </a:lnTo>
                        <a:lnTo>
                          <a:pt x="667" y="31"/>
                        </a:lnTo>
                        <a:lnTo>
                          <a:pt x="684" y="41"/>
                        </a:lnTo>
                        <a:lnTo>
                          <a:pt x="704" y="54"/>
                        </a:lnTo>
                        <a:lnTo>
                          <a:pt x="726" y="67"/>
                        </a:lnTo>
                        <a:lnTo>
                          <a:pt x="750" y="80"/>
                        </a:lnTo>
                        <a:lnTo>
                          <a:pt x="778" y="94"/>
                        </a:lnTo>
                        <a:lnTo>
                          <a:pt x="806" y="108"/>
                        </a:lnTo>
                        <a:lnTo>
                          <a:pt x="839" y="121"/>
                        </a:lnTo>
                        <a:lnTo>
                          <a:pt x="872" y="133"/>
                        </a:lnTo>
                        <a:lnTo>
                          <a:pt x="909" y="146"/>
                        </a:lnTo>
                        <a:lnTo>
                          <a:pt x="947" y="156"/>
                        </a:lnTo>
                        <a:lnTo>
                          <a:pt x="988" y="167"/>
                        </a:lnTo>
                        <a:lnTo>
                          <a:pt x="1031" y="175"/>
                        </a:lnTo>
                        <a:lnTo>
                          <a:pt x="1366" y="230"/>
                        </a:lnTo>
                        <a:lnTo>
                          <a:pt x="710" y="611"/>
                        </a:lnTo>
                        <a:close/>
                      </a:path>
                    </a:pathLst>
                  </a:custGeom>
                  <a:solidFill>
                    <a:srgbClr val="5E91E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4" name="Freeform 43"/>
                  <p:cNvSpPr>
                    <a:spLocks/>
                  </p:cNvSpPr>
                  <p:nvPr/>
                </p:nvSpPr>
                <p:spPr bwMode="auto">
                  <a:xfrm>
                    <a:off x="5816600" y="5072063"/>
                    <a:ext cx="663575" cy="334963"/>
                  </a:xfrm>
                  <a:custGeom>
                    <a:avLst/>
                    <a:gdLst>
                      <a:gd name="T0" fmla="*/ 187 w 836"/>
                      <a:gd name="T1" fmla="*/ 293 h 421"/>
                      <a:gd name="T2" fmla="*/ 260 w 836"/>
                      <a:gd name="T3" fmla="*/ 331 h 421"/>
                      <a:gd name="T4" fmla="*/ 440 w 836"/>
                      <a:gd name="T5" fmla="*/ 386 h 421"/>
                      <a:gd name="T6" fmla="*/ 604 w 836"/>
                      <a:gd name="T7" fmla="*/ 413 h 421"/>
                      <a:gd name="T8" fmla="*/ 690 w 836"/>
                      <a:gd name="T9" fmla="*/ 421 h 421"/>
                      <a:gd name="T10" fmla="*/ 779 w 836"/>
                      <a:gd name="T11" fmla="*/ 363 h 421"/>
                      <a:gd name="T12" fmla="*/ 799 w 836"/>
                      <a:gd name="T13" fmla="*/ 342 h 421"/>
                      <a:gd name="T14" fmla="*/ 835 w 836"/>
                      <a:gd name="T15" fmla="*/ 311 h 421"/>
                      <a:gd name="T16" fmla="*/ 812 w 836"/>
                      <a:gd name="T17" fmla="*/ 290 h 421"/>
                      <a:gd name="T18" fmla="*/ 826 w 836"/>
                      <a:gd name="T19" fmla="*/ 225 h 421"/>
                      <a:gd name="T20" fmla="*/ 748 w 836"/>
                      <a:gd name="T21" fmla="*/ 256 h 421"/>
                      <a:gd name="T22" fmla="*/ 702 w 836"/>
                      <a:gd name="T23" fmla="*/ 273 h 421"/>
                      <a:gd name="T24" fmla="*/ 654 w 836"/>
                      <a:gd name="T25" fmla="*/ 269 h 421"/>
                      <a:gd name="T26" fmla="*/ 574 w 836"/>
                      <a:gd name="T27" fmla="*/ 270 h 421"/>
                      <a:gd name="T28" fmla="*/ 614 w 836"/>
                      <a:gd name="T29" fmla="*/ 235 h 421"/>
                      <a:gd name="T30" fmla="*/ 620 w 836"/>
                      <a:gd name="T31" fmla="*/ 162 h 421"/>
                      <a:gd name="T32" fmla="*/ 688 w 836"/>
                      <a:gd name="T33" fmla="*/ 107 h 421"/>
                      <a:gd name="T34" fmla="*/ 722 w 836"/>
                      <a:gd name="T35" fmla="*/ 68 h 421"/>
                      <a:gd name="T36" fmla="*/ 642 w 836"/>
                      <a:gd name="T37" fmla="*/ 78 h 421"/>
                      <a:gd name="T38" fmla="*/ 571 w 836"/>
                      <a:gd name="T39" fmla="*/ 115 h 421"/>
                      <a:gd name="T40" fmla="*/ 524 w 836"/>
                      <a:gd name="T41" fmla="*/ 177 h 421"/>
                      <a:gd name="T42" fmla="*/ 479 w 836"/>
                      <a:gd name="T43" fmla="*/ 192 h 421"/>
                      <a:gd name="T44" fmla="*/ 439 w 836"/>
                      <a:gd name="T45" fmla="*/ 195 h 421"/>
                      <a:gd name="T46" fmla="*/ 410 w 836"/>
                      <a:gd name="T47" fmla="*/ 180 h 421"/>
                      <a:gd name="T48" fmla="*/ 383 w 836"/>
                      <a:gd name="T49" fmla="*/ 202 h 421"/>
                      <a:gd name="T50" fmla="*/ 360 w 836"/>
                      <a:gd name="T51" fmla="*/ 227 h 421"/>
                      <a:gd name="T52" fmla="*/ 339 w 836"/>
                      <a:gd name="T53" fmla="*/ 222 h 421"/>
                      <a:gd name="T54" fmla="*/ 304 w 836"/>
                      <a:gd name="T55" fmla="*/ 204 h 421"/>
                      <a:gd name="T56" fmla="*/ 308 w 836"/>
                      <a:gd name="T57" fmla="*/ 186 h 421"/>
                      <a:gd name="T58" fmla="*/ 334 w 836"/>
                      <a:gd name="T59" fmla="*/ 172 h 421"/>
                      <a:gd name="T60" fmla="*/ 320 w 836"/>
                      <a:gd name="T61" fmla="*/ 132 h 421"/>
                      <a:gd name="T62" fmla="*/ 356 w 836"/>
                      <a:gd name="T63" fmla="*/ 124 h 421"/>
                      <a:gd name="T64" fmla="*/ 419 w 836"/>
                      <a:gd name="T65" fmla="*/ 85 h 421"/>
                      <a:gd name="T66" fmla="*/ 468 w 836"/>
                      <a:gd name="T67" fmla="*/ 3 h 421"/>
                      <a:gd name="T68" fmla="*/ 429 w 836"/>
                      <a:gd name="T69" fmla="*/ 0 h 421"/>
                      <a:gd name="T70" fmla="*/ 389 w 836"/>
                      <a:gd name="T71" fmla="*/ 7 h 421"/>
                      <a:gd name="T72" fmla="*/ 356 w 836"/>
                      <a:gd name="T73" fmla="*/ 38 h 421"/>
                      <a:gd name="T74" fmla="*/ 328 w 836"/>
                      <a:gd name="T75" fmla="*/ 54 h 421"/>
                      <a:gd name="T76" fmla="*/ 304 w 836"/>
                      <a:gd name="T77" fmla="*/ 83 h 421"/>
                      <a:gd name="T78" fmla="*/ 261 w 836"/>
                      <a:gd name="T79" fmla="*/ 82 h 421"/>
                      <a:gd name="T80" fmla="*/ 220 w 836"/>
                      <a:gd name="T81" fmla="*/ 109 h 421"/>
                      <a:gd name="T82" fmla="*/ 168 w 836"/>
                      <a:gd name="T83" fmla="*/ 134 h 421"/>
                      <a:gd name="T84" fmla="*/ 124 w 836"/>
                      <a:gd name="T85" fmla="*/ 112 h 421"/>
                      <a:gd name="T86" fmla="*/ 81 w 836"/>
                      <a:gd name="T87" fmla="*/ 108 h 421"/>
                      <a:gd name="T88" fmla="*/ 37 w 836"/>
                      <a:gd name="T89" fmla="*/ 117 h 421"/>
                      <a:gd name="T90" fmla="*/ 0 w 836"/>
                      <a:gd name="T91" fmla="*/ 143 h 421"/>
                      <a:gd name="T92" fmla="*/ 28 w 836"/>
                      <a:gd name="T93" fmla="*/ 173 h 421"/>
                      <a:gd name="T94" fmla="*/ 65 w 836"/>
                      <a:gd name="T95" fmla="*/ 194 h 421"/>
                      <a:gd name="T96" fmla="*/ 101 w 836"/>
                      <a:gd name="T97" fmla="*/ 204 h 421"/>
                      <a:gd name="T98" fmla="*/ 139 w 836"/>
                      <a:gd name="T99" fmla="*/ 195 h 421"/>
                      <a:gd name="T100" fmla="*/ 177 w 836"/>
                      <a:gd name="T101" fmla="*/ 182 h 421"/>
                      <a:gd name="T102" fmla="*/ 207 w 836"/>
                      <a:gd name="T103" fmla="*/ 194 h 421"/>
                      <a:gd name="T104" fmla="*/ 197 w 836"/>
                      <a:gd name="T105" fmla="*/ 228 h 421"/>
                      <a:gd name="T106" fmla="*/ 151 w 836"/>
                      <a:gd name="T107" fmla="*/ 270 h 4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36" h="421">
                        <a:moveTo>
                          <a:pt x="151" y="270"/>
                        </a:moveTo>
                        <a:lnTo>
                          <a:pt x="160" y="275"/>
                        </a:lnTo>
                        <a:lnTo>
                          <a:pt x="168" y="281"/>
                        </a:lnTo>
                        <a:lnTo>
                          <a:pt x="177" y="287"/>
                        </a:lnTo>
                        <a:lnTo>
                          <a:pt x="187" y="293"/>
                        </a:lnTo>
                        <a:lnTo>
                          <a:pt x="197" y="298"/>
                        </a:lnTo>
                        <a:lnTo>
                          <a:pt x="207" y="304"/>
                        </a:lnTo>
                        <a:lnTo>
                          <a:pt x="217" y="310"/>
                        </a:lnTo>
                        <a:lnTo>
                          <a:pt x="228" y="316"/>
                        </a:lnTo>
                        <a:lnTo>
                          <a:pt x="260" y="331"/>
                        </a:lnTo>
                        <a:lnTo>
                          <a:pt x="293" y="345"/>
                        </a:lnTo>
                        <a:lnTo>
                          <a:pt x="329" y="356"/>
                        </a:lnTo>
                        <a:lnTo>
                          <a:pt x="366" y="368"/>
                        </a:lnTo>
                        <a:lnTo>
                          <a:pt x="403" y="377"/>
                        </a:lnTo>
                        <a:lnTo>
                          <a:pt x="440" y="386"/>
                        </a:lnTo>
                        <a:lnTo>
                          <a:pt x="475" y="393"/>
                        </a:lnTo>
                        <a:lnTo>
                          <a:pt x="511" y="399"/>
                        </a:lnTo>
                        <a:lnTo>
                          <a:pt x="544" y="405"/>
                        </a:lnTo>
                        <a:lnTo>
                          <a:pt x="576" y="409"/>
                        </a:lnTo>
                        <a:lnTo>
                          <a:pt x="604" y="413"/>
                        </a:lnTo>
                        <a:lnTo>
                          <a:pt x="630" y="416"/>
                        </a:lnTo>
                        <a:lnTo>
                          <a:pt x="652" y="417"/>
                        </a:lnTo>
                        <a:lnTo>
                          <a:pt x="669" y="420"/>
                        </a:lnTo>
                        <a:lnTo>
                          <a:pt x="682" y="421"/>
                        </a:lnTo>
                        <a:lnTo>
                          <a:pt x="690" y="421"/>
                        </a:lnTo>
                        <a:lnTo>
                          <a:pt x="783" y="366"/>
                        </a:lnTo>
                        <a:lnTo>
                          <a:pt x="782" y="365"/>
                        </a:lnTo>
                        <a:lnTo>
                          <a:pt x="782" y="364"/>
                        </a:lnTo>
                        <a:lnTo>
                          <a:pt x="781" y="364"/>
                        </a:lnTo>
                        <a:lnTo>
                          <a:pt x="779" y="363"/>
                        </a:lnTo>
                        <a:lnTo>
                          <a:pt x="779" y="357"/>
                        </a:lnTo>
                        <a:lnTo>
                          <a:pt x="782" y="353"/>
                        </a:lnTo>
                        <a:lnTo>
                          <a:pt x="786" y="349"/>
                        </a:lnTo>
                        <a:lnTo>
                          <a:pt x="791" y="347"/>
                        </a:lnTo>
                        <a:lnTo>
                          <a:pt x="799" y="342"/>
                        </a:lnTo>
                        <a:lnTo>
                          <a:pt x="808" y="338"/>
                        </a:lnTo>
                        <a:lnTo>
                          <a:pt x="817" y="332"/>
                        </a:lnTo>
                        <a:lnTo>
                          <a:pt x="824" y="325"/>
                        </a:lnTo>
                        <a:lnTo>
                          <a:pt x="831" y="318"/>
                        </a:lnTo>
                        <a:lnTo>
                          <a:pt x="835" y="311"/>
                        </a:lnTo>
                        <a:lnTo>
                          <a:pt x="836" y="302"/>
                        </a:lnTo>
                        <a:lnTo>
                          <a:pt x="834" y="293"/>
                        </a:lnTo>
                        <a:lnTo>
                          <a:pt x="828" y="289"/>
                        </a:lnTo>
                        <a:lnTo>
                          <a:pt x="820" y="289"/>
                        </a:lnTo>
                        <a:lnTo>
                          <a:pt x="812" y="290"/>
                        </a:lnTo>
                        <a:lnTo>
                          <a:pt x="807" y="290"/>
                        </a:lnTo>
                        <a:lnTo>
                          <a:pt x="806" y="274"/>
                        </a:lnTo>
                        <a:lnTo>
                          <a:pt x="812" y="259"/>
                        </a:lnTo>
                        <a:lnTo>
                          <a:pt x="820" y="242"/>
                        </a:lnTo>
                        <a:lnTo>
                          <a:pt x="826" y="225"/>
                        </a:lnTo>
                        <a:lnTo>
                          <a:pt x="808" y="227"/>
                        </a:lnTo>
                        <a:lnTo>
                          <a:pt x="793" y="232"/>
                        </a:lnTo>
                        <a:lnTo>
                          <a:pt x="777" y="239"/>
                        </a:lnTo>
                        <a:lnTo>
                          <a:pt x="762" y="247"/>
                        </a:lnTo>
                        <a:lnTo>
                          <a:pt x="748" y="256"/>
                        </a:lnTo>
                        <a:lnTo>
                          <a:pt x="733" y="265"/>
                        </a:lnTo>
                        <a:lnTo>
                          <a:pt x="718" y="273"/>
                        </a:lnTo>
                        <a:lnTo>
                          <a:pt x="702" y="280"/>
                        </a:lnTo>
                        <a:lnTo>
                          <a:pt x="702" y="277"/>
                        </a:lnTo>
                        <a:lnTo>
                          <a:pt x="702" y="273"/>
                        </a:lnTo>
                        <a:lnTo>
                          <a:pt x="702" y="271"/>
                        </a:lnTo>
                        <a:lnTo>
                          <a:pt x="702" y="270"/>
                        </a:lnTo>
                        <a:lnTo>
                          <a:pt x="686" y="269"/>
                        </a:lnTo>
                        <a:lnTo>
                          <a:pt x="670" y="269"/>
                        </a:lnTo>
                        <a:lnTo>
                          <a:pt x="654" y="269"/>
                        </a:lnTo>
                        <a:lnTo>
                          <a:pt x="639" y="269"/>
                        </a:lnTo>
                        <a:lnTo>
                          <a:pt x="623" y="269"/>
                        </a:lnTo>
                        <a:lnTo>
                          <a:pt x="607" y="270"/>
                        </a:lnTo>
                        <a:lnTo>
                          <a:pt x="591" y="270"/>
                        </a:lnTo>
                        <a:lnTo>
                          <a:pt x="574" y="270"/>
                        </a:lnTo>
                        <a:lnTo>
                          <a:pt x="581" y="263"/>
                        </a:lnTo>
                        <a:lnTo>
                          <a:pt x="591" y="260"/>
                        </a:lnTo>
                        <a:lnTo>
                          <a:pt x="600" y="257"/>
                        </a:lnTo>
                        <a:lnTo>
                          <a:pt x="607" y="251"/>
                        </a:lnTo>
                        <a:lnTo>
                          <a:pt x="614" y="235"/>
                        </a:lnTo>
                        <a:lnTo>
                          <a:pt x="615" y="217"/>
                        </a:lnTo>
                        <a:lnTo>
                          <a:pt x="609" y="200"/>
                        </a:lnTo>
                        <a:lnTo>
                          <a:pt x="596" y="190"/>
                        </a:lnTo>
                        <a:lnTo>
                          <a:pt x="608" y="176"/>
                        </a:lnTo>
                        <a:lnTo>
                          <a:pt x="620" y="162"/>
                        </a:lnTo>
                        <a:lnTo>
                          <a:pt x="633" y="151"/>
                        </a:lnTo>
                        <a:lnTo>
                          <a:pt x="647" y="141"/>
                        </a:lnTo>
                        <a:lnTo>
                          <a:pt x="661" y="129"/>
                        </a:lnTo>
                        <a:lnTo>
                          <a:pt x="675" y="119"/>
                        </a:lnTo>
                        <a:lnTo>
                          <a:pt x="688" y="107"/>
                        </a:lnTo>
                        <a:lnTo>
                          <a:pt x="702" y="94"/>
                        </a:lnTo>
                        <a:lnTo>
                          <a:pt x="709" y="89"/>
                        </a:lnTo>
                        <a:lnTo>
                          <a:pt x="715" y="83"/>
                        </a:lnTo>
                        <a:lnTo>
                          <a:pt x="720" y="76"/>
                        </a:lnTo>
                        <a:lnTo>
                          <a:pt x="722" y="68"/>
                        </a:lnTo>
                        <a:lnTo>
                          <a:pt x="706" y="68"/>
                        </a:lnTo>
                        <a:lnTo>
                          <a:pt x="691" y="69"/>
                        </a:lnTo>
                        <a:lnTo>
                          <a:pt x="675" y="71"/>
                        </a:lnTo>
                        <a:lnTo>
                          <a:pt x="659" y="74"/>
                        </a:lnTo>
                        <a:lnTo>
                          <a:pt x="642" y="78"/>
                        </a:lnTo>
                        <a:lnTo>
                          <a:pt x="626" y="83"/>
                        </a:lnTo>
                        <a:lnTo>
                          <a:pt x="611" y="90"/>
                        </a:lnTo>
                        <a:lnTo>
                          <a:pt x="597" y="97"/>
                        </a:lnTo>
                        <a:lnTo>
                          <a:pt x="584" y="105"/>
                        </a:lnTo>
                        <a:lnTo>
                          <a:pt x="571" y="115"/>
                        </a:lnTo>
                        <a:lnTo>
                          <a:pt x="558" y="126"/>
                        </a:lnTo>
                        <a:lnTo>
                          <a:pt x="548" y="136"/>
                        </a:lnTo>
                        <a:lnTo>
                          <a:pt x="539" y="149"/>
                        </a:lnTo>
                        <a:lnTo>
                          <a:pt x="531" y="162"/>
                        </a:lnTo>
                        <a:lnTo>
                          <a:pt x="524" y="177"/>
                        </a:lnTo>
                        <a:lnTo>
                          <a:pt x="519" y="192"/>
                        </a:lnTo>
                        <a:lnTo>
                          <a:pt x="509" y="191"/>
                        </a:lnTo>
                        <a:lnTo>
                          <a:pt x="498" y="191"/>
                        </a:lnTo>
                        <a:lnTo>
                          <a:pt x="489" y="191"/>
                        </a:lnTo>
                        <a:lnTo>
                          <a:pt x="479" y="192"/>
                        </a:lnTo>
                        <a:lnTo>
                          <a:pt x="470" y="194"/>
                        </a:lnTo>
                        <a:lnTo>
                          <a:pt x="460" y="196"/>
                        </a:lnTo>
                        <a:lnTo>
                          <a:pt x="451" y="198"/>
                        </a:lnTo>
                        <a:lnTo>
                          <a:pt x="442" y="200"/>
                        </a:lnTo>
                        <a:lnTo>
                          <a:pt x="439" y="195"/>
                        </a:lnTo>
                        <a:lnTo>
                          <a:pt x="434" y="190"/>
                        </a:lnTo>
                        <a:lnTo>
                          <a:pt x="429" y="186"/>
                        </a:lnTo>
                        <a:lnTo>
                          <a:pt x="424" y="182"/>
                        </a:lnTo>
                        <a:lnTo>
                          <a:pt x="417" y="181"/>
                        </a:lnTo>
                        <a:lnTo>
                          <a:pt x="410" y="180"/>
                        </a:lnTo>
                        <a:lnTo>
                          <a:pt x="403" y="181"/>
                        </a:lnTo>
                        <a:lnTo>
                          <a:pt x="397" y="184"/>
                        </a:lnTo>
                        <a:lnTo>
                          <a:pt x="391" y="189"/>
                        </a:lnTo>
                        <a:lnTo>
                          <a:pt x="387" y="195"/>
                        </a:lnTo>
                        <a:lnTo>
                          <a:pt x="383" y="202"/>
                        </a:lnTo>
                        <a:lnTo>
                          <a:pt x="380" y="207"/>
                        </a:lnTo>
                        <a:lnTo>
                          <a:pt x="375" y="213"/>
                        </a:lnTo>
                        <a:lnTo>
                          <a:pt x="372" y="219"/>
                        </a:lnTo>
                        <a:lnTo>
                          <a:pt x="366" y="224"/>
                        </a:lnTo>
                        <a:lnTo>
                          <a:pt x="360" y="227"/>
                        </a:lnTo>
                        <a:lnTo>
                          <a:pt x="357" y="227"/>
                        </a:lnTo>
                        <a:lnTo>
                          <a:pt x="353" y="228"/>
                        </a:lnTo>
                        <a:lnTo>
                          <a:pt x="349" y="228"/>
                        </a:lnTo>
                        <a:lnTo>
                          <a:pt x="346" y="227"/>
                        </a:lnTo>
                        <a:lnTo>
                          <a:pt x="339" y="222"/>
                        </a:lnTo>
                        <a:lnTo>
                          <a:pt x="333" y="219"/>
                        </a:lnTo>
                        <a:lnTo>
                          <a:pt x="324" y="215"/>
                        </a:lnTo>
                        <a:lnTo>
                          <a:pt x="318" y="211"/>
                        </a:lnTo>
                        <a:lnTo>
                          <a:pt x="311" y="207"/>
                        </a:lnTo>
                        <a:lnTo>
                          <a:pt x="304" y="204"/>
                        </a:lnTo>
                        <a:lnTo>
                          <a:pt x="297" y="200"/>
                        </a:lnTo>
                        <a:lnTo>
                          <a:pt x="291" y="196"/>
                        </a:lnTo>
                        <a:lnTo>
                          <a:pt x="296" y="191"/>
                        </a:lnTo>
                        <a:lnTo>
                          <a:pt x="301" y="188"/>
                        </a:lnTo>
                        <a:lnTo>
                          <a:pt x="308" y="186"/>
                        </a:lnTo>
                        <a:lnTo>
                          <a:pt x="315" y="183"/>
                        </a:lnTo>
                        <a:lnTo>
                          <a:pt x="321" y="182"/>
                        </a:lnTo>
                        <a:lnTo>
                          <a:pt x="327" y="180"/>
                        </a:lnTo>
                        <a:lnTo>
                          <a:pt x="331" y="176"/>
                        </a:lnTo>
                        <a:lnTo>
                          <a:pt x="334" y="172"/>
                        </a:lnTo>
                        <a:lnTo>
                          <a:pt x="329" y="164"/>
                        </a:lnTo>
                        <a:lnTo>
                          <a:pt x="319" y="157"/>
                        </a:lnTo>
                        <a:lnTo>
                          <a:pt x="312" y="147"/>
                        </a:lnTo>
                        <a:lnTo>
                          <a:pt x="314" y="137"/>
                        </a:lnTo>
                        <a:lnTo>
                          <a:pt x="320" y="132"/>
                        </a:lnTo>
                        <a:lnTo>
                          <a:pt x="327" y="130"/>
                        </a:lnTo>
                        <a:lnTo>
                          <a:pt x="334" y="128"/>
                        </a:lnTo>
                        <a:lnTo>
                          <a:pt x="342" y="127"/>
                        </a:lnTo>
                        <a:lnTo>
                          <a:pt x="349" y="126"/>
                        </a:lnTo>
                        <a:lnTo>
                          <a:pt x="356" y="124"/>
                        </a:lnTo>
                        <a:lnTo>
                          <a:pt x="362" y="122"/>
                        </a:lnTo>
                        <a:lnTo>
                          <a:pt x="368" y="119"/>
                        </a:lnTo>
                        <a:lnTo>
                          <a:pt x="386" y="108"/>
                        </a:lnTo>
                        <a:lnTo>
                          <a:pt x="403" y="97"/>
                        </a:lnTo>
                        <a:lnTo>
                          <a:pt x="419" y="85"/>
                        </a:lnTo>
                        <a:lnTo>
                          <a:pt x="434" y="71"/>
                        </a:lnTo>
                        <a:lnTo>
                          <a:pt x="447" y="58"/>
                        </a:lnTo>
                        <a:lnTo>
                          <a:pt x="458" y="41"/>
                        </a:lnTo>
                        <a:lnTo>
                          <a:pt x="465" y="23"/>
                        </a:lnTo>
                        <a:lnTo>
                          <a:pt x="468" y="3"/>
                        </a:lnTo>
                        <a:lnTo>
                          <a:pt x="460" y="3"/>
                        </a:lnTo>
                        <a:lnTo>
                          <a:pt x="452" y="2"/>
                        </a:lnTo>
                        <a:lnTo>
                          <a:pt x="445" y="2"/>
                        </a:lnTo>
                        <a:lnTo>
                          <a:pt x="437" y="1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3" y="0"/>
                        </a:lnTo>
                        <a:lnTo>
                          <a:pt x="405" y="1"/>
                        </a:lnTo>
                        <a:lnTo>
                          <a:pt x="397" y="3"/>
                        </a:lnTo>
                        <a:lnTo>
                          <a:pt x="389" y="7"/>
                        </a:lnTo>
                        <a:lnTo>
                          <a:pt x="382" y="13"/>
                        </a:lnTo>
                        <a:lnTo>
                          <a:pt x="375" y="18"/>
                        </a:lnTo>
                        <a:lnTo>
                          <a:pt x="368" y="24"/>
                        </a:lnTo>
                        <a:lnTo>
                          <a:pt x="362" y="31"/>
                        </a:lnTo>
                        <a:lnTo>
                          <a:pt x="356" y="38"/>
                        </a:lnTo>
                        <a:lnTo>
                          <a:pt x="349" y="44"/>
                        </a:lnTo>
                        <a:lnTo>
                          <a:pt x="344" y="46"/>
                        </a:lnTo>
                        <a:lnTo>
                          <a:pt x="339" y="48"/>
                        </a:lnTo>
                        <a:lnTo>
                          <a:pt x="334" y="51"/>
                        </a:lnTo>
                        <a:lnTo>
                          <a:pt x="328" y="54"/>
                        </a:lnTo>
                        <a:lnTo>
                          <a:pt x="321" y="60"/>
                        </a:lnTo>
                        <a:lnTo>
                          <a:pt x="316" y="67"/>
                        </a:lnTo>
                        <a:lnTo>
                          <a:pt x="313" y="74"/>
                        </a:lnTo>
                        <a:lnTo>
                          <a:pt x="312" y="83"/>
                        </a:lnTo>
                        <a:lnTo>
                          <a:pt x="304" y="83"/>
                        </a:lnTo>
                        <a:lnTo>
                          <a:pt x="296" y="82"/>
                        </a:lnTo>
                        <a:lnTo>
                          <a:pt x="286" y="82"/>
                        </a:lnTo>
                        <a:lnTo>
                          <a:pt x="278" y="81"/>
                        </a:lnTo>
                        <a:lnTo>
                          <a:pt x="269" y="81"/>
                        </a:lnTo>
                        <a:lnTo>
                          <a:pt x="261" y="82"/>
                        </a:lnTo>
                        <a:lnTo>
                          <a:pt x="254" y="83"/>
                        </a:lnTo>
                        <a:lnTo>
                          <a:pt x="247" y="86"/>
                        </a:lnTo>
                        <a:lnTo>
                          <a:pt x="238" y="93"/>
                        </a:lnTo>
                        <a:lnTo>
                          <a:pt x="229" y="101"/>
                        </a:lnTo>
                        <a:lnTo>
                          <a:pt x="220" y="109"/>
                        </a:lnTo>
                        <a:lnTo>
                          <a:pt x="210" y="119"/>
                        </a:lnTo>
                        <a:lnTo>
                          <a:pt x="201" y="126"/>
                        </a:lnTo>
                        <a:lnTo>
                          <a:pt x="191" y="131"/>
                        </a:lnTo>
                        <a:lnTo>
                          <a:pt x="181" y="134"/>
                        </a:lnTo>
                        <a:lnTo>
                          <a:pt x="168" y="134"/>
                        </a:lnTo>
                        <a:lnTo>
                          <a:pt x="162" y="122"/>
                        </a:lnTo>
                        <a:lnTo>
                          <a:pt x="155" y="115"/>
                        </a:lnTo>
                        <a:lnTo>
                          <a:pt x="146" y="111"/>
                        </a:lnTo>
                        <a:lnTo>
                          <a:pt x="136" y="109"/>
                        </a:lnTo>
                        <a:lnTo>
                          <a:pt x="124" y="112"/>
                        </a:lnTo>
                        <a:lnTo>
                          <a:pt x="114" y="114"/>
                        </a:lnTo>
                        <a:lnTo>
                          <a:pt x="102" y="119"/>
                        </a:lnTo>
                        <a:lnTo>
                          <a:pt x="93" y="123"/>
                        </a:lnTo>
                        <a:lnTo>
                          <a:pt x="88" y="114"/>
                        </a:lnTo>
                        <a:lnTo>
                          <a:pt x="81" y="108"/>
                        </a:lnTo>
                        <a:lnTo>
                          <a:pt x="71" y="106"/>
                        </a:lnTo>
                        <a:lnTo>
                          <a:pt x="61" y="107"/>
                        </a:lnTo>
                        <a:lnTo>
                          <a:pt x="53" y="111"/>
                        </a:lnTo>
                        <a:lnTo>
                          <a:pt x="45" y="114"/>
                        </a:lnTo>
                        <a:lnTo>
                          <a:pt x="37" y="117"/>
                        </a:lnTo>
                        <a:lnTo>
                          <a:pt x="28" y="121"/>
                        </a:lnTo>
                        <a:lnTo>
                          <a:pt x="22" y="126"/>
                        </a:lnTo>
                        <a:lnTo>
                          <a:pt x="14" y="131"/>
                        </a:lnTo>
                        <a:lnTo>
                          <a:pt x="7" y="137"/>
                        </a:lnTo>
                        <a:lnTo>
                          <a:pt x="0" y="143"/>
                        </a:lnTo>
                        <a:lnTo>
                          <a:pt x="4" y="149"/>
                        </a:lnTo>
                        <a:lnTo>
                          <a:pt x="10" y="154"/>
                        </a:lnTo>
                        <a:lnTo>
                          <a:pt x="16" y="160"/>
                        </a:lnTo>
                        <a:lnTo>
                          <a:pt x="22" y="166"/>
                        </a:lnTo>
                        <a:lnTo>
                          <a:pt x="28" y="173"/>
                        </a:lnTo>
                        <a:lnTo>
                          <a:pt x="35" y="180"/>
                        </a:lnTo>
                        <a:lnTo>
                          <a:pt x="42" y="187"/>
                        </a:lnTo>
                        <a:lnTo>
                          <a:pt x="50" y="194"/>
                        </a:lnTo>
                        <a:lnTo>
                          <a:pt x="58" y="194"/>
                        </a:lnTo>
                        <a:lnTo>
                          <a:pt x="65" y="194"/>
                        </a:lnTo>
                        <a:lnTo>
                          <a:pt x="73" y="195"/>
                        </a:lnTo>
                        <a:lnTo>
                          <a:pt x="80" y="196"/>
                        </a:lnTo>
                        <a:lnTo>
                          <a:pt x="87" y="198"/>
                        </a:lnTo>
                        <a:lnTo>
                          <a:pt x="94" y="200"/>
                        </a:lnTo>
                        <a:lnTo>
                          <a:pt x="101" y="204"/>
                        </a:lnTo>
                        <a:lnTo>
                          <a:pt x="107" y="209"/>
                        </a:lnTo>
                        <a:lnTo>
                          <a:pt x="116" y="206"/>
                        </a:lnTo>
                        <a:lnTo>
                          <a:pt x="124" y="203"/>
                        </a:lnTo>
                        <a:lnTo>
                          <a:pt x="131" y="198"/>
                        </a:lnTo>
                        <a:lnTo>
                          <a:pt x="139" y="195"/>
                        </a:lnTo>
                        <a:lnTo>
                          <a:pt x="146" y="190"/>
                        </a:lnTo>
                        <a:lnTo>
                          <a:pt x="154" y="187"/>
                        </a:lnTo>
                        <a:lnTo>
                          <a:pt x="162" y="183"/>
                        </a:lnTo>
                        <a:lnTo>
                          <a:pt x="170" y="182"/>
                        </a:lnTo>
                        <a:lnTo>
                          <a:pt x="177" y="182"/>
                        </a:lnTo>
                        <a:lnTo>
                          <a:pt x="184" y="183"/>
                        </a:lnTo>
                        <a:lnTo>
                          <a:pt x="190" y="186"/>
                        </a:lnTo>
                        <a:lnTo>
                          <a:pt x="195" y="188"/>
                        </a:lnTo>
                        <a:lnTo>
                          <a:pt x="201" y="190"/>
                        </a:lnTo>
                        <a:lnTo>
                          <a:pt x="207" y="194"/>
                        </a:lnTo>
                        <a:lnTo>
                          <a:pt x="213" y="196"/>
                        </a:lnTo>
                        <a:lnTo>
                          <a:pt x="219" y="198"/>
                        </a:lnTo>
                        <a:lnTo>
                          <a:pt x="213" y="210"/>
                        </a:lnTo>
                        <a:lnTo>
                          <a:pt x="205" y="219"/>
                        </a:lnTo>
                        <a:lnTo>
                          <a:pt x="197" y="228"/>
                        </a:lnTo>
                        <a:lnTo>
                          <a:pt x="187" y="237"/>
                        </a:lnTo>
                        <a:lnTo>
                          <a:pt x="178" y="245"/>
                        </a:lnTo>
                        <a:lnTo>
                          <a:pt x="169" y="254"/>
                        </a:lnTo>
                        <a:lnTo>
                          <a:pt x="159" y="262"/>
                        </a:lnTo>
                        <a:lnTo>
                          <a:pt x="151" y="27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5" name="Freeform 44"/>
                  <p:cNvSpPr>
                    <a:spLocks/>
                  </p:cNvSpPr>
                  <p:nvPr/>
                </p:nvSpPr>
                <p:spPr bwMode="auto">
                  <a:xfrm>
                    <a:off x="5513388" y="4943475"/>
                    <a:ext cx="573088" cy="341313"/>
                  </a:xfrm>
                  <a:custGeom>
                    <a:avLst/>
                    <a:gdLst>
                      <a:gd name="T0" fmla="*/ 162 w 721"/>
                      <a:gd name="T1" fmla="*/ 355 h 429"/>
                      <a:gd name="T2" fmla="*/ 182 w 721"/>
                      <a:gd name="T3" fmla="*/ 352 h 429"/>
                      <a:gd name="T4" fmla="*/ 205 w 721"/>
                      <a:gd name="T5" fmla="*/ 355 h 429"/>
                      <a:gd name="T6" fmla="*/ 230 w 721"/>
                      <a:gd name="T7" fmla="*/ 362 h 429"/>
                      <a:gd name="T8" fmla="*/ 249 w 721"/>
                      <a:gd name="T9" fmla="*/ 366 h 429"/>
                      <a:gd name="T10" fmla="*/ 264 w 721"/>
                      <a:gd name="T11" fmla="*/ 370 h 429"/>
                      <a:gd name="T12" fmla="*/ 280 w 721"/>
                      <a:gd name="T13" fmla="*/ 376 h 429"/>
                      <a:gd name="T14" fmla="*/ 295 w 721"/>
                      <a:gd name="T15" fmla="*/ 382 h 429"/>
                      <a:gd name="T16" fmla="*/ 298 w 721"/>
                      <a:gd name="T17" fmla="*/ 377 h 429"/>
                      <a:gd name="T18" fmla="*/ 292 w 721"/>
                      <a:gd name="T19" fmla="*/ 368 h 429"/>
                      <a:gd name="T20" fmla="*/ 316 w 721"/>
                      <a:gd name="T21" fmla="*/ 357 h 429"/>
                      <a:gd name="T22" fmla="*/ 303 w 721"/>
                      <a:gd name="T23" fmla="*/ 323 h 429"/>
                      <a:gd name="T24" fmla="*/ 284 w 721"/>
                      <a:gd name="T25" fmla="*/ 294 h 429"/>
                      <a:gd name="T26" fmla="*/ 293 w 721"/>
                      <a:gd name="T27" fmla="*/ 291 h 429"/>
                      <a:gd name="T28" fmla="*/ 302 w 721"/>
                      <a:gd name="T29" fmla="*/ 291 h 429"/>
                      <a:gd name="T30" fmla="*/ 310 w 721"/>
                      <a:gd name="T31" fmla="*/ 292 h 429"/>
                      <a:gd name="T32" fmla="*/ 321 w 721"/>
                      <a:gd name="T33" fmla="*/ 294 h 429"/>
                      <a:gd name="T34" fmla="*/ 337 w 721"/>
                      <a:gd name="T35" fmla="*/ 299 h 429"/>
                      <a:gd name="T36" fmla="*/ 349 w 721"/>
                      <a:gd name="T37" fmla="*/ 309 h 429"/>
                      <a:gd name="T38" fmla="*/ 361 w 721"/>
                      <a:gd name="T39" fmla="*/ 322 h 429"/>
                      <a:gd name="T40" fmla="*/ 372 w 721"/>
                      <a:gd name="T41" fmla="*/ 335 h 429"/>
                      <a:gd name="T42" fmla="*/ 384 w 721"/>
                      <a:gd name="T43" fmla="*/ 330 h 429"/>
                      <a:gd name="T44" fmla="*/ 384 w 721"/>
                      <a:gd name="T45" fmla="*/ 330 h 429"/>
                      <a:gd name="T46" fmla="*/ 374 w 721"/>
                      <a:gd name="T47" fmla="*/ 319 h 429"/>
                      <a:gd name="T48" fmla="*/ 356 w 721"/>
                      <a:gd name="T49" fmla="*/ 299 h 429"/>
                      <a:gd name="T50" fmla="*/ 345 w 721"/>
                      <a:gd name="T51" fmla="*/ 284 h 429"/>
                      <a:gd name="T52" fmla="*/ 339 w 721"/>
                      <a:gd name="T53" fmla="*/ 277 h 429"/>
                      <a:gd name="T54" fmla="*/ 721 w 721"/>
                      <a:gd name="T55" fmla="*/ 87 h 429"/>
                      <a:gd name="T56" fmla="*/ 611 w 721"/>
                      <a:gd name="T57" fmla="*/ 0 h 429"/>
                      <a:gd name="T58" fmla="*/ 586 w 721"/>
                      <a:gd name="T59" fmla="*/ 18 h 429"/>
                      <a:gd name="T60" fmla="*/ 543 w 721"/>
                      <a:gd name="T61" fmla="*/ 46 h 429"/>
                      <a:gd name="T62" fmla="*/ 486 w 721"/>
                      <a:gd name="T63" fmla="*/ 83 h 429"/>
                      <a:gd name="T64" fmla="*/ 422 w 721"/>
                      <a:gd name="T65" fmla="*/ 123 h 429"/>
                      <a:gd name="T66" fmla="*/ 353 w 721"/>
                      <a:gd name="T67" fmla="*/ 162 h 429"/>
                      <a:gd name="T68" fmla="*/ 284 w 721"/>
                      <a:gd name="T69" fmla="*/ 196 h 429"/>
                      <a:gd name="T70" fmla="*/ 217 w 721"/>
                      <a:gd name="T71" fmla="*/ 223 h 429"/>
                      <a:gd name="T72" fmla="*/ 159 w 721"/>
                      <a:gd name="T73" fmla="*/ 238 h 429"/>
                      <a:gd name="T74" fmla="*/ 98 w 721"/>
                      <a:gd name="T75" fmla="*/ 247 h 429"/>
                      <a:gd name="T76" fmla="*/ 53 w 721"/>
                      <a:gd name="T77" fmla="*/ 253 h 429"/>
                      <a:gd name="T78" fmla="*/ 21 w 721"/>
                      <a:gd name="T79" fmla="*/ 256 h 429"/>
                      <a:gd name="T80" fmla="*/ 0 w 721"/>
                      <a:gd name="T81" fmla="*/ 259 h 429"/>
                      <a:gd name="T82" fmla="*/ 13 w 721"/>
                      <a:gd name="T83" fmla="*/ 270 h 429"/>
                      <a:gd name="T84" fmla="*/ 29 w 721"/>
                      <a:gd name="T85" fmla="*/ 285 h 429"/>
                      <a:gd name="T86" fmla="*/ 48 w 721"/>
                      <a:gd name="T87" fmla="*/ 304 h 429"/>
                      <a:gd name="T88" fmla="*/ 71 w 721"/>
                      <a:gd name="T89" fmla="*/ 324 h 429"/>
                      <a:gd name="T90" fmla="*/ 96 w 721"/>
                      <a:gd name="T91" fmla="*/ 349 h 429"/>
                      <a:gd name="T92" fmla="*/ 124 w 721"/>
                      <a:gd name="T93" fmla="*/ 374 h 429"/>
                      <a:gd name="T94" fmla="*/ 154 w 721"/>
                      <a:gd name="T95" fmla="*/ 400 h 429"/>
                      <a:gd name="T96" fmla="*/ 186 w 721"/>
                      <a:gd name="T97" fmla="*/ 429 h 429"/>
                      <a:gd name="T98" fmla="*/ 179 w 721"/>
                      <a:gd name="T99" fmla="*/ 419 h 429"/>
                      <a:gd name="T100" fmla="*/ 171 w 721"/>
                      <a:gd name="T101" fmla="*/ 410 h 429"/>
                      <a:gd name="T102" fmla="*/ 154 w 721"/>
                      <a:gd name="T103" fmla="*/ 383 h 429"/>
                      <a:gd name="T104" fmla="*/ 152 w 721"/>
                      <a:gd name="T105" fmla="*/ 361 h 4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721" h="429">
                        <a:moveTo>
                          <a:pt x="152" y="361"/>
                        </a:moveTo>
                        <a:lnTo>
                          <a:pt x="162" y="355"/>
                        </a:lnTo>
                        <a:lnTo>
                          <a:pt x="172" y="352"/>
                        </a:lnTo>
                        <a:lnTo>
                          <a:pt x="182" y="352"/>
                        </a:lnTo>
                        <a:lnTo>
                          <a:pt x="194" y="353"/>
                        </a:lnTo>
                        <a:lnTo>
                          <a:pt x="205" y="355"/>
                        </a:lnTo>
                        <a:lnTo>
                          <a:pt x="217" y="359"/>
                        </a:lnTo>
                        <a:lnTo>
                          <a:pt x="230" y="362"/>
                        </a:lnTo>
                        <a:lnTo>
                          <a:pt x="241" y="363"/>
                        </a:lnTo>
                        <a:lnTo>
                          <a:pt x="249" y="366"/>
                        </a:lnTo>
                        <a:lnTo>
                          <a:pt x="257" y="368"/>
                        </a:lnTo>
                        <a:lnTo>
                          <a:pt x="264" y="370"/>
                        </a:lnTo>
                        <a:lnTo>
                          <a:pt x="272" y="373"/>
                        </a:lnTo>
                        <a:lnTo>
                          <a:pt x="280" y="376"/>
                        </a:lnTo>
                        <a:lnTo>
                          <a:pt x="288" y="380"/>
                        </a:lnTo>
                        <a:lnTo>
                          <a:pt x="295" y="382"/>
                        </a:lnTo>
                        <a:lnTo>
                          <a:pt x="303" y="385"/>
                        </a:lnTo>
                        <a:lnTo>
                          <a:pt x="298" y="377"/>
                        </a:lnTo>
                        <a:lnTo>
                          <a:pt x="294" y="372"/>
                        </a:lnTo>
                        <a:lnTo>
                          <a:pt x="292" y="368"/>
                        </a:lnTo>
                        <a:lnTo>
                          <a:pt x="291" y="367"/>
                        </a:lnTo>
                        <a:lnTo>
                          <a:pt x="316" y="357"/>
                        </a:lnTo>
                        <a:lnTo>
                          <a:pt x="311" y="339"/>
                        </a:lnTo>
                        <a:lnTo>
                          <a:pt x="303" y="323"/>
                        </a:lnTo>
                        <a:lnTo>
                          <a:pt x="294" y="308"/>
                        </a:lnTo>
                        <a:lnTo>
                          <a:pt x="284" y="294"/>
                        </a:lnTo>
                        <a:lnTo>
                          <a:pt x="288" y="292"/>
                        </a:lnTo>
                        <a:lnTo>
                          <a:pt x="293" y="291"/>
                        </a:lnTo>
                        <a:lnTo>
                          <a:pt x="298" y="290"/>
                        </a:lnTo>
                        <a:lnTo>
                          <a:pt x="302" y="291"/>
                        </a:lnTo>
                        <a:lnTo>
                          <a:pt x="307" y="291"/>
                        </a:lnTo>
                        <a:lnTo>
                          <a:pt x="310" y="292"/>
                        </a:lnTo>
                        <a:lnTo>
                          <a:pt x="316" y="293"/>
                        </a:lnTo>
                        <a:lnTo>
                          <a:pt x="321" y="294"/>
                        </a:lnTo>
                        <a:lnTo>
                          <a:pt x="329" y="297"/>
                        </a:lnTo>
                        <a:lnTo>
                          <a:pt x="337" y="299"/>
                        </a:lnTo>
                        <a:lnTo>
                          <a:pt x="343" y="304"/>
                        </a:lnTo>
                        <a:lnTo>
                          <a:pt x="349" y="309"/>
                        </a:lnTo>
                        <a:lnTo>
                          <a:pt x="355" y="315"/>
                        </a:lnTo>
                        <a:lnTo>
                          <a:pt x="361" y="322"/>
                        </a:lnTo>
                        <a:lnTo>
                          <a:pt x="367" y="329"/>
                        </a:lnTo>
                        <a:lnTo>
                          <a:pt x="372" y="335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74" y="319"/>
                        </a:lnTo>
                        <a:lnTo>
                          <a:pt x="364" y="308"/>
                        </a:lnTo>
                        <a:lnTo>
                          <a:pt x="356" y="299"/>
                        </a:lnTo>
                        <a:lnTo>
                          <a:pt x="349" y="291"/>
                        </a:lnTo>
                        <a:lnTo>
                          <a:pt x="345" y="284"/>
                        </a:lnTo>
                        <a:lnTo>
                          <a:pt x="341" y="279"/>
                        </a:lnTo>
                        <a:lnTo>
                          <a:pt x="339" y="277"/>
                        </a:lnTo>
                        <a:lnTo>
                          <a:pt x="338" y="276"/>
                        </a:lnTo>
                        <a:lnTo>
                          <a:pt x="721" y="87"/>
                        </a:lnTo>
                        <a:lnTo>
                          <a:pt x="718" y="87"/>
                        </a:lnTo>
                        <a:lnTo>
                          <a:pt x="611" y="0"/>
                        </a:lnTo>
                        <a:lnTo>
                          <a:pt x="601" y="7"/>
                        </a:lnTo>
                        <a:lnTo>
                          <a:pt x="586" y="18"/>
                        </a:lnTo>
                        <a:lnTo>
                          <a:pt x="566" y="31"/>
                        </a:lnTo>
                        <a:lnTo>
                          <a:pt x="543" y="46"/>
                        </a:lnTo>
                        <a:lnTo>
                          <a:pt x="516" y="64"/>
                        </a:lnTo>
                        <a:lnTo>
                          <a:pt x="486" y="83"/>
                        </a:lnTo>
                        <a:lnTo>
                          <a:pt x="455" y="103"/>
                        </a:lnTo>
                        <a:lnTo>
                          <a:pt x="422" y="123"/>
                        </a:lnTo>
                        <a:lnTo>
                          <a:pt x="387" y="142"/>
                        </a:lnTo>
                        <a:lnTo>
                          <a:pt x="353" y="162"/>
                        </a:lnTo>
                        <a:lnTo>
                          <a:pt x="318" y="180"/>
                        </a:lnTo>
                        <a:lnTo>
                          <a:pt x="284" y="196"/>
                        </a:lnTo>
                        <a:lnTo>
                          <a:pt x="249" y="211"/>
                        </a:lnTo>
                        <a:lnTo>
                          <a:pt x="217" y="223"/>
                        </a:lnTo>
                        <a:lnTo>
                          <a:pt x="187" y="232"/>
                        </a:lnTo>
                        <a:lnTo>
                          <a:pt x="159" y="238"/>
                        </a:lnTo>
                        <a:lnTo>
                          <a:pt x="127" y="242"/>
                        </a:lnTo>
                        <a:lnTo>
                          <a:pt x="98" y="247"/>
                        </a:lnTo>
                        <a:lnTo>
                          <a:pt x="74" y="249"/>
                        </a:lnTo>
                        <a:lnTo>
                          <a:pt x="53" y="253"/>
                        </a:lnTo>
                        <a:lnTo>
                          <a:pt x="36" y="255"/>
                        </a:lnTo>
                        <a:lnTo>
                          <a:pt x="21" y="256"/>
                        </a:lnTo>
                        <a:lnTo>
                          <a:pt x="10" y="257"/>
                        </a:lnTo>
                        <a:lnTo>
                          <a:pt x="0" y="259"/>
                        </a:lnTo>
                        <a:lnTo>
                          <a:pt x="6" y="264"/>
                        </a:lnTo>
                        <a:lnTo>
                          <a:pt x="13" y="270"/>
                        </a:lnTo>
                        <a:lnTo>
                          <a:pt x="20" y="277"/>
                        </a:lnTo>
                        <a:lnTo>
                          <a:pt x="29" y="285"/>
                        </a:lnTo>
                        <a:lnTo>
                          <a:pt x="38" y="294"/>
                        </a:lnTo>
                        <a:lnTo>
                          <a:pt x="48" y="304"/>
                        </a:lnTo>
                        <a:lnTo>
                          <a:pt x="59" y="314"/>
                        </a:lnTo>
                        <a:lnTo>
                          <a:pt x="71" y="324"/>
                        </a:lnTo>
                        <a:lnTo>
                          <a:pt x="83" y="336"/>
                        </a:lnTo>
                        <a:lnTo>
                          <a:pt x="96" y="349"/>
                        </a:lnTo>
                        <a:lnTo>
                          <a:pt x="110" y="361"/>
                        </a:lnTo>
                        <a:lnTo>
                          <a:pt x="124" y="374"/>
                        </a:lnTo>
                        <a:lnTo>
                          <a:pt x="139" y="387"/>
                        </a:lnTo>
                        <a:lnTo>
                          <a:pt x="154" y="400"/>
                        </a:lnTo>
                        <a:lnTo>
                          <a:pt x="170" y="415"/>
                        </a:lnTo>
                        <a:lnTo>
                          <a:pt x="186" y="429"/>
                        </a:lnTo>
                        <a:lnTo>
                          <a:pt x="182" y="425"/>
                        </a:lnTo>
                        <a:lnTo>
                          <a:pt x="179" y="419"/>
                        </a:lnTo>
                        <a:lnTo>
                          <a:pt x="174" y="414"/>
                        </a:lnTo>
                        <a:lnTo>
                          <a:pt x="171" y="410"/>
                        </a:lnTo>
                        <a:lnTo>
                          <a:pt x="162" y="397"/>
                        </a:lnTo>
                        <a:lnTo>
                          <a:pt x="154" y="383"/>
                        </a:lnTo>
                        <a:lnTo>
                          <a:pt x="149" y="370"/>
                        </a:lnTo>
                        <a:lnTo>
                          <a:pt x="152" y="361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6" name="Freeform 45"/>
                  <p:cNvSpPr>
                    <a:spLocks/>
                  </p:cNvSpPr>
                  <p:nvPr/>
                </p:nvSpPr>
                <p:spPr bwMode="auto">
                  <a:xfrm>
                    <a:off x="5954713" y="5314950"/>
                    <a:ext cx="9525" cy="4763"/>
                  </a:xfrm>
                  <a:custGeom>
                    <a:avLst/>
                    <a:gdLst>
                      <a:gd name="T0" fmla="*/ 0 w 10"/>
                      <a:gd name="T1" fmla="*/ 0 h 6"/>
                      <a:gd name="T2" fmla="*/ 2 w 10"/>
                      <a:gd name="T3" fmla="*/ 1 h 6"/>
                      <a:gd name="T4" fmla="*/ 6 w 10"/>
                      <a:gd name="T5" fmla="*/ 4 h 6"/>
                      <a:gd name="T6" fmla="*/ 8 w 10"/>
                      <a:gd name="T7" fmla="*/ 5 h 6"/>
                      <a:gd name="T8" fmla="*/ 10 w 10"/>
                      <a:gd name="T9" fmla="*/ 6 h 6"/>
                      <a:gd name="T10" fmla="*/ 8 w 10"/>
                      <a:gd name="T11" fmla="*/ 5 h 6"/>
                      <a:gd name="T12" fmla="*/ 6 w 10"/>
                      <a:gd name="T13" fmla="*/ 4 h 6"/>
                      <a:gd name="T14" fmla="*/ 2 w 10"/>
                      <a:gd name="T15" fmla="*/ 1 h 6"/>
                      <a:gd name="T16" fmla="*/ 0 w 10"/>
                      <a:gd name="T17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6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6" y="4"/>
                        </a:lnTo>
                        <a:lnTo>
                          <a:pt x="8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6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7" name="Freeform 46"/>
                  <p:cNvSpPr>
                    <a:spLocks/>
                  </p:cNvSpPr>
                  <p:nvPr/>
                </p:nvSpPr>
                <p:spPr bwMode="auto">
                  <a:xfrm>
                    <a:off x="6296025" y="5483225"/>
                    <a:ext cx="17463" cy="6350"/>
                  </a:xfrm>
                  <a:custGeom>
                    <a:avLst/>
                    <a:gdLst>
                      <a:gd name="T0" fmla="*/ 22 w 22"/>
                      <a:gd name="T1" fmla="*/ 0 h 8"/>
                      <a:gd name="T2" fmla="*/ 16 w 22"/>
                      <a:gd name="T3" fmla="*/ 3 h 8"/>
                      <a:gd name="T4" fmla="*/ 12 w 22"/>
                      <a:gd name="T5" fmla="*/ 5 h 8"/>
                      <a:gd name="T6" fmla="*/ 6 w 22"/>
                      <a:gd name="T7" fmla="*/ 6 h 8"/>
                      <a:gd name="T8" fmla="*/ 0 w 22"/>
                      <a:gd name="T9" fmla="*/ 8 h 8"/>
                      <a:gd name="T10" fmla="*/ 6 w 22"/>
                      <a:gd name="T11" fmla="*/ 6 h 8"/>
                      <a:gd name="T12" fmla="*/ 12 w 22"/>
                      <a:gd name="T13" fmla="*/ 5 h 8"/>
                      <a:gd name="T14" fmla="*/ 16 w 22"/>
                      <a:gd name="T15" fmla="*/ 3 h 8"/>
                      <a:gd name="T16" fmla="*/ 22 w 2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8">
                        <a:moveTo>
                          <a:pt x="22" y="0"/>
                        </a:moveTo>
                        <a:lnTo>
                          <a:pt x="16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6" y="3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8" name="Freeform 47"/>
                  <p:cNvSpPr>
                    <a:spLocks/>
                  </p:cNvSpPr>
                  <p:nvPr/>
                </p:nvSpPr>
                <p:spPr bwMode="auto">
                  <a:xfrm>
                    <a:off x="5689600" y="5308600"/>
                    <a:ext cx="588963" cy="250825"/>
                  </a:xfrm>
                  <a:custGeom>
                    <a:avLst/>
                    <a:gdLst>
                      <a:gd name="T0" fmla="*/ 421 w 741"/>
                      <a:gd name="T1" fmla="*/ 190 h 317"/>
                      <a:gd name="T2" fmla="*/ 403 w 741"/>
                      <a:gd name="T3" fmla="*/ 192 h 317"/>
                      <a:gd name="T4" fmla="*/ 384 w 741"/>
                      <a:gd name="T5" fmla="*/ 187 h 317"/>
                      <a:gd name="T6" fmla="*/ 365 w 741"/>
                      <a:gd name="T7" fmla="*/ 182 h 317"/>
                      <a:gd name="T8" fmla="*/ 360 w 741"/>
                      <a:gd name="T9" fmla="*/ 185 h 317"/>
                      <a:gd name="T10" fmla="*/ 372 w 741"/>
                      <a:gd name="T11" fmla="*/ 194 h 317"/>
                      <a:gd name="T12" fmla="*/ 380 w 741"/>
                      <a:gd name="T13" fmla="*/ 204 h 317"/>
                      <a:gd name="T14" fmla="*/ 383 w 741"/>
                      <a:gd name="T15" fmla="*/ 216 h 317"/>
                      <a:gd name="T16" fmla="*/ 372 w 741"/>
                      <a:gd name="T17" fmla="*/ 232 h 317"/>
                      <a:gd name="T18" fmla="*/ 347 w 741"/>
                      <a:gd name="T19" fmla="*/ 238 h 317"/>
                      <a:gd name="T20" fmla="*/ 321 w 741"/>
                      <a:gd name="T21" fmla="*/ 228 h 317"/>
                      <a:gd name="T22" fmla="*/ 299 w 741"/>
                      <a:gd name="T23" fmla="*/ 211 h 317"/>
                      <a:gd name="T24" fmla="*/ 285 w 741"/>
                      <a:gd name="T25" fmla="*/ 186 h 317"/>
                      <a:gd name="T26" fmla="*/ 276 w 741"/>
                      <a:gd name="T27" fmla="*/ 159 h 317"/>
                      <a:gd name="T28" fmla="*/ 266 w 741"/>
                      <a:gd name="T29" fmla="*/ 133 h 317"/>
                      <a:gd name="T30" fmla="*/ 251 w 741"/>
                      <a:gd name="T31" fmla="*/ 112 h 317"/>
                      <a:gd name="T32" fmla="*/ 231 w 741"/>
                      <a:gd name="T33" fmla="*/ 99 h 317"/>
                      <a:gd name="T34" fmla="*/ 213 w 741"/>
                      <a:gd name="T35" fmla="*/ 97 h 317"/>
                      <a:gd name="T36" fmla="*/ 195 w 741"/>
                      <a:gd name="T37" fmla="*/ 96 h 317"/>
                      <a:gd name="T38" fmla="*/ 177 w 741"/>
                      <a:gd name="T39" fmla="*/ 94 h 317"/>
                      <a:gd name="T40" fmla="*/ 163 w 741"/>
                      <a:gd name="T41" fmla="*/ 89 h 317"/>
                      <a:gd name="T42" fmla="*/ 150 w 741"/>
                      <a:gd name="T43" fmla="*/ 85 h 317"/>
                      <a:gd name="T44" fmla="*/ 139 w 741"/>
                      <a:gd name="T45" fmla="*/ 85 h 317"/>
                      <a:gd name="T46" fmla="*/ 129 w 741"/>
                      <a:gd name="T47" fmla="*/ 88 h 317"/>
                      <a:gd name="T48" fmla="*/ 123 w 741"/>
                      <a:gd name="T49" fmla="*/ 92 h 317"/>
                      <a:gd name="T50" fmla="*/ 117 w 741"/>
                      <a:gd name="T51" fmla="*/ 96 h 317"/>
                      <a:gd name="T52" fmla="*/ 100 w 741"/>
                      <a:gd name="T53" fmla="*/ 85 h 317"/>
                      <a:gd name="T54" fmla="*/ 71 w 741"/>
                      <a:gd name="T55" fmla="*/ 61 h 317"/>
                      <a:gd name="T56" fmla="*/ 42 w 741"/>
                      <a:gd name="T57" fmla="*/ 37 h 317"/>
                      <a:gd name="T58" fmla="*/ 13 w 741"/>
                      <a:gd name="T59" fmla="*/ 13 h 317"/>
                      <a:gd name="T60" fmla="*/ 19 w 741"/>
                      <a:gd name="T61" fmla="*/ 17 h 317"/>
                      <a:gd name="T62" fmla="*/ 61 w 741"/>
                      <a:gd name="T63" fmla="*/ 52 h 317"/>
                      <a:gd name="T64" fmla="*/ 102 w 741"/>
                      <a:gd name="T65" fmla="*/ 87 h 317"/>
                      <a:gd name="T66" fmla="*/ 144 w 741"/>
                      <a:gd name="T67" fmla="*/ 121 h 317"/>
                      <a:gd name="T68" fmla="*/ 197 w 741"/>
                      <a:gd name="T69" fmla="*/ 163 h 317"/>
                      <a:gd name="T70" fmla="*/ 255 w 741"/>
                      <a:gd name="T71" fmla="*/ 205 h 317"/>
                      <a:gd name="T72" fmla="*/ 306 w 741"/>
                      <a:gd name="T73" fmla="*/ 240 h 317"/>
                      <a:gd name="T74" fmla="*/ 349 w 741"/>
                      <a:gd name="T75" fmla="*/ 268 h 317"/>
                      <a:gd name="T76" fmla="*/ 382 w 741"/>
                      <a:gd name="T77" fmla="*/ 287 h 317"/>
                      <a:gd name="T78" fmla="*/ 408 w 741"/>
                      <a:gd name="T79" fmla="*/ 302 h 317"/>
                      <a:gd name="T80" fmla="*/ 428 w 741"/>
                      <a:gd name="T81" fmla="*/ 311 h 317"/>
                      <a:gd name="T82" fmla="*/ 440 w 741"/>
                      <a:gd name="T83" fmla="*/ 316 h 317"/>
                      <a:gd name="T84" fmla="*/ 448 w 741"/>
                      <a:gd name="T85" fmla="*/ 316 h 317"/>
                      <a:gd name="T86" fmla="*/ 466 w 741"/>
                      <a:gd name="T87" fmla="*/ 313 h 317"/>
                      <a:gd name="T88" fmla="*/ 493 w 741"/>
                      <a:gd name="T89" fmla="*/ 306 h 317"/>
                      <a:gd name="T90" fmla="*/ 528 w 741"/>
                      <a:gd name="T91" fmla="*/ 298 h 317"/>
                      <a:gd name="T92" fmla="*/ 569 w 741"/>
                      <a:gd name="T93" fmla="*/ 287 h 317"/>
                      <a:gd name="T94" fmla="*/ 615 w 741"/>
                      <a:gd name="T95" fmla="*/ 275 h 317"/>
                      <a:gd name="T96" fmla="*/ 664 w 741"/>
                      <a:gd name="T97" fmla="*/ 261 h 317"/>
                      <a:gd name="T98" fmla="*/ 716 w 741"/>
                      <a:gd name="T99" fmla="*/ 245 h 317"/>
                      <a:gd name="T100" fmla="*/ 726 w 741"/>
                      <a:gd name="T101" fmla="*/ 236 h 317"/>
                      <a:gd name="T102" fmla="*/ 695 w 741"/>
                      <a:gd name="T103" fmla="*/ 234 h 317"/>
                      <a:gd name="T104" fmla="*/ 662 w 741"/>
                      <a:gd name="T105" fmla="*/ 232 h 317"/>
                      <a:gd name="T106" fmla="*/ 625 w 741"/>
                      <a:gd name="T107" fmla="*/ 227 h 317"/>
                      <a:gd name="T108" fmla="*/ 586 w 741"/>
                      <a:gd name="T109" fmla="*/ 220 h 317"/>
                      <a:gd name="T110" fmla="*/ 546 w 741"/>
                      <a:gd name="T111" fmla="*/ 212 h 317"/>
                      <a:gd name="T112" fmla="*/ 502 w 741"/>
                      <a:gd name="T113" fmla="*/ 202 h 317"/>
                      <a:gd name="T114" fmla="*/ 458 w 741"/>
                      <a:gd name="T115" fmla="*/ 188 h 317"/>
                      <a:gd name="T116" fmla="*/ 434 w 741"/>
                      <a:gd name="T117" fmla="*/ 181 h 317"/>
                      <a:gd name="T118" fmla="*/ 432 w 741"/>
                      <a:gd name="T119" fmla="*/ 185 h 3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741" h="317">
                        <a:moveTo>
                          <a:pt x="429" y="187"/>
                        </a:moveTo>
                        <a:lnTo>
                          <a:pt x="421" y="190"/>
                        </a:lnTo>
                        <a:lnTo>
                          <a:pt x="412" y="192"/>
                        </a:lnTo>
                        <a:lnTo>
                          <a:pt x="403" y="192"/>
                        </a:lnTo>
                        <a:lnTo>
                          <a:pt x="393" y="189"/>
                        </a:lnTo>
                        <a:lnTo>
                          <a:pt x="384" y="187"/>
                        </a:lnTo>
                        <a:lnTo>
                          <a:pt x="374" y="185"/>
                        </a:lnTo>
                        <a:lnTo>
                          <a:pt x="365" y="182"/>
                        </a:lnTo>
                        <a:lnTo>
                          <a:pt x="354" y="181"/>
                        </a:lnTo>
                        <a:lnTo>
                          <a:pt x="360" y="185"/>
                        </a:lnTo>
                        <a:lnTo>
                          <a:pt x="366" y="189"/>
                        </a:lnTo>
                        <a:lnTo>
                          <a:pt x="372" y="194"/>
                        </a:lnTo>
                        <a:lnTo>
                          <a:pt x="376" y="200"/>
                        </a:lnTo>
                        <a:lnTo>
                          <a:pt x="380" y="204"/>
                        </a:lnTo>
                        <a:lnTo>
                          <a:pt x="382" y="210"/>
                        </a:lnTo>
                        <a:lnTo>
                          <a:pt x="383" y="216"/>
                        </a:lnTo>
                        <a:lnTo>
                          <a:pt x="381" y="222"/>
                        </a:lnTo>
                        <a:lnTo>
                          <a:pt x="372" y="232"/>
                        </a:lnTo>
                        <a:lnTo>
                          <a:pt x="360" y="236"/>
                        </a:lnTo>
                        <a:lnTo>
                          <a:pt x="347" y="238"/>
                        </a:lnTo>
                        <a:lnTo>
                          <a:pt x="335" y="234"/>
                        </a:lnTo>
                        <a:lnTo>
                          <a:pt x="321" y="228"/>
                        </a:lnTo>
                        <a:lnTo>
                          <a:pt x="309" y="220"/>
                        </a:lnTo>
                        <a:lnTo>
                          <a:pt x="299" y="211"/>
                        </a:lnTo>
                        <a:lnTo>
                          <a:pt x="291" y="200"/>
                        </a:lnTo>
                        <a:lnTo>
                          <a:pt x="285" y="186"/>
                        </a:lnTo>
                        <a:lnTo>
                          <a:pt x="281" y="173"/>
                        </a:lnTo>
                        <a:lnTo>
                          <a:pt x="276" y="159"/>
                        </a:lnTo>
                        <a:lnTo>
                          <a:pt x="271" y="145"/>
                        </a:lnTo>
                        <a:lnTo>
                          <a:pt x="266" y="133"/>
                        </a:lnTo>
                        <a:lnTo>
                          <a:pt x="259" y="121"/>
                        </a:lnTo>
                        <a:lnTo>
                          <a:pt x="251" y="112"/>
                        </a:lnTo>
                        <a:lnTo>
                          <a:pt x="240" y="104"/>
                        </a:lnTo>
                        <a:lnTo>
                          <a:pt x="231" y="99"/>
                        </a:lnTo>
                        <a:lnTo>
                          <a:pt x="222" y="97"/>
                        </a:lnTo>
                        <a:lnTo>
                          <a:pt x="213" y="97"/>
                        </a:lnTo>
                        <a:lnTo>
                          <a:pt x="205" y="96"/>
                        </a:lnTo>
                        <a:lnTo>
                          <a:pt x="195" y="96"/>
                        </a:lnTo>
                        <a:lnTo>
                          <a:pt x="186" y="95"/>
                        </a:lnTo>
                        <a:lnTo>
                          <a:pt x="177" y="94"/>
                        </a:lnTo>
                        <a:lnTo>
                          <a:pt x="168" y="90"/>
                        </a:lnTo>
                        <a:lnTo>
                          <a:pt x="163" y="89"/>
                        </a:lnTo>
                        <a:lnTo>
                          <a:pt x="157" y="87"/>
                        </a:lnTo>
                        <a:lnTo>
                          <a:pt x="150" y="85"/>
                        </a:lnTo>
                        <a:lnTo>
                          <a:pt x="145" y="85"/>
                        </a:lnTo>
                        <a:lnTo>
                          <a:pt x="139" y="85"/>
                        </a:lnTo>
                        <a:lnTo>
                          <a:pt x="133" y="85"/>
                        </a:lnTo>
                        <a:lnTo>
                          <a:pt x="129" y="88"/>
                        </a:lnTo>
                        <a:lnTo>
                          <a:pt x="125" y="90"/>
                        </a:lnTo>
                        <a:lnTo>
                          <a:pt x="123" y="92"/>
                        </a:lnTo>
                        <a:lnTo>
                          <a:pt x="121" y="95"/>
                        </a:lnTo>
                        <a:lnTo>
                          <a:pt x="117" y="96"/>
                        </a:lnTo>
                        <a:lnTo>
                          <a:pt x="115" y="97"/>
                        </a:lnTo>
                        <a:lnTo>
                          <a:pt x="100" y="85"/>
                        </a:lnTo>
                        <a:lnTo>
                          <a:pt x="86" y="73"/>
                        </a:lnTo>
                        <a:lnTo>
                          <a:pt x="71" y="61"/>
                        </a:lnTo>
                        <a:lnTo>
                          <a:pt x="56" y="49"/>
                        </a:lnTo>
                        <a:lnTo>
                          <a:pt x="42" y="37"/>
                        </a:lnTo>
                        <a:lnTo>
                          <a:pt x="27" y="24"/>
                        </a:lnTo>
                        <a:lnTo>
                          <a:pt x="13" y="13"/>
                        </a:lnTo>
                        <a:lnTo>
                          <a:pt x="0" y="0"/>
                        </a:lnTo>
                        <a:lnTo>
                          <a:pt x="19" y="17"/>
                        </a:lnTo>
                        <a:lnTo>
                          <a:pt x="40" y="35"/>
                        </a:lnTo>
                        <a:lnTo>
                          <a:pt x="61" y="52"/>
                        </a:lnTo>
                        <a:lnTo>
                          <a:pt x="81" y="69"/>
                        </a:lnTo>
                        <a:lnTo>
                          <a:pt x="102" y="87"/>
                        </a:lnTo>
                        <a:lnTo>
                          <a:pt x="123" y="104"/>
                        </a:lnTo>
                        <a:lnTo>
                          <a:pt x="144" y="121"/>
                        </a:lnTo>
                        <a:lnTo>
                          <a:pt x="164" y="137"/>
                        </a:lnTo>
                        <a:lnTo>
                          <a:pt x="197" y="163"/>
                        </a:lnTo>
                        <a:lnTo>
                          <a:pt x="228" y="186"/>
                        </a:lnTo>
                        <a:lnTo>
                          <a:pt x="255" y="205"/>
                        </a:lnTo>
                        <a:lnTo>
                          <a:pt x="282" y="224"/>
                        </a:lnTo>
                        <a:lnTo>
                          <a:pt x="306" y="240"/>
                        </a:lnTo>
                        <a:lnTo>
                          <a:pt x="328" y="255"/>
                        </a:lnTo>
                        <a:lnTo>
                          <a:pt x="349" y="268"/>
                        </a:lnTo>
                        <a:lnTo>
                          <a:pt x="366" y="278"/>
                        </a:lnTo>
                        <a:lnTo>
                          <a:pt x="382" y="287"/>
                        </a:lnTo>
                        <a:lnTo>
                          <a:pt x="397" y="295"/>
                        </a:lnTo>
                        <a:lnTo>
                          <a:pt x="408" y="302"/>
                        </a:lnTo>
                        <a:lnTo>
                          <a:pt x="419" y="307"/>
                        </a:lnTo>
                        <a:lnTo>
                          <a:pt x="428" y="311"/>
                        </a:lnTo>
                        <a:lnTo>
                          <a:pt x="435" y="314"/>
                        </a:lnTo>
                        <a:lnTo>
                          <a:pt x="440" y="316"/>
                        </a:lnTo>
                        <a:lnTo>
                          <a:pt x="443" y="317"/>
                        </a:lnTo>
                        <a:lnTo>
                          <a:pt x="448" y="316"/>
                        </a:lnTo>
                        <a:lnTo>
                          <a:pt x="456" y="315"/>
                        </a:lnTo>
                        <a:lnTo>
                          <a:pt x="466" y="313"/>
                        </a:lnTo>
                        <a:lnTo>
                          <a:pt x="478" y="309"/>
                        </a:lnTo>
                        <a:lnTo>
                          <a:pt x="493" y="306"/>
                        </a:lnTo>
                        <a:lnTo>
                          <a:pt x="510" y="302"/>
                        </a:lnTo>
                        <a:lnTo>
                          <a:pt x="528" y="298"/>
                        </a:lnTo>
                        <a:lnTo>
                          <a:pt x="548" y="293"/>
                        </a:lnTo>
                        <a:lnTo>
                          <a:pt x="569" y="287"/>
                        </a:lnTo>
                        <a:lnTo>
                          <a:pt x="592" y="281"/>
                        </a:lnTo>
                        <a:lnTo>
                          <a:pt x="615" y="275"/>
                        </a:lnTo>
                        <a:lnTo>
                          <a:pt x="640" y="268"/>
                        </a:lnTo>
                        <a:lnTo>
                          <a:pt x="664" y="261"/>
                        </a:lnTo>
                        <a:lnTo>
                          <a:pt x="690" y="253"/>
                        </a:lnTo>
                        <a:lnTo>
                          <a:pt x="716" y="245"/>
                        </a:lnTo>
                        <a:lnTo>
                          <a:pt x="741" y="236"/>
                        </a:lnTo>
                        <a:lnTo>
                          <a:pt x="726" y="236"/>
                        </a:lnTo>
                        <a:lnTo>
                          <a:pt x="711" y="235"/>
                        </a:lnTo>
                        <a:lnTo>
                          <a:pt x="695" y="234"/>
                        </a:lnTo>
                        <a:lnTo>
                          <a:pt x="679" y="233"/>
                        </a:lnTo>
                        <a:lnTo>
                          <a:pt x="662" y="232"/>
                        </a:lnTo>
                        <a:lnTo>
                          <a:pt x="643" y="230"/>
                        </a:lnTo>
                        <a:lnTo>
                          <a:pt x="625" y="227"/>
                        </a:lnTo>
                        <a:lnTo>
                          <a:pt x="605" y="224"/>
                        </a:lnTo>
                        <a:lnTo>
                          <a:pt x="586" y="220"/>
                        </a:lnTo>
                        <a:lnTo>
                          <a:pt x="566" y="217"/>
                        </a:lnTo>
                        <a:lnTo>
                          <a:pt x="546" y="212"/>
                        </a:lnTo>
                        <a:lnTo>
                          <a:pt x="524" y="208"/>
                        </a:lnTo>
                        <a:lnTo>
                          <a:pt x="502" y="202"/>
                        </a:lnTo>
                        <a:lnTo>
                          <a:pt x="480" y="195"/>
                        </a:lnTo>
                        <a:lnTo>
                          <a:pt x="458" y="188"/>
                        </a:lnTo>
                        <a:lnTo>
                          <a:pt x="435" y="180"/>
                        </a:lnTo>
                        <a:lnTo>
                          <a:pt x="434" y="181"/>
                        </a:lnTo>
                        <a:lnTo>
                          <a:pt x="433" y="183"/>
                        </a:lnTo>
                        <a:lnTo>
                          <a:pt x="432" y="185"/>
                        </a:lnTo>
                        <a:lnTo>
                          <a:pt x="429" y="187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09" name="Freeform 48"/>
                  <p:cNvSpPr>
                    <a:spLocks/>
                  </p:cNvSpPr>
                  <p:nvPr/>
                </p:nvSpPr>
                <p:spPr bwMode="auto">
                  <a:xfrm>
                    <a:off x="6335713" y="5468938"/>
                    <a:ext cx="15875" cy="6350"/>
                  </a:xfrm>
                  <a:custGeom>
                    <a:avLst/>
                    <a:gdLst>
                      <a:gd name="T0" fmla="*/ 19 w 19"/>
                      <a:gd name="T1" fmla="*/ 0 h 8"/>
                      <a:gd name="T2" fmla="*/ 15 w 19"/>
                      <a:gd name="T3" fmla="*/ 2 h 8"/>
                      <a:gd name="T4" fmla="*/ 10 w 19"/>
                      <a:gd name="T5" fmla="*/ 4 h 8"/>
                      <a:gd name="T6" fmla="*/ 5 w 19"/>
                      <a:gd name="T7" fmla="*/ 6 h 8"/>
                      <a:gd name="T8" fmla="*/ 0 w 19"/>
                      <a:gd name="T9" fmla="*/ 8 h 8"/>
                      <a:gd name="T10" fmla="*/ 5 w 19"/>
                      <a:gd name="T11" fmla="*/ 6 h 8"/>
                      <a:gd name="T12" fmla="*/ 10 w 19"/>
                      <a:gd name="T13" fmla="*/ 4 h 8"/>
                      <a:gd name="T14" fmla="*/ 15 w 19"/>
                      <a:gd name="T15" fmla="*/ 2 h 8"/>
                      <a:gd name="T16" fmla="*/ 19 w 19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" h="8">
                        <a:moveTo>
                          <a:pt x="19" y="0"/>
                        </a:moveTo>
                        <a:lnTo>
                          <a:pt x="15" y="2"/>
                        </a:lnTo>
                        <a:lnTo>
                          <a:pt x="10" y="4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4"/>
                        </a:lnTo>
                        <a:lnTo>
                          <a:pt x="15" y="2"/>
                        </a:lnTo>
                        <a:lnTo>
                          <a:pt x="19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" name="Freeform 49"/>
                  <p:cNvSpPr>
                    <a:spLocks/>
                  </p:cNvSpPr>
                  <p:nvPr/>
                </p:nvSpPr>
                <p:spPr bwMode="auto">
                  <a:xfrm>
                    <a:off x="6351588" y="5461000"/>
                    <a:ext cx="17463" cy="6350"/>
                  </a:xfrm>
                  <a:custGeom>
                    <a:avLst/>
                    <a:gdLst>
                      <a:gd name="T0" fmla="*/ 20 w 20"/>
                      <a:gd name="T1" fmla="*/ 0 h 8"/>
                      <a:gd name="T2" fmla="*/ 16 w 20"/>
                      <a:gd name="T3" fmla="*/ 2 h 8"/>
                      <a:gd name="T4" fmla="*/ 10 w 20"/>
                      <a:gd name="T5" fmla="*/ 3 h 8"/>
                      <a:gd name="T6" fmla="*/ 5 w 20"/>
                      <a:gd name="T7" fmla="*/ 6 h 8"/>
                      <a:gd name="T8" fmla="*/ 0 w 20"/>
                      <a:gd name="T9" fmla="*/ 8 h 8"/>
                      <a:gd name="T10" fmla="*/ 5 w 20"/>
                      <a:gd name="T11" fmla="*/ 6 h 8"/>
                      <a:gd name="T12" fmla="*/ 10 w 20"/>
                      <a:gd name="T13" fmla="*/ 3 h 8"/>
                      <a:gd name="T14" fmla="*/ 16 w 20"/>
                      <a:gd name="T15" fmla="*/ 2 h 8"/>
                      <a:gd name="T16" fmla="*/ 20 w 20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" h="8">
                        <a:moveTo>
                          <a:pt x="20" y="0"/>
                        </a:moveTo>
                        <a:lnTo>
                          <a:pt x="16" y="2"/>
                        </a:lnTo>
                        <a:lnTo>
                          <a:pt x="10" y="3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3"/>
                        </a:lnTo>
                        <a:lnTo>
                          <a:pt x="16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" name="Freeform 50"/>
                  <p:cNvSpPr>
                    <a:spLocks/>
                  </p:cNvSpPr>
                  <p:nvPr/>
                </p:nvSpPr>
                <p:spPr bwMode="auto">
                  <a:xfrm>
                    <a:off x="6403975" y="5437188"/>
                    <a:ext cx="14288" cy="7938"/>
                  </a:xfrm>
                  <a:custGeom>
                    <a:avLst/>
                    <a:gdLst>
                      <a:gd name="T0" fmla="*/ 18 w 18"/>
                      <a:gd name="T1" fmla="*/ 0 h 9"/>
                      <a:gd name="T2" fmla="*/ 13 w 18"/>
                      <a:gd name="T3" fmla="*/ 2 h 9"/>
                      <a:gd name="T4" fmla="*/ 9 w 18"/>
                      <a:gd name="T5" fmla="*/ 4 h 9"/>
                      <a:gd name="T6" fmla="*/ 5 w 18"/>
                      <a:gd name="T7" fmla="*/ 7 h 9"/>
                      <a:gd name="T8" fmla="*/ 0 w 18"/>
                      <a:gd name="T9" fmla="*/ 9 h 9"/>
                      <a:gd name="T10" fmla="*/ 5 w 18"/>
                      <a:gd name="T11" fmla="*/ 7 h 9"/>
                      <a:gd name="T12" fmla="*/ 9 w 18"/>
                      <a:gd name="T13" fmla="*/ 4 h 9"/>
                      <a:gd name="T14" fmla="*/ 13 w 18"/>
                      <a:gd name="T15" fmla="*/ 2 h 9"/>
                      <a:gd name="T16" fmla="*/ 18 w 18"/>
                      <a:gd name="T17" fmla="*/ 0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9">
                        <a:moveTo>
                          <a:pt x="18" y="0"/>
                        </a:moveTo>
                        <a:lnTo>
                          <a:pt x="13" y="2"/>
                        </a:lnTo>
                        <a:lnTo>
                          <a:pt x="9" y="4"/>
                        </a:lnTo>
                        <a:lnTo>
                          <a:pt x="5" y="7"/>
                        </a:lnTo>
                        <a:lnTo>
                          <a:pt x="0" y="9"/>
                        </a:lnTo>
                        <a:lnTo>
                          <a:pt x="5" y="7"/>
                        </a:lnTo>
                        <a:lnTo>
                          <a:pt x="9" y="4"/>
                        </a:lnTo>
                        <a:lnTo>
                          <a:pt x="13" y="2"/>
                        </a:lnTo>
                        <a:lnTo>
                          <a:pt x="18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2" name="Freeform 51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26988" cy="23813"/>
                  </a:xfrm>
                  <a:custGeom>
                    <a:avLst/>
                    <a:gdLst>
                      <a:gd name="T0" fmla="*/ 34 w 34"/>
                      <a:gd name="T1" fmla="*/ 30 h 30"/>
                      <a:gd name="T2" fmla="*/ 30 w 34"/>
                      <a:gd name="T3" fmla="*/ 27 h 30"/>
                      <a:gd name="T4" fmla="*/ 26 w 34"/>
                      <a:gd name="T5" fmla="*/ 22 h 30"/>
                      <a:gd name="T6" fmla="*/ 22 w 34"/>
                      <a:gd name="T7" fmla="*/ 19 h 30"/>
                      <a:gd name="T8" fmla="*/ 17 w 34"/>
                      <a:gd name="T9" fmla="*/ 15 h 30"/>
                      <a:gd name="T10" fmla="*/ 13 w 34"/>
                      <a:gd name="T11" fmla="*/ 11 h 30"/>
                      <a:gd name="T12" fmla="*/ 9 w 34"/>
                      <a:gd name="T13" fmla="*/ 7 h 30"/>
                      <a:gd name="T14" fmla="*/ 4 w 34"/>
                      <a:gd name="T15" fmla="*/ 4 h 30"/>
                      <a:gd name="T16" fmla="*/ 0 w 34"/>
                      <a:gd name="T17" fmla="*/ 0 h 30"/>
                      <a:gd name="T18" fmla="*/ 4 w 34"/>
                      <a:gd name="T19" fmla="*/ 4 h 30"/>
                      <a:gd name="T20" fmla="*/ 9 w 34"/>
                      <a:gd name="T21" fmla="*/ 7 h 30"/>
                      <a:gd name="T22" fmla="*/ 13 w 34"/>
                      <a:gd name="T23" fmla="*/ 11 h 30"/>
                      <a:gd name="T24" fmla="*/ 17 w 34"/>
                      <a:gd name="T25" fmla="*/ 14 h 30"/>
                      <a:gd name="T26" fmla="*/ 22 w 34"/>
                      <a:gd name="T27" fmla="*/ 17 h 30"/>
                      <a:gd name="T28" fmla="*/ 26 w 34"/>
                      <a:gd name="T29" fmla="*/ 22 h 30"/>
                      <a:gd name="T30" fmla="*/ 30 w 34"/>
                      <a:gd name="T31" fmla="*/ 26 h 30"/>
                      <a:gd name="T32" fmla="*/ 34 w 34"/>
                      <a:gd name="T33" fmla="*/ 3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4" h="30">
                        <a:moveTo>
                          <a:pt x="34" y="30"/>
                        </a:moveTo>
                        <a:lnTo>
                          <a:pt x="30" y="27"/>
                        </a:lnTo>
                        <a:lnTo>
                          <a:pt x="26" y="22"/>
                        </a:lnTo>
                        <a:lnTo>
                          <a:pt x="22" y="19"/>
                        </a:lnTo>
                        <a:lnTo>
                          <a:pt x="17" y="15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lnTo>
                          <a:pt x="4" y="4"/>
                        </a:lnTo>
                        <a:lnTo>
                          <a:pt x="9" y="7"/>
                        </a:lnTo>
                        <a:lnTo>
                          <a:pt x="13" y="11"/>
                        </a:lnTo>
                        <a:lnTo>
                          <a:pt x="17" y="14"/>
                        </a:lnTo>
                        <a:lnTo>
                          <a:pt x="22" y="17"/>
                        </a:lnTo>
                        <a:lnTo>
                          <a:pt x="26" y="22"/>
                        </a:lnTo>
                        <a:lnTo>
                          <a:pt x="30" y="26"/>
                        </a:lnTo>
                        <a:lnTo>
                          <a:pt x="34" y="3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3" name="Freeform 52"/>
                  <p:cNvSpPr>
                    <a:spLocks/>
                  </p:cNvSpPr>
                  <p:nvPr/>
                </p:nvSpPr>
                <p:spPr bwMode="auto">
                  <a:xfrm>
                    <a:off x="6316663" y="5476875"/>
                    <a:ext cx="14288" cy="4763"/>
                  </a:xfrm>
                  <a:custGeom>
                    <a:avLst/>
                    <a:gdLst>
                      <a:gd name="T0" fmla="*/ 17 w 17"/>
                      <a:gd name="T1" fmla="*/ 0 h 7"/>
                      <a:gd name="T2" fmla="*/ 13 w 17"/>
                      <a:gd name="T3" fmla="*/ 1 h 7"/>
                      <a:gd name="T4" fmla="*/ 9 w 17"/>
                      <a:gd name="T5" fmla="*/ 4 h 7"/>
                      <a:gd name="T6" fmla="*/ 4 w 17"/>
                      <a:gd name="T7" fmla="*/ 5 h 7"/>
                      <a:gd name="T8" fmla="*/ 0 w 17"/>
                      <a:gd name="T9" fmla="*/ 7 h 7"/>
                      <a:gd name="T10" fmla="*/ 4 w 17"/>
                      <a:gd name="T11" fmla="*/ 5 h 7"/>
                      <a:gd name="T12" fmla="*/ 9 w 17"/>
                      <a:gd name="T13" fmla="*/ 4 h 7"/>
                      <a:gd name="T14" fmla="*/ 13 w 17"/>
                      <a:gd name="T15" fmla="*/ 1 h 7"/>
                      <a:gd name="T16" fmla="*/ 17 w 17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" h="7">
                        <a:moveTo>
                          <a:pt x="17" y="0"/>
                        </a:moveTo>
                        <a:lnTo>
                          <a:pt x="13" y="1"/>
                        </a:lnTo>
                        <a:lnTo>
                          <a:pt x="9" y="4"/>
                        </a:lnTo>
                        <a:lnTo>
                          <a:pt x="4" y="5"/>
                        </a:lnTo>
                        <a:lnTo>
                          <a:pt x="0" y="7"/>
                        </a:lnTo>
                        <a:lnTo>
                          <a:pt x="4" y="5"/>
                        </a:lnTo>
                        <a:lnTo>
                          <a:pt x="9" y="4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4" name="Freeform 53"/>
                  <p:cNvSpPr>
                    <a:spLocks/>
                  </p:cNvSpPr>
                  <p:nvPr/>
                </p:nvSpPr>
                <p:spPr bwMode="auto">
                  <a:xfrm>
                    <a:off x="6372225" y="5454650"/>
                    <a:ext cx="11113" cy="4763"/>
                  </a:xfrm>
                  <a:custGeom>
                    <a:avLst/>
                    <a:gdLst>
                      <a:gd name="T0" fmla="*/ 15 w 15"/>
                      <a:gd name="T1" fmla="*/ 0 h 7"/>
                      <a:gd name="T2" fmla="*/ 11 w 15"/>
                      <a:gd name="T3" fmla="*/ 1 h 7"/>
                      <a:gd name="T4" fmla="*/ 8 w 15"/>
                      <a:gd name="T5" fmla="*/ 3 h 7"/>
                      <a:gd name="T6" fmla="*/ 5 w 15"/>
                      <a:gd name="T7" fmla="*/ 4 h 7"/>
                      <a:gd name="T8" fmla="*/ 0 w 15"/>
                      <a:gd name="T9" fmla="*/ 7 h 7"/>
                      <a:gd name="T10" fmla="*/ 5 w 15"/>
                      <a:gd name="T11" fmla="*/ 4 h 7"/>
                      <a:gd name="T12" fmla="*/ 8 w 15"/>
                      <a:gd name="T13" fmla="*/ 3 h 7"/>
                      <a:gd name="T14" fmla="*/ 11 w 15"/>
                      <a:gd name="T15" fmla="*/ 1 h 7"/>
                      <a:gd name="T16" fmla="*/ 15 w 15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5" h="7">
                        <a:moveTo>
                          <a:pt x="15" y="0"/>
                        </a:moveTo>
                        <a:lnTo>
                          <a:pt x="11" y="1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0" y="7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5" name="Freeform 54"/>
                  <p:cNvSpPr>
                    <a:spLocks/>
                  </p:cNvSpPr>
                  <p:nvPr/>
                </p:nvSpPr>
                <p:spPr bwMode="auto">
                  <a:xfrm>
                    <a:off x="5884863" y="5265738"/>
                    <a:ext cx="7938" cy="6350"/>
                  </a:xfrm>
                  <a:custGeom>
                    <a:avLst/>
                    <a:gdLst>
                      <a:gd name="T0" fmla="*/ 0 w 9"/>
                      <a:gd name="T1" fmla="*/ 0 h 7"/>
                      <a:gd name="T2" fmla="*/ 2 w 9"/>
                      <a:gd name="T3" fmla="*/ 1 h 7"/>
                      <a:gd name="T4" fmla="*/ 5 w 9"/>
                      <a:gd name="T5" fmla="*/ 4 h 7"/>
                      <a:gd name="T6" fmla="*/ 7 w 9"/>
                      <a:gd name="T7" fmla="*/ 5 h 7"/>
                      <a:gd name="T8" fmla="*/ 9 w 9"/>
                      <a:gd name="T9" fmla="*/ 7 h 7"/>
                      <a:gd name="T10" fmla="*/ 7 w 9"/>
                      <a:gd name="T11" fmla="*/ 5 h 7"/>
                      <a:gd name="T12" fmla="*/ 5 w 9"/>
                      <a:gd name="T13" fmla="*/ 4 h 7"/>
                      <a:gd name="T14" fmla="*/ 2 w 9"/>
                      <a:gd name="T15" fmla="*/ 1 h 7"/>
                      <a:gd name="T16" fmla="*/ 0 w 9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4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5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6" name="Freeform 55"/>
                  <p:cNvSpPr>
                    <a:spLocks/>
                  </p:cNvSpPr>
                  <p:nvPr/>
                </p:nvSpPr>
                <p:spPr bwMode="auto">
                  <a:xfrm>
                    <a:off x="6388100" y="5446713"/>
                    <a:ext cx="11113" cy="6350"/>
                  </a:xfrm>
                  <a:custGeom>
                    <a:avLst/>
                    <a:gdLst>
                      <a:gd name="T0" fmla="*/ 14 w 14"/>
                      <a:gd name="T1" fmla="*/ 0 h 7"/>
                      <a:gd name="T2" fmla="*/ 10 w 14"/>
                      <a:gd name="T3" fmla="*/ 2 h 7"/>
                      <a:gd name="T4" fmla="*/ 7 w 14"/>
                      <a:gd name="T5" fmla="*/ 4 h 7"/>
                      <a:gd name="T6" fmla="*/ 3 w 14"/>
                      <a:gd name="T7" fmla="*/ 5 h 7"/>
                      <a:gd name="T8" fmla="*/ 0 w 14"/>
                      <a:gd name="T9" fmla="*/ 7 h 7"/>
                      <a:gd name="T10" fmla="*/ 3 w 14"/>
                      <a:gd name="T11" fmla="*/ 5 h 7"/>
                      <a:gd name="T12" fmla="*/ 7 w 14"/>
                      <a:gd name="T13" fmla="*/ 4 h 7"/>
                      <a:gd name="T14" fmla="*/ 10 w 14"/>
                      <a:gd name="T15" fmla="*/ 2 h 7"/>
                      <a:gd name="T16" fmla="*/ 14 w 14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4" h="7">
                        <a:moveTo>
                          <a:pt x="14" y="0"/>
                        </a:moveTo>
                        <a:lnTo>
                          <a:pt x="10" y="2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0" y="7"/>
                        </a:lnTo>
                        <a:lnTo>
                          <a:pt x="3" y="5"/>
                        </a:lnTo>
                        <a:lnTo>
                          <a:pt x="7" y="4"/>
                        </a:lnTo>
                        <a:lnTo>
                          <a:pt x="10" y="2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7" name="Freeform 56"/>
                  <p:cNvSpPr>
                    <a:spLocks/>
                  </p:cNvSpPr>
                  <p:nvPr/>
                </p:nvSpPr>
                <p:spPr bwMode="auto">
                  <a:xfrm>
                    <a:off x="6278563" y="5489575"/>
                    <a:ext cx="17463" cy="6350"/>
                  </a:xfrm>
                  <a:custGeom>
                    <a:avLst/>
                    <a:gdLst>
                      <a:gd name="T0" fmla="*/ 0 w 23"/>
                      <a:gd name="T1" fmla="*/ 8 h 8"/>
                      <a:gd name="T2" fmla="*/ 6 w 23"/>
                      <a:gd name="T3" fmla="*/ 6 h 8"/>
                      <a:gd name="T4" fmla="*/ 12 w 23"/>
                      <a:gd name="T5" fmla="*/ 5 h 8"/>
                      <a:gd name="T6" fmla="*/ 18 w 23"/>
                      <a:gd name="T7" fmla="*/ 3 h 8"/>
                      <a:gd name="T8" fmla="*/ 23 w 23"/>
                      <a:gd name="T9" fmla="*/ 0 h 8"/>
                      <a:gd name="T10" fmla="*/ 18 w 23"/>
                      <a:gd name="T11" fmla="*/ 3 h 8"/>
                      <a:gd name="T12" fmla="*/ 12 w 23"/>
                      <a:gd name="T13" fmla="*/ 5 h 8"/>
                      <a:gd name="T14" fmla="*/ 6 w 23"/>
                      <a:gd name="T15" fmla="*/ 6 h 8"/>
                      <a:gd name="T16" fmla="*/ 0 w 23"/>
                      <a:gd name="T17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3" h="8">
                        <a:moveTo>
                          <a:pt x="0" y="8"/>
                        </a:move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8" y="3"/>
                        </a:lnTo>
                        <a:lnTo>
                          <a:pt x="23" y="0"/>
                        </a:lnTo>
                        <a:lnTo>
                          <a:pt x="18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8" name="Freeform 57"/>
                  <p:cNvSpPr>
                    <a:spLocks/>
                  </p:cNvSpPr>
                  <p:nvPr/>
                </p:nvSpPr>
                <p:spPr bwMode="auto">
                  <a:xfrm>
                    <a:off x="5905500" y="5281613"/>
                    <a:ext cx="7938" cy="6350"/>
                  </a:xfrm>
                  <a:custGeom>
                    <a:avLst/>
                    <a:gdLst>
                      <a:gd name="T0" fmla="*/ 0 w 10"/>
                      <a:gd name="T1" fmla="*/ 0 h 7"/>
                      <a:gd name="T2" fmla="*/ 2 w 10"/>
                      <a:gd name="T3" fmla="*/ 1 h 7"/>
                      <a:gd name="T4" fmla="*/ 5 w 10"/>
                      <a:gd name="T5" fmla="*/ 3 h 7"/>
                      <a:gd name="T6" fmla="*/ 8 w 10"/>
                      <a:gd name="T7" fmla="*/ 5 h 7"/>
                      <a:gd name="T8" fmla="*/ 10 w 10"/>
                      <a:gd name="T9" fmla="*/ 7 h 7"/>
                      <a:gd name="T10" fmla="*/ 8 w 10"/>
                      <a:gd name="T11" fmla="*/ 5 h 7"/>
                      <a:gd name="T12" fmla="*/ 5 w 10"/>
                      <a:gd name="T13" fmla="*/ 3 h 7"/>
                      <a:gd name="T14" fmla="*/ 2 w 10"/>
                      <a:gd name="T15" fmla="*/ 1 h 7"/>
                      <a:gd name="T16" fmla="*/ 0 w 10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3"/>
                        </a:lnTo>
                        <a:lnTo>
                          <a:pt x="8" y="5"/>
                        </a:lnTo>
                        <a:lnTo>
                          <a:pt x="10" y="7"/>
                        </a:ln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9" name="Freeform 58"/>
                  <p:cNvSpPr>
                    <a:spLocks/>
                  </p:cNvSpPr>
                  <p:nvPr/>
                </p:nvSpPr>
                <p:spPr bwMode="auto">
                  <a:xfrm>
                    <a:off x="5865813" y="5249863"/>
                    <a:ext cx="4763" cy="4763"/>
                  </a:xfrm>
                  <a:custGeom>
                    <a:avLst/>
                    <a:gdLst>
                      <a:gd name="T0" fmla="*/ 0 w 6"/>
                      <a:gd name="T1" fmla="*/ 0 h 4"/>
                      <a:gd name="T2" fmla="*/ 1 w 6"/>
                      <a:gd name="T3" fmla="*/ 1 h 4"/>
                      <a:gd name="T4" fmla="*/ 3 w 6"/>
                      <a:gd name="T5" fmla="*/ 2 h 4"/>
                      <a:gd name="T6" fmla="*/ 4 w 6"/>
                      <a:gd name="T7" fmla="*/ 3 h 4"/>
                      <a:gd name="T8" fmla="*/ 6 w 6"/>
                      <a:gd name="T9" fmla="*/ 4 h 4"/>
                      <a:gd name="T10" fmla="*/ 4 w 6"/>
                      <a:gd name="T11" fmla="*/ 3 h 4"/>
                      <a:gd name="T12" fmla="*/ 3 w 6"/>
                      <a:gd name="T13" fmla="*/ 2 h 4"/>
                      <a:gd name="T14" fmla="*/ 1 w 6"/>
                      <a:gd name="T15" fmla="*/ 1 h 4"/>
                      <a:gd name="T16" fmla="*/ 0 w 6"/>
                      <a:gd name="T17" fmla="*/ 0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4">
                        <a:moveTo>
                          <a:pt x="0" y="0"/>
                        </a:move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0" name="Freeform 59"/>
                  <p:cNvSpPr>
                    <a:spLocks/>
                  </p:cNvSpPr>
                  <p:nvPr/>
                </p:nvSpPr>
                <p:spPr bwMode="auto">
                  <a:xfrm>
                    <a:off x="5929313" y="5297488"/>
                    <a:ext cx="7938" cy="6350"/>
                  </a:xfrm>
                  <a:custGeom>
                    <a:avLst/>
                    <a:gdLst>
                      <a:gd name="T0" fmla="*/ 0 w 12"/>
                      <a:gd name="T1" fmla="*/ 0 h 8"/>
                      <a:gd name="T2" fmla="*/ 3 w 12"/>
                      <a:gd name="T3" fmla="*/ 3 h 8"/>
                      <a:gd name="T4" fmla="*/ 6 w 12"/>
                      <a:gd name="T5" fmla="*/ 5 h 8"/>
                      <a:gd name="T6" fmla="*/ 10 w 12"/>
                      <a:gd name="T7" fmla="*/ 6 h 8"/>
                      <a:gd name="T8" fmla="*/ 12 w 12"/>
                      <a:gd name="T9" fmla="*/ 8 h 8"/>
                      <a:gd name="T10" fmla="*/ 10 w 12"/>
                      <a:gd name="T11" fmla="*/ 6 h 8"/>
                      <a:gd name="T12" fmla="*/ 6 w 12"/>
                      <a:gd name="T13" fmla="*/ 5 h 8"/>
                      <a:gd name="T14" fmla="*/ 3 w 12"/>
                      <a:gd name="T15" fmla="*/ 3 h 8"/>
                      <a:gd name="T16" fmla="*/ 0 w 1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2" h="8">
                        <a:moveTo>
                          <a:pt x="0" y="0"/>
                        </a:moveTo>
                        <a:lnTo>
                          <a:pt x="3" y="3"/>
                        </a:lnTo>
                        <a:lnTo>
                          <a:pt x="6" y="5"/>
                        </a:lnTo>
                        <a:lnTo>
                          <a:pt x="10" y="6"/>
                        </a:lnTo>
                        <a:lnTo>
                          <a:pt x="12" y="8"/>
                        </a:lnTo>
                        <a:lnTo>
                          <a:pt x="10" y="6"/>
                        </a:lnTo>
                        <a:lnTo>
                          <a:pt x="6" y="5"/>
                        </a:lnTo>
                        <a:lnTo>
                          <a:pt x="3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1" name="Freeform 60"/>
                  <p:cNvSpPr>
                    <a:spLocks/>
                  </p:cNvSpPr>
                  <p:nvPr/>
                </p:nvSpPr>
                <p:spPr bwMode="auto">
                  <a:xfrm>
                    <a:off x="6051550" y="5359400"/>
                    <a:ext cx="31750" cy="11113"/>
                  </a:xfrm>
                  <a:custGeom>
                    <a:avLst/>
                    <a:gdLst>
                      <a:gd name="T0" fmla="*/ 0 w 39"/>
                      <a:gd name="T1" fmla="*/ 0 h 13"/>
                      <a:gd name="T2" fmla="*/ 4 w 39"/>
                      <a:gd name="T3" fmla="*/ 1 h 13"/>
                      <a:gd name="T4" fmla="*/ 9 w 39"/>
                      <a:gd name="T5" fmla="*/ 3 h 13"/>
                      <a:gd name="T6" fmla="*/ 14 w 39"/>
                      <a:gd name="T7" fmla="*/ 4 h 13"/>
                      <a:gd name="T8" fmla="*/ 19 w 39"/>
                      <a:gd name="T9" fmla="*/ 7 h 13"/>
                      <a:gd name="T10" fmla="*/ 24 w 39"/>
                      <a:gd name="T11" fmla="*/ 8 h 13"/>
                      <a:gd name="T12" fmla="*/ 29 w 39"/>
                      <a:gd name="T13" fmla="*/ 10 h 13"/>
                      <a:gd name="T14" fmla="*/ 34 w 39"/>
                      <a:gd name="T15" fmla="*/ 11 h 13"/>
                      <a:gd name="T16" fmla="*/ 39 w 39"/>
                      <a:gd name="T17" fmla="*/ 13 h 13"/>
                      <a:gd name="T18" fmla="*/ 34 w 39"/>
                      <a:gd name="T19" fmla="*/ 11 h 13"/>
                      <a:gd name="T20" fmla="*/ 29 w 39"/>
                      <a:gd name="T21" fmla="*/ 10 h 13"/>
                      <a:gd name="T22" fmla="*/ 24 w 39"/>
                      <a:gd name="T23" fmla="*/ 8 h 13"/>
                      <a:gd name="T24" fmla="*/ 19 w 39"/>
                      <a:gd name="T25" fmla="*/ 7 h 13"/>
                      <a:gd name="T26" fmla="*/ 14 w 39"/>
                      <a:gd name="T27" fmla="*/ 4 h 13"/>
                      <a:gd name="T28" fmla="*/ 9 w 39"/>
                      <a:gd name="T29" fmla="*/ 3 h 13"/>
                      <a:gd name="T30" fmla="*/ 4 w 39"/>
                      <a:gd name="T31" fmla="*/ 1 h 13"/>
                      <a:gd name="T32" fmla="*/ 0 w 39"/>
                      <a:gd name="T33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9" h="13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9" y="3"/>
                        </a:lnTo>
                        <a:lnTo>
                          <a:pt x="14" y="4"/>
                        </a:lnTo>
                        <a:lnTo>
                          <a:pt x="19" y="7"/>
                        </a:lnTo>
                        <a:lnTo>
                          <a:pt x="24" y="8"/>
                        </a:lnTo>
                        <a:lnTo>
                          <a:pt x="29" y="10"/>
                        </a:lnTo>
                        <a:lnTo>
                          <a:pt x="34" y="11"/>
                        </a:lnTo>
                        <a:lnTo>
                          <a:pt x="39" y="13"/>
                        </a:lnTo>
                        <a:lnTo>
                          <a:pt x="34" y="11"/>
                        </a:lnTo>
                        <a:lnTo>
                          <a:pt x="29" y="10"/>
                        </a:lnTo>
                        <a:lnTo>
                          <a:pt x="24" y="8"/>
                        </a:lnTo>
                        <a:lnTo>
                          <a:pt x="19" y="7"/>
                        </a:lnTo>
                        <a:lnTo>
                          <a:pt x="14" y="4"/>
                        </a:lnTo>
                        <a:lnTo>
                          <a:pt x="9" y="3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2" name="Freeform 61"/>
                  <p:cNvSpPr>
                    <a:spLocks/>
                  </p:cNvSpPr>
                  <p:nvPr/>
                </p:nvSpPr>
                <p:spPr bwMode="auto">
                  <a:xfrm>
                    <a:off x="6021388" y="5348288"/>
                    <a:ext cx="28575" cy="11113"/>
                  </a:xfrm>
                  <a:custGeom>
                    <a:avLst/>
                    <a:gdLst>
                      <a:gd name="T0" fmla="*/ 0 w 37"/>
                      <a:gd name="T1" fmla="*/ 0 h 15"/>
                      <a:gd name="T2" fmla="*/ 4 w 37"/>
                      <a:gd name="T3" fmla="*/ 2 h 15"/>
                      <a:gd name="T4" fmla="*/ 9 w 37"/>
                      <a:gd name="T5" fmla="*/ 5 h 15"/>
                      <a:gd name="T6" fmla="*/ 14 w 37"/>
                      <a:gd name="T7" fmla="*/ 6 h 15"/>
                      <a:gd name="T8" fmla="*/ 18 w 37"/>
                      <a:gd name="T9" fmla="*/ 8 h 15"/>
                      <a:gd name="T10" fmla="*/ 23 w 37"/>
                      <a:gd name="T11" fmla="*/ 9 h 15"/>
                      <a:gd name="T12" fmla="*/ 27 w 37"/>
                      <a:gd name="T13" fmla="*/ 11 h 15"/>
                      <a:gd name="T14" fmla="*/ 32 w 37"/>
                      <a:gd name="T15" fmla="*/ 13 h 15"/>
                      <a:gd name="T16" fmla="*/ 37 w 37"/>
                      <a:gd name="T17" fmla="*/ 15 h 15"/>
                      <a:gd name="T18" fmla="*/ 32 w 37"/>
                      <a:gd name="T19" fmla="*/ 13 h 15"/>
                      <a:gd name="T20" fmla="*/ 27 w 37"/>
                      <a:gd name="T21" fmla="*/ 11 h 15"/>
                      <a:gd name="T22" fmla="*/ 23 w 37"/>
                      <a:gd name="T23" fmla="*/ 9 h 15"/>
                      <a:gd name="T24" fmla="*/ 18 w 37"/>
                      <a:gd name="T25" fmla="*/ 8 h 15"/>
                      <a:gd name="T26" fmla="*/ 14 w 37"/>
                      <a:gd name="T27" fmla="*/ 6 h 15"/>
                      <a:gd name="T28" fmla="*/ 9 w 37"/>
                      <a:gd name="T29" fmla="*/ 5 h 15"/>
                      <a:gd name="T30" fmla="*/ 4 w 37"/>
                      <a:gd name="T31" fmla="*/ 2 h 15"/>
                      <a:gd name="T32" fmla="*/ 0 w 37"/>
                      <a:gd name="T33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5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5"/>
                        </a:lnTo>
                        <a:lnTo>
                          <a:pt x="14" y="6"/>
                        </a:lnTo>
                        <a:lnTo>
                          <a:pt x="18" y="8"/>
                        </a:lnTo>
                        <a:lnTo>
                          <a:pt x="23" y="9"/>
                        </a:lnTo>
                        <a:lnTo>
                          <a:pt x="27" y="11"/>
                        </a:lnTo>
                        <a:lnTo>
                          <a:pt x="32" y="13"/>
                        </a:lnTo>
                        <a:lnTo>
                          <a:pt x="37" y="15"/>
                        </a:lnTo>
                        <a:lnTo>
                          <a:pt x="32" y="13"/>
                        </a:lnTo>
                        <a:lnTo>
                          <a:pt x="27" y="11"/>
                        </a:lnTo>
                        <a:lnTo>
                          <a:pt x="23" y="9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9" y="5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3" name="Freeform 62"/>
                  <p:cNvSpPr>
                    <a:spLocks/>
                  </p:cNvSpPr>
                  <p:nvPr/>
                </p:nvSpPr>
                <p:spPr bwMode="auto">
                  <a:xfrm>
                    <a:off x="5991225" y="5334000"/>
                    <a:ext cx="28575" cy="14288"/>
                  </a:xfrm>
                  <a:custGeom>
                    <a:avLst/>
                    <a:gdLst>
                      <a:gd name="T0" fmla="*/ 0 w 37"/>
                      <a:gd name="T1" fmla="*/ 0 h 17"/>
                      <a:gd name="T2" fmla="*/ 4 w 37"/>
                      <a:gd name="T3" fmla="*/ 2 h 17"/>
                      <a:gd name="T4" fmla="*/ 9 w 37"/>
                      <a:gd name="T5" fmla="*/ 4 h 17"/>
                      <a:gd name="T6" fmla="*/ 13 w 37"/>
                      <a:gd name="T7" fmla="*/ 7 h 17"/>
                      <a:gd name="T8" fmla="*/ 18 w 37"/>
                      <a:gd name="T9" fmla="*/ 8 h 17"/>
                      <a:gd name="T10" fmla="*/ 23 w 37"/>
                      <a:gd name="T11" fmla="*/ 10 h 17"/>
                      <a:gd name="T12" fmla="*/ 27 w 37"/>
                      <a:gd name="T13" fmla="*/ 12 h 17"/>
                      <a:gd name="T14" fmla="*/ 32 w 37"/>
                      <a:gd name="T15" fmla="*/ 15 h 17"/>
                      <a:gd name="T16" fmla="*/ 37 w 37"/>
                      <a:gd name="T17" fmla="*/ 17 h 17"/>
                      <a:gd name="T18" fmla="*/ 32 w 37"/>
                      <a:gd name="T19" fmla="*/ 15 h 17"/>
                      <a:gd name="T20" fmla="*/ 27 w 37"/>
                      <a:gd name="T21" fmla="*/ 12 h 17"/>
                      <a:gd name="T22" fmla="*/ 23 w 37"/>
                      <a:gd name="T23" fmla="*/ 10 h 17"/>
                      <a:gd name="T24" fmla="*/ 18 w 37"/>
                      <a:gd name="T25" fmla="*/ 8 h 17"/>
                      <a:gd name="T26" fmla="*/ 13 w 37"/>
                      <a:gd name="T27" fmla="*/ 7 h 17"/>
                      <a:gd name="T28" fmla="*/ 9 w 37"/>
                      <a:gd name="T29" fmla="*/ 4 h 17"/>
                      <a:gd name="T30" fmla="*/ 4 w 37"/>
                      <a:gd name="T31" fmla="*/ 2 h 17"/>
                      <a:gd name="T32" fmla="*/ 0 w 37"/>
                      <a:gd name="T3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7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4"/>
                        </a:lnTo>
                        <a:lnTo>
                          <a:pt x="13" y="7"/>
                        </a:lnTo>
                        <a:lnTo>
                          <a:pt x="18" y="8"/>
                        </a:lnTo>
                        <a:lnTo>
                          <a:pt x="23" y="10"/>
                        </a:lnTo>
                        <a:lnTo>
                          <a:pt x="27" y="12"/>
                        </a:lnTo>
                        <a:lnTo>
                          <a:pt x="32" y="15"/>
                        </a:lnTo>
                        <a:lnTo>
                          <a:pt x="37" y="17"/>
                        </a:lnTo>
                        <a:lnTo>
                          <a:pt x="32" y="15"/>
                        </a:lnTo>
                        <a:lnTo>
                          <a:pt x="27" y="12"/>
                        </a:lnTo>
                        <a:lnTo>
                          <a:pt x="23" y="10"/>
                        </a:lnTo>
                        <a:lnTo>
                          <a:pt x="18" y="8"/>
                        </a:lnTo>
                        <a:lnTo>
                          <a:pt x="13" y="7"/>
                        </a:lnTo>
                        <a:lnTo>
                          <a:pt x="9" y="4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4" name="Freeform 63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5" name="Freeform 64"/>
                  <p:cNvSpPr>
                    <a:spLocks/>
                  </p:cNvSpPr>
                  <p:nvPr/>
                </p:nvSpPr>
                <p:spPr bwMode="auto">
                  <a:xfrm>
                    <a:off x="6084888" y="5370513"/>
                    <a:ext cx="31750" cy="9525"/>
                  </a:xfrm>
                  <a:custGeom>
                    <a:avLst/>
                    <a:gdLst>
                      <a:gd name="T0" fmla="*/ 0 w 40"/>
                      <a:gd name="T1" fmla="*/ 0 h 11"/>
                      <a:gd name="T2" fmla="*/ 5 w 40"/>
                      <a:gd name="T3" fmla="*/ 1 h 11"/>
                      <a:gd name="T4" fmla="*/ 9 w 40"/>
                      <a:gd name="T5" fmla="*/ 2 h 11"/>
                      <a:gd name="T6" fmla="*/ 15 w 40"/>
                      <a:gd name="T7" fmla="*/ 4 h 11"/>
                      <a:gd name="T8" fmla="*/ 20 w 40"/>
                      <a:gd name="T9" fmla="*/ 5 h 11"/>
                      <a:gd name="T10" fmla="*/ 25 w 40"/>
                      <a:gd name="T11" fmla="*/ 7 h 11"/>
                      <a:gd name="T12" fmla="*/ 30 w 40"/>
                      <a:gd name="T13" fmla="*/ 9 h 11"/>
                      <a:gd name="T14" fmla="*/ 36 w 40"/>
                      <a:gd name="T15" fmla="*/ 10 h 11"/>
                      <a:gd name="T16" fmla="*/ 40 w 40"/>
                      <a:gd name="T17" fmla="*/ 11 h 11"/>
                      <a:gd name="T18" fmla="*/ 36 w 40"/>
                      <a:gd name="T19" fmla="*/ 10 h 11"/>
                      <a:gd name="T20" fmla="*/ 30 w 40"/>
                      <a:gd name="T21" fmla="*/ 9 h 11"/>
                      <a:gd name="T22" fmla="*/ 25 w 40"/>
                      <a:gd name="T23" fmla="*/ 7 h 11"/>
                      <a:gd name="T24" fmla="*/ 20 w 40"/>
                      <a:gd name="T25" fmla="*/ 5 h 11"/>
                      <a:gd name="T26" fmla="*/ 15 w 40"/>
                      <a:gd name="T27" fmla="*/ 4 h 11"/>
                      <a:gd name="T28" fmla="*/ 9 w 40"/>
                      <a:gd name="T29" fmla="*/ 2 h 11"/>
                      <a:gd name="T30" fmla="*/ 5 w 40"/>
                      <a:gd name="T31" fmla="*/ 1 h 11"/>
                      <a:gd name="T32" fmla="*/ 0 w 40"/>
                      <a:gd name="T33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0" h="11">
                        <a:moveTo>
                          <a:pt x="0" y="0"/>
                        </a:moveTo>
                        <a:lnTo>
                          <a:pt x="5" y="1"/>
                        </a:lnTo>
                        <a:lnTo>
                          <a:pt x="9" y="2"/>
                        </a:lnTo>
                        <a:lnTo>
                          <a:pt x="15" y="4"/>
                        </a:lnTo>
                        <a:lnTo>
                          <a:pt x="20" y="5"/>
                        </a:lnTo>
                        <a:lnTo>
                          <a:pt x="25" y="7"/>
                        </a:lnTo>
                        <a:lnTo>
                          <a:pt x="30" y="9"/>
                        </a:lnTo>
                        <a:lnTo>
                          <a:pt x="36" y="10"/>
                        </a:lnTo>
                        <a:lnTo>
                          <a:pt x="40" y="11"/>
                        </a:lnTo>
                        <a:lnTo>
                          <a:pt x="36" y="10"/>
                        </a:lnTo>
                        <a:lnTo>
                          <a:pt x="30" y="9"/>
                        </a:lnTo>
                        <a:lnTo>
                          <a:pt x="25" y="7"/>
                        </a:lnTo>
                        <a:lnTo>
                          <a:pt x="20" y="5"/>
                        </a:lnTo>
                        <a:lnTo>
                          <a:pt x="15" y="4"/>
                        </a:lnTo>
                        <a:lnTo>
                          <a:pt x="9" y="2"/>
                        </a:lnTo>
                        <a:lnTo>
                          <a:pt x="5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6" name="Freeform 65"/>
                  <p:cNvSpPr>
                    <a:spLocks/>
                  </p:cNvSpPr>
                  <p:nvPr/>
                </p:nvSpPr>
                <p:spPr bwMode="auto">
                  <a:xfrm>
                    <a:off x="5738813" y="5173663"/>
                    <a:ext cx="69850" cy="52388"/>
                  </a:xfrm>
                  <a:custGeom>
                    <a:avLst/>
                    <a:gdLst>
                      <a:gd name="T0" fmla="*/ 37 w 88"/>
                      <a:gd name="T1" fmla="*/ 4 h 67"/>
                      <a:gd name="T2" fmla="*/ 32 w 88"/>
                      <a:gd name="T3" fmla="*/ 3 h 67"/>
                      <a:gd name="T4" fmla="*/ 26 w 88"/>
                      <a:gd name="T5" fmla="*/ 2 h 67"/>
                      <a:gd name="T6" fmla="*/ 23 w 88"/>
                      <a:gd name="T7" fmla="*/ 1 h 67"/>
                      <a:gd name="T8" fmla="*/ 18 w 88"/>
                      <a:gd name="T9" fmla="*/ 1 h 67"/>
                      <a:gd name="T10" fmla="*/ 14 w 88"/>
                      <a:gd name="T11" fmla="*/ 0 h 67"/>
                      <a:gd name="T12" fmla="*/ 9 w 88"/>
                      <a:gd name="T13" fmla="*/ 1 h 67"/>
                      <a:gd name="T14" fmla="*/ 4 w 88"/>
                      <a:gd name="T15" fmla="*/ 2 h 67"/>
                      <a:gd name="T16" fmla="*/ 0 w 88"/>
                      <a:gd name="T17" fmla="*/ 4 h 67"/>
                      <a:gd name="T18" fmla="*/ 10 w 88"/>
                      <a:gd name="T19" fmla="*/ 18 h 67"/>
                      <a:gd name="T20" fmla="*/ 19 w 88"/>
                      <a:gd name="T21" fmla="*/ 33 h 67"/>
                      <a:gd name="T22" fmla="*/ 27 w 88"/>
                      <a:gd name="T23" fmla="*/ 49 h 67"/>
                      <a:gd name="T24" fmla="*/ 32 w 88"/>
                      <a:gd name="T25" fmla="*/ 67 h 67"/>
                      <a:gd name="T26" fmla="*/ 88 w 88"/>
                      <a:gd name="T27" fmla="*/ 45 h 67"/>
                      <a:gd name="T28" fmla="*/ 83 w 88"/>
                      <a:gd name="T29" fmla="*/ 39 h 67"/>
                      <a:gd name="T30" fmla="*/ 77 w 88"/>
                      <a:gd name="T31" fmla="*/ 32 h 67"/>
                      <a:gd name="T32" fmla="*/ 71 w 88"/>
                      <a:gd name="T33" fmla="*/ 25 h 67"/>
                      <a:gd name="T34" fmla="*/ 65 w 88"/>
                      <a:gd name="T35" fmla="*/ 19 h 67"/>
                      <a:gd name="T36" fmla="*/ 59 w 88"/>
                      <a:gd name="T37" fmla="*/ 14 h 67"/>
                      <a:gd name="T38" fmla="*/ 53 w 88"/>
                      <a:gd name="T39" fmla="*/ 9 h 67"/>
                      <a:gd name="T40" fmla="*/ 45 w 88"/>
                      <a:gd name="T41" fmla="*/ 7 h 67"/>
                      <a:gd name="T42" fmla="*/ 37 w 88"/>
                      <a:gd name="T43" fmla="*/ 4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8" h="67">
                        <a:moveTo>
                          <a:pt x="37" y="4"/>
                        </a:moveTo>
                        <a:lnTo>
                          <a:pt x="32" y="3"/>
                        </a:lnTo>
                        <a:lnTo>
                          <a:pt x="26" y="2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4" y="0"/>
                        </a:lnTo>
                        <a:lnTo>
                          <a:pt x="9" y="1"/>
                        </a:lnTo>
                        <a:lnTo>
                          <a:pt x="4" y="2"/>
                        </a:lnTo>
                        <a:lnTo>
                          <a:pt x="0" y="4"/>
                        </a:lnTo>
                        <a:lnTo>
                          <a:pt x="10" y="18"/>
                        </a:lnTo>
                        <a:lnTo>
                          <a:pt x="19" y="33"/>
                        </a:lnTo>
                        <a:lnTo>
                          <a:pt x="27" y="49"/>
                        </a:lnTo>
                        <a:lnTo>
                          <a:pt x="32" y="67"/>
                        </a:lnTo>
                        <a:lnTo>
                          <a:pt x="88" y="45"/>
                        </a:lnTo>
                        <a:lnTo>
                          <a:pt x="83" y="39"/>
                        </a:lnTo>
                        <a:lnTo>
                          <a:pt x="77" y="32"/>
                        </a:lnTo>
                        <a:lnTo>
                          <a:pt x="71" y="25"/>
                        </a:lnTo>
                        <a:lnTo>
                          <a:pt x="65" y="19"/>
                        </a:lnTo>
                        <a:lnTo>
                          <a:pt x="59" y="14"/>
                        </a:lnTo>
                        <a:lnTo>
                          <a:pt x="53" y="9"/>
                        </a:lnTo>
                        <a:lnTo>
                          <a:pt x="45" y="7"/>
                        </a:lnTo>
                        <a:lnTo>
                          <a:pt x="37" y="4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7" name="Freeform 66"/>
                  <p:cNvSpPr>
                    <a:spLocks/>
                  </p:cNvSpPr>
                  <p:nvPr/>
                </p:nvSpPr>
                <p:spPr bwMode="auto">
                  <a:xfrm>
                    <a:off x="5632450" y="5222875"/>
                    <a:ext cx="401638" cy="273050"/>
                  </a:xfrm>
                  <a:custGeom>
                    <a:avLst/>
                    <a:gdLst>
                      <a:gd name="T0" fmla="*/ 202 w 508"/>
                      <a:gd name="T1" fmla="*/ 195 h 345"/>
                      <a:gd name="T2" fmla="*/ 212 w 508"/>
                      <a:gd name="T3" fmla="*/ 192 h 345"/>
                      <a:gd name="T4" fmla="*/ 223 w 508"/>
                      <a:gd name="T5" fmla="*/ 192 h 345"/>
                      <a:gd name="T6" fmla="*/ 236 w 508"/>
                      <a:gd name="T7" fmla="*/ 196 h 345"/>
                      <a:gd name="T8" fmla="*/ 250 w 508"/>
                      <a:gd name="T9" fmla="*/ 201 h 345"/>
                      <a:gd name="T10" fmla="*/ 268 w 508"/>
                      <a:gd name="T11" fmla="*/ 203 h 345"/>
                      <a:gd name="T12" fmla="*/ 286 w 508"/>
                      <a:gd name="T13" fmla="*/ 204 h 345"/>
                      <a:gd name="T14" fmla="*/ 304 w 508"/>
                      <a:gd name="T15" fmla="*/ 206 h 345"/>
                      <a:gd name="T16" fmla="*/ 324 w 508"/>
                      <a:gd name="T17" fmla="*/ 219 h 345"/>
                      <a:gd name="T18" fmla="*/ 339 w 508"/>
                      <a:gd name="T19" fmla="*/ 240 h 345"/>
                      <a:gd name="T20" fmla="*/ 349 w 508"/>
                      <a:gd name="T21" fmla="*/ 266 h 345"/>
                      <a:gd name="T22" fmla="*/ 358 w 508"/>
                      <a:gd name="T23" fmla="*/ 293 h 345"/>
                      <a:gd name="T24" fmla="*/ 372 w 508"/>
                      <a:gd name="T25" fmla="*/ 318 h 345"/>
                      <a:gd name="T26" fmla="*/ 394 w 508"/>
                      <a:gd name="T27" fmla="*/ 335 h 345"/>
                      <a:gd name="T28" fmla="*/ 420 w 508"/>
                      <a:gd name="T29" fmla="*/ 345 h 345"/>
                      <a:gd name="T30" fmla="*/ 445 w 508"/>
                      <a:gd name="T31" fmla="*/ 339 h 345"/>
                      <a:gd name="T32" fmla="*/ 456 w 508"/>
                      <a:gd name="T33" fmla="*/ 323 h 345"/>
                      <a:gd name="T34" fmla="*/ 453 w 508"/>
                      <a:gd name="T35" fmla="*/ 311 h 345"/>
                      <a:gd name="T36" fmla="*/ 445 w 508"/>
                      <a:gd name="T37" fmla="*/ 301 h 345"/>
                      <a:gd name="T38" fmla="*/ 433 w 508"/>
                      <a:gd name="T39" fmla="*/ 292 h 345"/>
                      <a:gd name="T40" fmla="*/ 438 w 508"/>
                      <a:gd name="T41" fmla="*/ 289 h 345"/>
                      <a:gd name="T42" fmla="*/ 457 w 508"/>
                      <a:gd name="T43" fmla="*/ 294 h 345"/>
                      <a:gd name="T44" fmla="*/ 476 w 508"/>
                      <a:gd name="T45" fmla="*/ 299 h 345"/>
                      <a:gd name="T46" fmla="*/ 494 w 508"/>
                      <a:gd name="T47" fmla="*/ 297 h 345"/>
                      <a:gd name="T48" fmla="*/ 505 w 508"/>
                      <a:gd name="T49" fmla="*/ 292 h 345"/>
                      <a:gd name="T50" fmla="*/ 507 w 508"/>
                      <a:gd name="T51" fmla="*/ 288 h 345"/>
                      <a:gd name="T52" fmla="*/ 503 w 508"/>
                      <a:gd name="T53" fmla="*/ 285 h 345"/>
                      <a:gd name="T54" fmla="*/ 494 w 508"/>
                      <a:gd name="T55" fmla="*/ 281 h 345"/>
                      <a:gd name="T56" fmla="*/ 484 w 508"/>
                      <a:gd name="T57" fmla="*/ 278 h 345"/>
                      <a:gd name="T58" fmla="*/ 475 w 508"/>
                      <a:gd name="T59" fmla="*/ 274 h 345"/>
                      <a:gd name="T60" fmla="*/ 435 w 508"/>
                      <a:gd name="T61" fmla="*/ 257 h 345"/>
                      <a:gd name="T62" fmla="*/ 373 w 508"/>
                      <a:gd name="T63" fmla="*/ 225 h 345"/>
                      <a:gd name="T64" fmla="*/ 319 w 508"/>
                      <a:gd name="T65" fmla="*/ 191 h 345"/>
                      <a:gd name="T66" fmla="*/ 273 w 508"/>
                      <a:gd name="T67" fmla="*/ 157 h 345"/>
                      <a:gd name="T68" fmla="*/ 234 w 508"/>
                      <a:gd name="T69" fmla="*/ 123 h 345"/>
                      <a:gd name="T70" fmla="*/ 203 w 508"/>
                      <a:gd name="T71" fmla="*/ 93 h 345"/>
                      <a:gd name="T72" fmla="*/ 179 w 508"/>
                      <a:gd name="T73" fmla="*/ 66 h 345"/>
                      <a:gd name="T74" fmla="*/ 161 w 508"/>
                      <a:gd name="T75" fmla="*/ 43 h 345"/>
                      <a:gd name="T76" fmla="*/ 146 w 508"/>
                      <a:gd name="T77" fmla="*/ 30 h 345"/>
                      <a:gd name="T78" fmla="*/ 131 w 508"/>
                      <a:gd name="T79" fmla="*/ 24 h 345"/>
                      <a:gd name="T80" fmla="*/ 115 w 508"/>
                      <a:gd name="T81" fmla="*/ 18 h 345"/>
                      <a:gd name="T82" fmla="*/ 100 w 508"/>
                      <a:gd name="T83" fmla="*/ 14 h 345"/>
                      <a:gd name="T84" fmla="*/ 81 w 508"/>
                      <a:gd name="T85" fmla="*/ 10 h 345"/>
                      <a:gd name="T86" fmla="*/ 56 w 508"/>
                      <a:gd name="T87" fmla="*/ 3 h 345"/>
                      <a:gd name="T88" fmla="*/ 33 w 508"/>
                      <a:gd name="T89" fmla="*/ 0 h 345"/>
                      <a:gd name="T90" fmla="*/ 13 w 508"/>
                      <a:gd name="T91" fmla="*/ 3 h 345"/>
                      <a:gd name="T92" fmla="*/ 0 w 508"/>
                      <a:gd name="T93" fmla="*/ 18 h 345"/>
                      <a:gd name="T94" fmla="*/ 13 w 508"/>
                      <a:gd name="T95" fmla="*/ 45 h 345"/>
                      <a:gd name="T96" fmla="*/ 25 w 508"/>
                      <a:gd name="T97" fmla="*/ 62 h 345"/>
                      <a:gd name="T98" fmla="*/ 33 w 508"/>
                      <a:gd name="T99" fmla="*/ 73 h 345"/>
                      <a:gd name="T100" fmla="*/ 37 w 508"/>
                      <a:gd name="T101" fmla="*/ 77 h 345"/>
                      <a:gd name="T102" fmla="*/ 37 w 508"/>
                      <a:gd name="T103" fmla="*/ 77 h 345"/>
                      <a:gd name="T104" fmla="*/ 45 w 508"/>
                      <a:gd name="T105" fmla="*/ 84 h 345"/>
                      <a:gd name="T106" fmla="*/ 59 w 508"/>
                      <a:gd name="T107" fmla="*/ 96 h 345"/>
                      <a:gd name="T108" fmla="*/ 67 w 508"/>
                      <a:gd name="T109" fmla="*/ 103 h 345"/>
                      <a:gd name="T110" fmla="*/ 71 w 508"/>
                      <a:gd name="T111" fmla="*/ 107 h 345"/>
                      <a:gd name="T112" fmla="*/ 86 w 508"/>
                      <a:gd name="T113" fmla="*/ 120 h 345"/>
                      <a:gd name="T114" fmla="*/ 115 w 508"/>
                      <a:gd name="T115" fmla="*/ 144 h 345"/>
                      <a:gd name="T116" fmla="*/ 144 w 508"/>
                      <a:gd name="T117" fmla="*/ 168 h 345"/>
                      <a:gd name="T118" fmla="*/ 173 w 508"/>
                      <a:gd name="T119" fmla="*/ 192 h 345"/>
                      <a:gd name="T120" fmla="*/ 190 w 508"/>
                      <a:gd name="T121" fmla="*/ 203 h 345"/>
                      <a:gd name="T122" fmla="*/ 196 w 508"/>
                      <a:gd name="T123" fmla="*/ 199 h 3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8" h="345">
                        <a:moveTo>
                          <a:pt x="198" y="197"/>
                        </a:moveTo>
                        <a:lnTo>
                          <a:pt x="202" y="195"/>
                        </a:lnTo>
                        <a:lnTo>
                          <a:pt x="206" y="192"/>
                        </a:lnTo>
                        <a:lnTo>
                          <a:pt x="212" y="192"/>
                        </a:lnTo>
                        <a:lnTo>
                          <a:pt x="218" y="192"/>
                        </a:lnTo>
                        <a:lnTo>
                          <a:pt x="223" y="192"/>
                        </a:lnTo>
                        <a:lnTo>
                          <a:pt x="230" y="194"/>
                        </a:lnTo>
                        <a:lnTo>
                          <a:pt x="236" y="196"/>
                        </a:lnTo>
                        <a:lnTo>
                          <a:pt x="241" y="197"/>
                        </a:lnTo>
                        <a:lnTo>
                          <a:pt x="250" y="201"/>
                        </a:lnTo>
                        <a:lnTo>
                          <a:pt x="259" y="202"/>
                        </a:lnTo>
                        <a:lnTo>
                          <a:pt x="268" y="203"/>
                        </a:lnTo>
                        <a:lnTo>
                          <a:pt x="278" y="203"/>
                        </a:lnTo>
                        <a:lnTo>
                          <a:pt x="286" y="204"/>
                        </a:lnTo>
                        <a:lnTo>
                          <a:pt x="295" y="204"/>
                        </a:lnTo>
                        <a:lnTo>
                          <a:pt x="304" y="206"/>
                        </a:lnTo>
                        <a:lnTo>
                          <a:pt x="313" y="211"/>
                        </a:lnTo>
                        <a:lnTo>
                          <a:pt x="324" y="219"/>
                        </a:lnTo>
                        <a:lnTo>
                          <a:pt x="332" y="228"/>
                        </a:lnTo>
                        <a:lnTo>
                          <a:pt x="339" y="240"/>
                        </a:lnTo>
                        <a:lnTo>
                          <a:pt x="344" y="252"/>
                        </a:lnTo>
                        <a:lnTo>
                          <a:pt x="349" y="266"/>
                        </a:lnTo>
                        <a:lnTo>
                          <a:pt x="354" y="280"/>
                        </a:lnTo>
                        <a:lnTo>
                          <a:pt x="358" y="293"/>
                        </a:lnTo>
                        <a:lnTo>
                          <a:pt x="364" y="307"/>
                        </a:lnTo>
                        <a:lnTo>
                          <a:pt x="372" y="318"/>
                        </a:lnTo>
                        <a:lnTo>
                          <a:pt x="382" y="327"/>
                        </a:lnTo>
                        <a:lnTo>
                          <a:pt x="394" y="335"/>
                        </a:lnTo>
                        <a:lnTo>
                          <a:pt x="408" y="341"/>
                        </a:lnTo>
                        <a:lnTo>
                          <a:pt x="420" y="345"/>
                        </a:lnTo>
                        <a:lnTo>
                          <a:pt x="433" y="343"/>
                        </a:lnTo>
                        <a:lnTo>
                          <a:pt x="445" y="339"/>
                        </a:lnTo>
                        <a:lnTo>
                          <a:pt x="454" y="329"/>
                        </a:lnTo>
                        <a:lnTo>
                          <a:pt x="456" y="323"/>
                        </a:lnTo>
                        <a:lnTo>
                          <a:pt x="455" y="317"/>
                        </a:lnTo>
                        <a:lnTo>
                          <a:pt x="453" y="311"/>
                        </a:lnTo>
                        <a:lnTo>
                          <a:pt x="449" y="307"/>
                        </a:lnTo>
                        <a:lnTo>
                          <a:pt x="445" y="301"/>
                        </a:lnTo>
                        <a:lnTo>
                          <a:pt x="439" y="296"/>
                        </a:lnTo>
                        <a:lnTo>
                          <a:pt x="433" y="292"/>
                        </a:lnTo>
                        <a:lnTo>
                          <a:pt x="427" y="288"/>
                        </a:lnTo>
                        <a:lnTo>
                          <a:pt x="438" y="289"/>
                        </a:lnTo>
                        <a:lnTo>
                          <a:pt x="447" y="292"/>
                        </a:lnTo>
                        <a:lnTo>
                          <a:pt x="457" y="294"/>
                        </a:lnTo>
                        <a:lnTo>
                          <a:pt x="466" y="296"/>
                        </a:lnTo>
                        <a:lnTo>
                          <a:pt x="476" y="299"/>
                        </a:lnTo>
                        <a:lnTo>
                          <a:pt x="485" y="299"/>
                        </a:lnTo>
                        <a:lnTo>
                          <a:pt x="494" y="297"/>
                        </a:lnTo>
                        <a:lnTo>
                          <a:pt x="502" y="294"/>
                        </a:lnTo>
                        <a:lnTo>
                          <a:pt x="505" y="292"/>
                        </a:lnTo>
                        <a:lnTo>
                          <a:pt x="506" y="290"/>
                        </a:lnTo>
                        <a:lnTo>
                          <a:pt x="507" y="288"/>
                        </a:lnTo>
                        <a:lnTo>
                          <a:pt x="508" y="287"/>
                        </a:lnTo>
                        <a:lnTo>
                          <a:pt x="503" y="285"/>
                        </a:lnTo>
                        <a:lnTo>
                          <a:pt x="499" y="284"/>
                        </a:lnTo>
                        <a:lnTo>
                          <a:pt x="494" y="281"/>
                        </a:lnTo>
                        <a:lnTo>
                          <a:pt x="490" y="280"/>
                        </a:lnTo>
                        <a:lnTo>
                          <a:pt x="484" y="278"/>
                        </a:lnTo>
                        <a:lnTo>
                          <a:pt x="479" y="277"/>
                        </a:lnTo>
                        <a:lnTo>
                          <a:pt x="475" y="274"/>
                        </a:lnTo>
                        <a:lnTo>
                          <a:pt x="470" y="272"/>
                        </a:lnTo>
                        <a:lnTo>
                          <a:pt x="435" y="257"/>
                        </a:lnTo>
                        <a:lnTo>
                          <a:pt x="403" y="241"/>
                        </a:lnTo>
                        <a:lnTo>
                          <a:pt x="373" y="225"/>
                        </a:lnTo>
                        <a:lnTo>
                          <a:pt x="344" y="207"/>
                        </a:lnTo>
                        <a:lnTo>
                          <a:pt x="319" y="191"/>
                        </a:lnTo>
                        <a:lnTo>
                          <a:pt x="295" y="174"/>
                        </a:lnTo>
                        <a:lnTo>
                          <a:pt x="273" y="157"/>
                        </a:lnTo>
                        <a:lnTo>
                          <a:pt x="252" y="141"/>
                        </a:lnTo>
                        <a:lnTo>
                          <a:pt x="234" y="123"/>
                        </a:lnTo>
                        <a:lnTo>
                          <a:pt x="218" y="108"/>
                        </a:lnTo>
                        <a:lnTo>
                          <a:pt x="203" y="93"/>
                        </a:lnTo>
                        <a:lnTo>
                          <a:pt x="190" y="78"/>
                        </a:lnTo>
                        <a:lnTo>
                          <a:pt x="179" y="66"/>
                        </a:lnTo>
                        <a:lnTo>
                          <a:pt x="169" y="53"/>
                        </a:lnTo>
                        <a:lnTo>
                          <a:pt x="161" y="43"/>
                        </a:lnTo>
                        <a:lnTo>
                          <a:pt x="154" y="33"/>
                        </a:lnTo>
                        <a:lnTo>
                          <a:pt x="146" y="30"/>
                        </a:lnTo>
                        <a:lnTo>
                          <a:pt x="139" y="28"/>
                        </a:lnTo>
                        <a:lnTo>
                          <a:pt x="131" y="24"/>
                        </a:lnTo>
                        <a:lnTo>
                          <a:pt x="123" y="21"/>
                        </a:lnTo>
                        <a:lnTo>
                          <a:pt x="115" y="18"/>
                        </a:lnTo>
                        <a:lnTo>
                          <a:pt x="108" y="16"/>
                        </a:lnTo>
                        <a:lnTo>
                          <a:pt x="100" y="14"/>
                        </a:lnTo>
                        <a:lnTo>
                          <a:pt x="92" y="11"/>
                        </a:lnTo>
                        <a:lnTo>
                          <a:pt x="81" y="10"/>
                        </a:lnTo>
                        <a:lnTo>
                          <a:pt x="68" y="7"/>
                        </a:lnTo>
                        <a:lnTo>
                          <a:pt x="56" y="3"/>
                        </a:lnTo>
                        <a:lnTo>
                          <a:pt x="45" y="1"/>
                        </a:lnTo>
                        <a:lnTo>
                          <a:pt x="33" y="0"/>
                        </a:lnTo>
                        <a:lnTo>
                          <a:pt x="23" y="0"/>
                        </a:lnTo>
                        <a:lnTo>
                          <a:pt x="13" y="3"/>
                        </a:ln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5" y="31"/>
                        </a:lnTo>
                        <a:lnTo>
                          <a:pt x="13" y="45"/>
                        </a:lnTo>
                        <a:lnTo>
                          <a:pt x="22" y="58"/>
                        </a:lnTo>
                        <a:lnTo>
                          <a:pt x="25" y="62"/>
                        </a:lnTo>
                        <a:lnTo>
                          <a:pt x="30" y="67"/>
                        </a:lnTo>
                        <a:lnTo>
                          <a:pt x="33" y="73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45" y="84"/>
                        </a:lnTo>
                        <a:lnTo>
                          <a:pt x="52" y="90"/>
                        </a:lnTo>
                        <a:lnTo>
                          <a:pt x="59" y="96"/>
                        </a:lnTo>
                        <a:lnTo>
                          <a:pt x="63" y="99"/>
                        </a:lnTo>
                        <a:lnTo>
                          <a:pt x="67" y="103"/>
                        </a:lnTo>
                        <a:lnTo>
                          <a:pt x="70" y="105"/>
                        </a:lnTo>
                        <a:lnTo>
                          <a:pt x="71" y="107"/>
                        </a:lnTo>
                        <a:lnTo>
                          <a:pt x="73" y="107"/>
                        </a:lnTo>
                        <a:lnTo>
                          <a:pt x="86" y="120"/>
                        </a:lnTo>
                        <a:lnTo>
                          <a:pt x="100" y="131"/>
                        </a:lnTo>
                        <a:lnTo>
                          <a:pt x="115" y="144"/>
                        </a:lnTo>
                        <a:lnTo>
                          <a:pt x="129" y="156"/>
                        </a:lnTo>
                        <a:lnTo>
                          <a:pt x="144" y="168"/>
                        </a:lnTo>
                        <a:lnTo>
                          <a:pt x="159" y="180"/>
                        </a:lnTo>
                        <a:lnTo>
                          <a:pt x="173" y="192"/>
                        </a:lnTo>
                        <a:lnTo>
                          <a:pt x="188" y="204"/>
                        </a:lnTo>
                        <a:lnTo>
                          <a:pt x="190" y="203"/>
                        </a:lnTo>
                        <a:lnTo>
                          <a:pt x="194" y="202"/>
                        </a:lnTo>
                        <a:lnTo>
                          <a:pt x="196" y="199"/>
                        </a:lnTo>
                        <a:lnTo>
                          <a:pt x="198" y="19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8" name="Freeform 67"/>
                  <p:cNvSpPr>
                    <a:spLocks/>
                  </p:cNvSpPr>
                  <p:nvPr/>
                </p:nvSpPr>
                <p:spPr bwMode="auto">
                  <a:xfrm>
                    <a:off x="6369050" y="5459413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1 h 2"/>
                      <a:gd name="T4" fmla="*/ 3 w 5"/>
                      <a:gd name="T5" fmla="*/ 1 h 2"/>
                      <a:gd name="T6" fmla="*/ 2 w 5"/>
                      <a:gd name="T7" fmla="*/ 1 h 2"/>
                      <a:gd name="T8" fmla="*/ 0 w 5"/>
                      <a:gd name="T9" fmla="*/ 2 h 2"/>
                      <a:gd name="T10" fmla="*/ 2 w 5"/>
                      <a:gd name="T11" fmla="*/ 1 h 2"/>
                      <a:gd name="T12" fmla="*/ 3 w 5"/>
                      <a:gd name="T13" fmla="*/ 1 h 2"/>
                      <a:gd name="T14" fmla="*/ 4 w 5"/>
                      <a:gd name="T15" fmla="*/ 1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29" name="Freeform 68"/>
                  <p:cNvSpPr>
                    <a:spLocks/>
                  </p:cNvSpPr>
                  <p:nvPr/>
                </p:nvSpPr>
                <p:spPr bwMode="auto">
                  <a:xfrm>
                    <a:off x="5818188" y="5205413"/>
                    <a:ext cx="47625" cy="44450"/>
                  </a:xfrm>
                  <a:custGeom>
                    <a:avLst/>
                    <a:gdLst>
                      <a:gd name="T0" fmla="*/ 60 w 60"/>
                      <a:gd name="T1" fmla="*/ 57 h 57"/>
                      <a:gd name="T2" fmla="*/ 51 w 60"/>
                      <a:gd name="T3" fmla="*/ 48 h 57"/>
                      <a:gd name="T4" fmla="*/ 43 w 60"/>
                      <a:gd name="T5" fmla="*/ 42 h 57"/>
                      <a:gd name="T6" fmla="*/ 35 w 60"/>
                      <a:gd name="T7" fmla="*/ 35 h 57"/>
                      <a:gd name="T8" fmla="*/ 26 w 60"/>
                      <a:gd name="T9" fmla="*/ 27 h 57"/>
                      <a:gd name="T10" fmla="*/ 20 w 60"/>
                      <a:gd name="T11" fmla="*/ 20 h 57"/>
                      <a:gd name="T12" fmla="*/ 13 w 60"/>
                      <a:gd name="T13" fmla="*/ 13 h 57"/>
                      <a:gd name="T14" fmla="*/ 6 w 60"/>
                      <a:gd name="T15" fmla="*/ 7 h 57"/>
                      <a:gd name="T16" fmla="*/ 0 w 60"/>
                      <a:gd name="T17" fmla="*/ 0 h 57"/>
                      <a:gd name="T18" fmla="*/ 6 w 60"/>
                      <a:gd name="T19" fmla="*/ 7 h 57"/>
                      <a:gd name="T20" fmla="*/ 13 w 60"/>
                      <a:gd name="T21" fmla="*/ 13 h 57"/>
                      <a:gd name="T22" fmla="*/ 20 w 60"/>
                      <a:gd name="T23" fmla="*/ 20 h 57"/>
                      <a:gd name="T24" fmla="*/ 26 w 60"/>
                      <a:gd name="T25" fmla="*/ 27 h 57"/>
                      <a:gd name="T26" fmla="*/ 35 w 60"/>
                      <a:gd name="T27" fmla="*/ 35 h 57"/>
                      <a:gd name="T28" fmla="*/ 43 w 60"/>
                      <a:gd name="T29" fmla="*/ 42 h 57"/>
                      <a:gd name="T30" fmla="*/ 51 w 60"/>
                      <a:gd name="T31" fmla="*/ 48 h 57"/>
                      <a:gd name="T32" fmla="*/ 60 w 60"/>
                      <a:gd name="T33" fmla="*/ 57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60" h="57">
                        <a:moveTo>
                          <a:pt x="60" y="57"/>
                        </a:moveTo>
                        <a:lnTo>
                          <a:pt x="51" y="48"/>
                        </a:lnTo>
                        <a:lnTo>
                          <a:pt x="43" y="42"/>
                        </a:lnTo>
                        <a:lnTo>
                          <a:pt x="35" y="35"/>
                        </a:lnTo>
                        <a:lnTo>
                          <a:pt x="26" y="27"/>
                        </a:lnTo>
                        <a:lnTo>
                          <a:pt x="20" y="20"/>
                        </a:lnTo>
                        <a:lnTo>
                          <a:pt x="13" y="13"/>
                        </a:lnTo>
                        <a:lnTo>
                          <a:pt x="6" y="7"/>
                        </a:lnTo>
                        <a:lnTo>
                          <a:pt x="0" y="0"/>
                        </a:lnTo>
                        <a:lnTo>
                          <a:pt x="6" y="7"/>
                        </a:lnTo>
                        <a:lnTo>
                          <a:pt x="13" y="13"/>
                        </a:lnTo>
                        <a:lnTo>
                          <a:pt x="20" y="20"/>
                        </a:lnTo>
                        <a:lnTo>
                          <a:pt x="26" y="27"/>
                        </a:lnTo>
                        <a:lnTo>
                          <a:pt x="35" y="35"/>
                        </a:lnTo>
                        <a:lnTo>
                          <a:pt x="43" y="42"/>
                        </a:lnTo>
                        <a:lnTo>
                          <a:pt x="51" y="48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0" name="Freeform 69"/>
                  <p:cNvSpPr>
                    <a:spLocks/>
                  </p:cNvSpPr>
                  <p:nvPr/>
                </p:nvSpPr>
                <p:spPr bwMode="auto">
                  <a:xfrm>
                    <a:off x="6351588" y="5467350"/>
                    <a:ext cx="0" cy="1588"/>
                  </a:xfrm>
                  <a:custGeom>
                    <a:avLst/>
                    <a:gdLst>
                      <a:gd name="T0" fmla="*/ 2 w 2"/>
                      <a:gd name="T1" fmla="*/ 0 h 1"/>
                      <a:gd name="T2" fmla="*/ 2 w 2"/>
                      <a:gd name="T3" fmla="*/ 0 h 1"/>
                      <a:gd name="T4" fmla="*/ 2 w 2"/>
                      <a:gd name="T5" fmla="*/ 0 h 1"/>
                      <a:gd name="T6" fmla="*/ 0 w 2"/>
                      <a:gd name="T7" fmla="*/ 1 h 1"/>
                      <a:gd name="T8" fmla="*/ 0 w 2"/>
                      <a:gd name="T9" fmla="*/ 1 h 1"/>
                      <a:gd name="T10" fmla="*/ 0 w 2"/>
                      <a:gd name="T11" fmla="*/ 1 h 1"/>
                      <a:gd name="T12" fmla="*/ 2 w 2"/>
                      <a:gd name="T13" fmla="*/ 0 h 1"/>
                      <a:gd name="T14" fmla="*/ 2 w 2"/>
                      <a:gd name="T15" fmla="*/ 0 h 1"/>
                      <a:gd name="T16" fmla="*/ 2 w 2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" h="1"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1" name="Freeform 70"/>
                  <p:cNvSpPr>
                    <a:spLocks/>
                  </p:cNvSpPr>
                  <p:nvPr/>
                </p:nvSpPr>
                <p:spPr bwMode="auto">
                  <a:xfrm>
                    <a:off x="5913438" y="5287963"/>
                    <a:ext cx="15875" cy="9525"/>
                  </a:xfrm>
                  <a:custGeom>
                    <a:avLst/>
                    <a:gdLst>
                      <a:gd name="T0" fmla="*/ 0 w 18"/>
                      <a:gd name="T1" fmla="*/ 0 h 11"/>
                      <a:gd name="T2" fmla="*/ 5 w 18"/>
                      <a:gd name="T3" fmla="*/ 2 h 11"/>
                      <a:gd name="T4" fmla="*/ 9 w 18"/>
                      <a:gd name="T5" fmla="*/ 6 h 11"/>
                      <a:gd name="T6" fmla="*/ 14 w 18"/>
                      <a:gd name="T7" fmla="*/ 9 h 11"/>
                      <a:gd name="T8" fmla="*/ 18 w 18"/>
                      <a:gd name="T9" fmla="*/ 11 h 11"/>
                      <a:gd name="T10" fmla="*/ 14 w 18"/>
                      <a:gd name="T11" fmla="*/ 9 h 11"/>
                      <a:gd name="T12" fmla="*/ 9 w 18"/>
                      <a:gd name="T13" fmla="*/ 6 h 11"/>
                      <a:gd name="T14" fmla="*/ 5 w 18"/>
                      <a:gd name="T15" fmla="*/ 2 h 11"/>
                      <a:gd name="T16" fmla="*/ 0 w 18"/>
                      <a:gd name="T1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1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9" y="6"/>
                        </a:lnTo>
                        <a:lnTo>
                          <a:pt x="14" y="9"/>
                        </a:lnTo>
                        <a:lnTo>
                          <a:pt x="18" y="11"/>
                        </a:lnTo>
                        <a:lnTo>
                          <a:pt x="14" y="9"/>
                        </a:lnTo>
                        <a:lnTo>
                          <a:pt x="9" y="6"/>
                        </a:lnTo>
                        <a:lnTo>
                          <a:pt x="5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2" name="Freeform 71"/>
                  <p:cNvSpPr>
                    <a:spLocks/>
                  </p:cNvSpPr>
                  <p:nvPr/>
                </p:nvSpPr>
                <p:spPr bwMode="auto">
                  <a:xfrm>
                    <a:off x="5892800" y="5272088"/>
                    <a:ext cx="12700" cy="9525"/>
                  </a:xfrm>
                  <a:custGeom>
                    <a:avLst/>
                    <a:gdLst>
                      <a:gd name="T0" fmla="*/ 0 w 18"/>
                      <a:gd name="T1" fmla="*/ 0 h 14"/>
                      <a:gd name="T2" fmla="*/ 4 w 18"/>
                      <a:gd name="T3" fmla="*/ 4 h 14"/>
                      <a:gd name="T4" fmla="*/ 8 w 18"/>
                      <a:gd name="T5" fmla="*/ 7 h 14"/>
                      <a:gd name="T6" fmla="*/ 13 w 18"/>
                      <a:gd name="T7" fmla="*/ 10 h 14"/>
                      <a:gd name="T8" fmla="*/ 18 w 18"/>
                      <a:gd name="T9" fmla="*/ 14 h 14"/>
                      <a:gd name="T10" fmla="*/ 13 w 18"/>
                      <a:gd name="T11" fmla="*/ 10 h 14"/>
                      <a:gd name="T12" fmla="*/ 8 w 18"/>
                      <a:gd name="T13" fmla="*/ 7 h 14"/>
                      <a:gd name="T14" fmla="*/ 4 w 18"/>
                      <a:gd name="T15" fmla="*/ 4 h 14"/>
                      <a:gd name="T16" fmla="*/ 0 w 18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4">
                        <a:moveTo>
                          <a:pt x="0" y="0"/>
                        </a:moveTo>
                        <a:lnTo>
                          <a:pt x="4" y="4"/>
                        </a:lnTo>
                        <a:lnTo>
                          <a:pt x="8" y="7"/>
                        </a:lnTo>
                        <a:lnTo>
                          <a:pt x="13" y="10"/>
                        </a:lnTo>
                        <a:lnTo>
                          <a:pt x="18" y="14"/>
                        </a:lnTo>
                        <a:lnTo>
                          <a:pt x="13" y="10"/>
                        </a:lnTo>
                        <a:lnTo>
                          <a:pt x="8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3" name="Freeform 72"/>
                  <p:cNvSpPr>
                    <a:spLocks/>
                  </p:cNvSpPr>
                  <p:nvPr/>
                </p:nvSpPr>
                <p:spPr bwMode="auto">
                  <a:xfrm>
                    <a:off x="5972175" y="5324475"/>
                    <a:ext cx="19050" cy="9525"/>
                  </a:xfrm>
                  <a:custGeom>
                    <a:avLst/>
                    <a:gdLst>
                      <a:gd name="T0" fmla="*/ 5 w 23"/>
                      <a:gd name="T1" fmla="*/ 3 h 13"/>
                      <a:gd name="T2" fmla="*/ 10 w 23"/>
                      <a:gd name="T3" fmla="*/ 6 h 13"/>
                      <a:gd name="T4" fmla="*/ 15 w 23"/>
                      <a:gd name="T5" fmla="*/ 8 h 13"/>
                      <a:gd name="T6" fmla="*/ 18 w 23"/>
                      <a:gd name="T7" fmla="*/ 10 h 13"/>
                      <a:gd name="T8" fmla="*/ 23 w 23"/>
                      <a:gd name="T9" fmla="*/ 13 h 13"/>
                      <a:gd name="T10" fmla="*/ 9 w 23"/>
                      <a:gd name="T11" fmla="*/ 5 h 13"/>
                      <a:gd name="T12" fmla="*/ 1 w 23"/>
                      <a:gd name="T13" fmla="*/ 1 h 13"/>
                      <a:gd name="T14" fmla="*/ 0 w 23"/>
                      <a:gd name="T15" fmla="*/ 0 h 13"/>
                      <a:gd name="T16" fmla="*/ 5 w 23"/>
                      <a:gd name="T17" fmla="*/ 3 h 13"/>
                      <a:gd name="T18" fmla="*/ 5 w 23"/>
                      <a:gd name="T19" fmla="*/ 3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13">
                        <a:moveTo>
                          <a:pt x="5" y="3"/>
                        </a:moveTo>
                        <a:lnTo>
                          <a:pt x="10" y="6"/>
                        </a:lnTo>
                        <a:lnTo>
                          <a:pt x="15" y="8"/>
                        </a:lnTo>
                        <a:lnTo>
                          <a:pt x="18" y="10"/>
                        </a:lnTo>
                        <a:lnTo>
                          <a:pt x="23" y="13"/>
                        </a:lnTo>
                        <a:lnTo>
                          <a:pt x="9" y="5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5" y="3"/>
                        </a:lnTo>
                        <a:lnTo>
                          <a:pt x="5" y="3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4" name="Freeform 73"/>
                  <p:cNvSpPr>
                    <a:spLocks/>
                  </p:cNvSpPr>
                  <p:nvPr/>
                </p:nvSpPr>
                <p:spPr bwMode="auto">
                  <a:xfrm>
                    <a:off x="6383338" y="5453063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3"/>
                      <a:gd name="T2" fmla="*/ 5 w 6"/>
                      <a:gd name="T3" fmla="*/ 0 h 3"/>
                      <a:gd name="T4" fmla="*/ 3 w 6"/>
                      <a:gd name="T5" fmla="*/ 1 h 3"/>
                      <a:gd name="T6" fmla="*/ 1 w 6"/>
                      <a:gd name="T7" fmla="*/ 1 h 3"/>
                      <a:gd name="T8" fmla="*/ 0 w 6"/>
                      <a:gd name="T9" fmla="*/ 3 h 3"/>
                      <a:gd name="T10" fmla="*/ 1 w 6"/>
                      <a:gd name="T11" fmla="*/ 1 h 3"/>
                      <a:gd name="T12" fmla="*/ 3 w 6"/>
                      <a:gd name="T13" fmla="*/ 1 h 3"/>
                      <a:gd name="T14" fmla="*/ 5 w 6"/>
                      <a:gd name="T15" fmla="*/ 0 h 3"/>
                      <a:gd name="T16" fmla="*/ 6 w 6"/>
                      <a:gd name="T17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3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5" name="Freeform 74"/>
                  <p:cNvSpPr>
                    <a:spLocks/>
                  </p:cNvSpPr>
                  <p:nvPr/>
                </p:nvSpPr>
                <p:spPr bwMode="auto">
                  <a:xfrm>
                    <a:off x="5870575" y="5254625"/>
                    <a:ext cx="14288" cy="11113"/>
                  </a:xfrm>
                  <a:custGeom>
                    <a:avLst/>
                    <a:gdLst>
                      <a:gd name="T0" fmla="*/ 0 w 18"/>
                      <a:gd name="T1" fmla="*/ 0 h 15"/>
                      <a:gd name="T2" fmla="*/ 4 w 18"/>
                      <a:gd name="T3" fmla="*/ 5 h 15"/>
                      <a:gd name="T4" fmla="*/ 9 w 18"/>
                      <a:gd name="T5" fmla="*/ 8 h 15"/>
                      <a:gd name="T6" fmla="*/ 13 w 18"/>
                      <a:gd name="T7" fmla="*/ 12 h 15"/>
                      <a:gd name="T8" fmla="*/ 18 w 18"/>
                      <a:gd name="T9" fmla="*/ 15 h 15"/>
                      <a:gd name="T10" fmla="*/ 13 w 18"/>
                      <a:gd name="T11" fmla="*/ 12 h 15"/>
                      <a:gd name="T12" fmla="*/ 9 w 18"/>
                      <a:gd name="T13" fmla="*/ 8 h 15"/>
                      <a:gd name="T14" fmla="*/ 4 w 18"/>
                      <a:gd name="T15" fmla="*/ 5 h 15"/>
                      <a:gd name="T16" fmla="*/ 0 w 18"/>
                      <a:gd name="T1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5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8"/>
                        </a:lnTo>
                        <a:lnTo>
                          <a:pt x="13" y="12"/>
                        </a:lnTo>
                        <a:lnTo>
                          <a:pt x="18" y="15"/>
                        </a:lnTo>
                        <a:lnTo>
                          <a:pt x="13" y="12"/>
                        </a:lnTo>
                        <a:lnTo>
                          <a:pt x="9" y="8"/>
                        </a:lnTo>
                        <a:lnTo>
                          <a:pt x="4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6" name="Freeform 75"/>
                  <p:cNvSpPr>
                    <a:spLocks/>
                  </p:cNvSpPr>
                  <p:nvPr/>
                </p:nvSpPr>
                <p:spPr bwMode="auto">
                  <a:xfrm>
                    <a:off x="6399213" y="5445125"/>
                    <a:ext cx="4763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0 h 2"/>
                      <a:gd name="T4" fmla="*/ 2 w 5"/>
                      <a:gd name="T5" fmla="*/ 1 h 2"/>
                      <a:gd name="T6" fmla="*/ 1 w 5"/>
                      <a:gd name="T7" fmla="*/ 1 h 2"/>
                      <a:gd name="T8" fmla="*/ 0 w 5"/>
                      <a:gd name="T9" fmla="*/ 2 h 2"/>
                      <a:gd name="T10" fmla="*/ 1 w 5"/>
                      <a:gd name="T11" fmla="*/ 1 h 2"/>
                      <a:gd name="T12" fmla="*/ 2 w 5"/>
                      <a:gd name="T13" fmla="*/ 1 h 2"/>
                      <a:gd name="T14" fmla="*/ 4 w 5"/>
                      <a:gd name="T15" fmla="*/ 0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7" name="Freeform 76"/>
                  <p:cNvSpPr>
                    <a:spLocks/>
                  </p:cNvSpPr>
                  <p:nvPr/>
                </p:nvSpPr>
                <p:spPr bwMode="auto">
                  <a:xfrm>
                    <a:off x="6278563" y="549592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8" name="Freeform 77"/>
                  <p:cNvSpPr>
                    <a:spLocks/>
                  </p:cNvSpPr>
                  <p:nvPr/>
                </p:nvSpPr>
                <p:spPr bwMode="auto">
                  <a:xfrm>
                    <a:off x="6313488" y="5481638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1"/>
                      <a:gd name="T2" fmla="*/ 4 w 5"/>
                      <a:gd name="T3" fmla="*/ 0 h 1"/>
                      <a:gd name="T4" fmla="*/ 3 w 5"/>
                      <a:gd name="T5" fmla="*/ 0 h 1"/>
                      <a:gd name="T6" fmla="*/ 1 w 5"/>
                      <a:gd name="T7" fmla="*/ 1 h 1"/>
                      <a:gd name="T8" fmla="*/ 0 w 5"/>
                      <a:gd name="T9" fmla="*/ 1 h 1"/>
                      <a:gd name="T10" fmla="*/ 1 w 5"/>
                      <a:gd name="T11" fmla="*/ 1 h 1"/>
                      <a:gd name="T12" fmla="*/ 3 w 5"/>
                      <a:gd name="T13" fmla="*/ 0 h 1"/>
                      <a:gd name="T14" fmla="*/ 4 w 5"/>
                      <a:gd name="T15" fmla="*/ 0 h 1"/>
                      <a:gd name="T16" fmla="*/ 5 w 5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39" name="Freeform 78"/>
                  <p:cNvSpPr>
                    <a:spLocks/>
                  </p:cNvSpPr>
                  <p:nvPr/>
                </p:nvSpPr>
                <p:spPr bwMode="auto">
                  <a:xfrm>
                    <a:off x="6330950" y="5475288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1"/>
                      <a:gd name="T2" fmla="*/ 5 w 6"/>
                      <a:gd name="T3" fmla="*/ 0 h 1"/>
                      <a:gd name="T4" fmla="*/ 4 w 6"/>
                      <a:gd name="T5" fmla="*/ 0 h 1"/>
                      <a:gd name="T6" fmla="*/ 1 w 6"/>
                      <a:gd name="T7" fmla="*/ 1 h 1"/>
                      <a:gd name="T8" fmla="*/ 0 w 6"/>
                      <a:gd name="T9" fmla="*/ 1 h 1"/>
                      <a:gd name="T10" fmla="*/ 1 w 6"/>
                      <a:gd name="T11" fmla="*/ 1 h 1"/>
                      <a:gd name="T12" fmla="*/ 4 w 6"/>
                      <a:gd name="T13" fmla="*/ 0 h 1"/>
                      <a:gd name="T14" fmla="*/ 5 w 6"/>
                      <a:gd name="T15" fmla="*/ 0 h 1"/>
                      <a:gd name="T16" fmla="*/ 6 w 6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0" name="Freeform 79"/>
                  <p:cNvSpPr>
                    <a:spLocks/>
                  </p:cNvSpPr>
                  <p:nvPr/>
                </p:nvSpPr>
                <p:spPr bwMode="auto">
                  <a:xfrm>
                    <a:off x="5937250" y="5303838"/>
                    <a:ext cx="17463" cy="11113"/>
                  </a:xfrm>
                  <a:custGeom>
                    <a:avLst/>
                    <a:gdLst>
                      <a:gd name="T0" fmla="*/ 0 w 22"/>
                      <a:gd name="T1" fmla="*/ 0 h 14"/>
                      <a:gd name="T2" fmla="*/ 6 w 22"/>
                      <a:gd name="T3" fmla="*/ 4 h 14"/>
                      <a:gd name="T4" fmla="*/ 10 w 22"/>
                      <a:gd name="T5" fmla="*/ 7 h 14"/>
                      <a:gd name="T6" fmla="*/ 16 w 22"/>
                      <a:gd name="T7" fmla="*/ 11 h 14"/>
                      <a:gd name="T8" fmla="*/ 22 w 22"/>
                      <a:gd name="T9" fmla="*/ 14 h 14"/>
                      <a:gd name="T10" fmla="*/ 16 w 22"/>
                      <a:gd name="T11" fmla="*/ 11 h 14"/>
                      <a:gd name="T12" fmla="*/ 11 w 22"/>
                      <a:gd name="T13" fmla="*/ 7 h 14"/>
                      <a:gd name="T14" fmla="*/ 6 w 22"/>
                      <a:gd name="T15" fmla="*/ 4 h 14"/>
                      <a:gd name="T16" fmla="*/ 0 w 22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14">
                        <a:moveTo>
                          <a:pt x="0" y="0"/>
                        </a:moveTo>
                        <a:lnTo>
                          <a:pt x="6" y="4"/>
                        </a:lnTo>
                        <a:lnTo>
                          <a:pt x="10" y="7"/>
                        </a:lnTo>
                        <a:lnTo>
                          <a:pt x="16" y="11"/>
                        </a:lnTo>
                        <a:lnTo>
                          <a:pt x="22" y="14"/>
                        </a:lnTo>
                        <a:lnTo>
                          <a:pt x="16" y="11"/>
                        </a:lnTo>
                        <a:lnTo>
                          <a:pt x="11" y="7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1" name="Freeform 80"/>
                  <p:cNvSpPr>
                    <a:spLocks/>
                  </p:cNvSpPr>
                  <p:nvPr/>
                </p:nvSpPr>
                <p:spPr bwMode="auto">
                  <a:xfrm>
                    <a:off x="6296025" y="548957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2" name="Freeform 81"/>
                  <p:cNvSpPr>
                    <a:spLocks/>
                  </p:cNvSpPr>
                  <p:nvPr/>
                </p:nvSpPr>
                <p:spPr bwMode="auto">
                  <a:xfrm>
                    <a:off x="5808663" y="5205413"/>
                    <a:ext cx="168275" cy="149225"/>
                  </a:xfrm>
                  <a:custGeom>
                    <a:avLst/>
                    <a:gdLst>
                      <a:gd name="T0" fmla="*/ 0 w 212"/>
                      <a:gd name="T1" fmla="*/ 5 h 188"/>
                      <a:gd name="T2" fmla="*/ 0 w 212"/>
                      <a:gd name="T3" fmla="*/ 6 h 188"/>
                      <a:gd name="T4" fmla="*/ 2 w 212"/>
                      <a:gd name="T5" fmla="*/ 6 h 188"/>
                      <a:gd name="T6" fmla="*/ 2 w 212"/>
                      <a:gd name="T7" fmla="*/ 7 h 188"/>
                      <a:gd name="T8" fmla="*/ 2 w 212"/>
                      <a:gd name="T9" fmla="*/ 7 h 188"/>
                      <a:gd name="T10" fmla="*/ 10 w 212"/>
                      <a:gd name="T11" fmla="*/ 19 h 188"/>
                      <a:gd name="T12" fmla="*/ 18 w 212"/>
                      <a:gd name="T13" fmla="*/ 30 h 188"/>
                      <a:gd name="T14" fmla="*/ 25 w 212"/>
                      <a:gd name="T15" fmla="*/ 42 h 188"/>
                      <a:gd name="T16" fmla="*/ 32 w 212"/>
                      <a:gd name="T17" fmla="*/ 54 h 188"/>
                      <a:gd name="T18" fmla="*/ 37 w 212"/>
                      <a:gd name="T19" fmla="*/ 66 h 188"/>
                      <a:gd name="T20" fmla="*/ 44 w 212"/>
                      <a:gd name="T21" fmla="*/ 77 h 188"/>
                      <a:gd name="T22" fmla="*/ 52 w 212"/>
                      <a:gd name="T23" fmla="*/ 89 h 188"/>
                      <a:gd name="T24" fmla="*/ 60 w 212"/>
                      <a:gd name="T25" fmla="*/ 100 h 188"/>
                      <a:gd name="T26" fmla="*/ 67 w 212"/>
                      <a:gd name="T27" fmla="*/ 105 h 188"/>
                      <a:gd name="T28" fmla="*/ 74 w 212"/>
                      <a:gd name="T29" fmla="*/ 107 h 188"/>
                      <a:gd name="T30" fmla="*/ 82 w 212"/>
                      <a:gd name="T31" fmla="*/ 108 h 188"/>
                      <a:gd name="T32" fmla="*/ 90 w 212"/>
                      <a:gd name="T33" fmla="*/ 110 h 188"/>
                      <a:gd name="T34" fmla="*/ 98 w 212"/>
                      <a:gd name="T35" fmla="*/ 110 h 188"/>
                      <a:gd name="T36" fmla="*/ 106 w 212"/>
                      <a:gd name="T37" fmla="*/ 111 h 188"/>
                      <a:gd name="T38" fmla="*/ 114 w 212"/>
                      <a:gd name="T39" fmla="*/ 112 h 188"/>
                      <a:gd name="T40" fmla="*/ 121 w 212"/>
                      <a:gd name="T41" fmla="*/ 115 h 188"/>
                      <a:gd name="T42" fmla="*/ 134 w 212"/>
                      <a:gd name="T43" fmla="*/ 122 h 188"/>
                      <a:gd name="T44" fmla="*/ 146 w 212"/>
                      <a:gd name="T45" fmla="*/ 129 h 188"/>
                      <a:gd name="T46" fmla="*/ 157 w 212"/>
                      <a:gd name="T47" fmla="*/ 138 h 188"/>
                      <a:gd name="T48" fmla="*/ 167 w 212"/>
                      <a:gd name="T49" fmla="*/ 148 h 188"/>
                      <a:gd name="T50" fmla="*/ 177 w 212"/>
                      <a:gd name="T51" fmla="*/ 157 h 188"/>
                      <a:gd name="T52" fmla="*/ 186 w 212"/>
                      <a:gd name="T53" fmla="*/ 167 h 188"/>
                      <a:gd name="T54" fmla="*/ 195 w 212"/>
                      <a:gd name="T55" fmla="*/ 178 h 188"/>
                      <a:gd name="T56" fmla="*/ 204 w 212"/>
                      <a:gd name="T57" fmla="*/ 188 h 188"/>
                      <a:gd name="T58" fmla="*/ 209 w 212"/>
                      <a:gd name="T59" fmla="*/ 179 h 188"/>
                      <a:gd name="T60" fmla="*/ 209 w 212"/>
                      <a:gd name="T61" fmla="*/ 171 h 188"/>
                      <a:gd name="T62" fmla="*/ 209 w 212"/>
                      <a:gd name="T63" fmla="*/ 161 h 188"/>
                      <a:gd name="T64" fmla="*/ 212 w 212"/>
                      <a:gd name="T65" fmla="*/ 153 h 188"/>
                      <a:gd name="T66" fmla="*/ 195 w 212"/>
                      <a:gd name="T67" fmla="*/ 144 h 188"/>
                      <a:gd name="T68" fmla="*/ 179 w 212"/>
                      <a:gd name="T69" fmla="*/ 134 h 188"/>
                      <a:gd name="T70" fmla="*/ 163 w 212"/>
                      <a:gd name="T71" fmla="*/ 125 h 188"/>
                      <a:gd name="T72" fmla="*/ 148 w 212"/>
                      <a:gd name="T73" fmla="*/ 114 h 188"/>
                      <a:gd name="T74" fmla="*/ 133 w 212"/>
                      <a:gd name="T75" fmla="*/ 104 h 188"/>
                      <a:gd name="T76" fmla="*/ 119 w 212"/>
                      <a:gd name="T77" fmla="*/ 93 h 188"/>
                      <a:gd name="T78" fmla="*/ 105 w 212"/>
                      <a:gd name="T79" fmla="*/ 84 h 188"/>
                      <a:gd name="T80" fmla="*/ 93 w 212"/>
                      <a:gd name="T81" fmla="*/ 74 h 188"/>
                      <a:gd name="T82" fmla="*/ 80 w 212"/>
                      <a:gd name="T83" fmla="*/ 63 h 188"/>
                      <a:gd name="T84" fmla="*/ 68 w 212"/>
                      <a:gd name="T85" fmla="*/ 54 h 188"/>
                      <a:gd name="T86" fmla="*/ 58 w 212"/>
                      <a:gd name="T87" fmla="*/ 44 h 188"/>
                      <a:gd name="T88" fmla="*/ 48 w 212"/>
                      <a:gd name="T89" fmla="*/ 35 h 188"/>
                      <a:gd name="T90" fmla="*/ 37 w 212"/>
                      <a:gd name="T91" fmla="*/ 25 h 188"/>
                      <a:gd name="T92" fmla="*/ 28 w 212"/>
                      <a:gd name="T93" fmla="*/ 17 h 188"/>
                      <a:gd name="T94" fmla="*/ 20 w 212"/>
                      <a:gd name="T95" fmla="*/ 8 h 188"/>
                      <a:gd name="T96" fmla="*/ 12 w 212"/>
                      <a:gd name="T97" fmla="*/ 0 h 188"/>
                      <a:gd name="T98" fmla="*/ 12 w 212"/>
                      <a:gd name="T99" fmla="*/ 0 h 188"/>
                      <a:gd name="T100" fmla="*/ 12 w 212"/>
                      <a:gd name="T101" fmla="*/ 0 h 188"/>
                      <a:gd name="T102" fmla="*/ 12 w 212"/>
                      <a:gd name="T103" fmla="*/ 0 h 188"/>
                      <a:gd name="T104" fmla="*/ 12 w 212"/>
                      <a:gd name="T105" fmla="*/ 0 h 188"/>
                      <a:gd name="T106" fmla="*/ 0 w 212"/>
                      <a:gd name="T107" fmla="*/ 5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12" h="188">
                        <a:moveTo>
                          <a:pt x="0" y="5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7"/>
                        </a:lnTo>
                        <a:lnTo>
                          <a:pt x="10" y="19"/>
                        </a:lnTo>
                        <a:lnTo>
                          <a:pt x="18" y="30"/>
                        </a:lnTo>
                        <a:lnTo>
                          <a:pt x="25" y="42"/>
                        </a:lnTo>
                        <a:lnTo>
                          <a:pt x="32" y="54"/>
                        </a:lnTo>
                        <a:lnTo>
                          <a:pt x="37" y="66"/>
                        </a:lnTo>
                        <a:lnTo>
                          <a:pt x="44" y="77"/>
                        </a:lnTo>
                        <a:lnTo>
                          <a:pt x="52" y="89"/>
                        </a:lnTo>
                        <a:lnTo>
                          <a:pt x="60" y="100"/>
                        </a:lnTo>
                        <a:lnTo>
                          <a:pt x="67" y="105"/>
                        </a:lnTo>
                        <a:lnTo>
                          <a:pt x="74" y="107"/>
                        </a:lnTo>
                        <a:lnTo>
                          <a:pt x="82" y="108"/>
                        </a:lnTo>
                        <a:lnTo>
                          <a:pt x="90" y="110"/>
                        </a:lnTo>
                        <a:lnTo>
                          <a:pt x="98" y="110"/>
                        </a:lnTo>
                        <a:lnTo>
                          <a:pt x="106" y="111"/>
                        </a:lnTo>
                        <a:lnTo>
                          <a:pt x="114" y="112"/>
                        </a:lnTo>
                        <a:lnTo>
                          <a:pt x="121" y="115"/>
                        </a:lnTo>
                        <a:lnTo>
                          <a:pt x="134" y="122"/>
                        </a:lnTo>
                        <a:lnTo>
                          <a:pt x="146" y="129"/>
                        </a:lnTo>
                        <a:lnTo>
                          <a:pt x="157" y="138"/>
                        </a:lnTo>
                        <a:lnTo>
                          <a:pt x="167" y="148"/>
                        </a:lnTo>
                        <a:lnTo>
                          <a:pt x="177" y="157"/>
                        </a:lnTo>
                        <a:lnTo>
                          <a:pt x="186" y="167"/>
                        </a:lnTo>
                        <a:lnTo>
                          <a:pt x="195" y="178"/>
                        </a:lnTo>
                        <a:lnTo>
                          <a:pt x="204" y="188"/>
                        </a:lnTo>
                        <a:lnTo>
                          <a:pt x="209" y="179"/>
                        </a:lnTo>
                        <a:lnTo>
                          <a:pt x="209" y="171"/>
                        </a:lnTo>
                        <a:lnTo>
                          <a:pt x="209" y="161"/>
                        </a:lnTo>
                        <a:lnTo>
                          <a:pt x="212" y="153"/>
                        </a:lnTo>
                        <a:lnTo>
                          <a:pt x="195" y="144"/>
                        </a:lnTo>
                        <a:lnTo>
                          <a:pt x="179" y="134"/>
                        </a:lnTo>
                        <a:lnTo>
                          <a:pt x="163" y="125"/>
                        </a:lnTo>
                        <a:lnTo>
                          <a:pt x="148" y="114"/>
                        </a:lnTo>
                        <a:lnTo>
                          <a:pt x="133" y="104"/>
                        </a:lnTo>
                        <a:lnTo>
                          <a:pt x="119" y="93"/>
                        </a:lnTo>
                        <a:lnTo>
                          <a:pt x="105" y="84"/>
                        </a:lnTo>
                        <a:lnTo>
                          <a:pt x="93" y="74"/>
                        </a:lnTo>
                        <a:lnTo>
                          <a:pt x="80" y="63"/>
                        </a:lnTo>
                        <a:lnTo>
                          <a:pt x="68" y="54"/>
                        </a:lnTo>
                        <a:lnTo>
                          <a:pt x="58" y="44"/>
                        </a:lnTo>
                        <a:lnTo>
                          <a:pt x="48" y="35"/>
                        </a:lnTo>
                        <a:lnTo>
                          <a:pt x="37" y="25"/>
                        </a:lnTo>
                        <a:lnTo>
                          <a:pt x="28" y="17"/>
                        </a:lnTo>
                        <a:lnTo>
                          <a:pt x="20" y="8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3" name="Freeform 82"/>
                  <p:cNvSpPr>
                    <a:spLocks/>
                  </p:cNvSpPr>
                  <p:nvPr/>
                </p:nvSpPr>
                <p:spPr bwMode="auto">
                  <a:xfrm>
                    <a:off x="6083300" y="5370513"/>
                    <a:ext cx="1588" cy="0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1 h 1"/>
                      <a:gd name="T4" fmla="*/ 0 w 1"/>
                      <a:gd name="T5" fmla="*/ 1 h 1"/>
                      <a:gd name="T6" fmla="*/ 0 w 1"/>
                      <a:gd name="T7" fmla="*/ 1 h 1"/>
                      <a:gd name="T8" fmla="*/ 1 w 1"/>
                      <a:gd name="T9" fmla="*/ 1 h 1"/>
                      <a:gd name="T10" fmla="*/ 0 w 1"/>
                      <a:gd name="T11" fmla="*/ 1 h 1"/>
                      <a:gd name="T12" fmla="*/ 0 w 1"/>
                      <a:gd name="T13" fmla="*/ 1 h 1"/>
                      <a:gd name="T14" fmla="*/ 0 w 1"/>
                      <a:gd name="T15" fmla="*/ 1 h 1"/>
                      <a:gd name="T16" fmla="*/ 0 w 1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4" name="Freeform 83"/>
                  <p:cNvSpPr>
                    <a:spLocks/>
                  </p:cNvSpPr>
                  <p:nvPr/>
                </p:nvSpPr>
                <p:spPr bwMode="auto">
                  <a:xfrm>
                    <a:off x="6049963" y="5359400"/>
                    <a:ext cx="1588" cy="0"/>
                  </a:xfrm>
                  <a:custGeom>
                    <a:avLst/>
                    <a:gdLst>
                      <a:gd name="T0" fmla="*/ 0 w 2"/>
                      <a:gd name="T1" fmla="*/ 1 w 2"/>
                      <a:gd name="T2" fmla="*/ 1 w 2"/>
                      <a:gd name="T3" fmla="*/ 1 w 2"/>
                      <a:gd name="T4" fmla="*/ 2 w 2"/>
                      <a:gd name="T5" fmla="*/ 1 w 2"/>
                      <a:gd name="T6" fmla="*/ 1 w 2"/>
                      <a:gd name="T7" fmla="*/ 1 w 2"/>
                      <a:gd name="T8" fmla="*/ 0 w 2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5" name="Freeform 84"/>
                  <p:cNvSpPr>
                    <a:spLocks/>
                  </p:cNvSpPr>
                  <p:nvPr/>
                </p:nvSpPr>
                <p:spPr bwMode="auto">
                  <a:xfrm>
                    <a:off x="6026150" y="5316538"/>
                    <a:ext cx="571500" cy="179388"/>
                  </a:xfrm>
                  <a:custGeom>
                    <a:avLst/>
                    <a:gdLst>
                      <a:gd name="T0" fmla="*/ 353 w 720"/>
                      <a:gd name="T1" fmla="*/ 214 h 225"/>
                      <a:gd name="T2" fmla="*/ 370 w 720"/>
                      <a:gd name="T3" fmla="*/ 207 h 225"/>
                      <a:gd name="T4" fmla="*/ 382 w 720"/>
                      <a:gd name="T5" fmla="*/ 204 h 225"/>
                      <a:gd name="T6" fmla="*/ 389 w 720"/>
                      <a:gd name="T7" fmla="*/ 201 h 225"/>
                      <a:gd name="T8" fmla="*/ 398 w 720"/>
                      <a:gd name="T9" fmla="*/ 198 h 225"/>
                      <a:gd name="T10" fmla="*/ 409 w 720"/>
                      <a:gd name="T11" fmla="*/ 192 h 225"/>
                      <a:gd name="T12" fmla="*/ 419 w 720"/>
                      <a:gd name="T13" fmla="*/ 189 h 225"/>
                      <a:gd name="T14" fmla="*/ 428 w 720"/>
                      <a:gd name="T15" fmla="*/ 185 h 225"/>
                      <a:gd name="T16" fmla="*/ 440 w 720"/>
                      <a:gd name="T17" fmla="*/ 179 h 225"/>
                      <a:gd name="T18" fmla="*/ 454 w 720"/>
                      <a:gd name="T19" fmla="*/ 172 h 225"/>
                      <a:gd name="T20" fmla="*/ 463 w 720"/>
                      <a:gd name="T21" fmla="*/ 168 h 225"/>
                      <a:gd name="T22" fmla="*/ 474 w 720"/>
                      <a:gd name="T23" fmla="*/ 163 h 225"/>
                      <a:gd name="T24" fmla="*/ 482 w 720"/>
                      <a:gd name="T25" fmla="*/ 160 h 225"/>
                      <a:gd name="T26" fmla="*/ 490 w 720"/>
                      <a:gd name="T27" fmla="*/ 155 h 225"/>
                      <a:gd name="T28" fmla="*/ 518 w 720"/>
                      <a:gd name="T29" fmla="*/ 140 h 225"/>
                      <a:gd name="T30" fmla="*/ 559 w 720"/>
                      <a:gd name="T31" fmla="*/ 117 h 225"/>
                      <a:gd name="T32" fmla="*/ 596 w 720"/>
                      <a:gd name="T33" fmla="*/ 95 h 225"/>
                      <a:gd name="T34" fmla="*/ 628 w 720"/>
                      <a:gd name="T35" fmla="*/ 76 h 225"/>
                      <a:gd name="T36" fmla="*/ 656 w 720"/>
                      <a:gd name="T37" fmla="*/ 59 h 225"/>
                      <a:gd name="T38" fmla="*/ 680 w 720"/>
                      <a:gd name="T39" fmla="*/ 45 h 225"/>
                      <a:gd name="T40" fmla="*/ 700 w 720"/>
                      <a:gd name="T41" fmla="*/ 32 h 225"/>
                      <a:gd name="T42" fmla="*/ 715 w 720"/>
                      <a:gd name="T43" fmla="*/ 21 h 225"/>
                      <a:gd name="T44" fmla="*/ 656 w 720"/>
                      <a:gd name="T45" fmla="*/ 0 h 225"/>
                      <a:gd name="T46" fmla="*/ 429 w 720"/>
                      <a:gd name="T47" fmla="*/ 130 h 225"/>
                      <a:gd name="T48" fmla="*/ 415 w 720"/>
                      <a:gd name="T49" fmla="*/ 129 h 225"/>
                      <a:gd name="T50" fmla="*/ 389 w 720"/>
                      <a:gd name="T51" fmla="*/ 126 h 225"/>
                      <a:gd name="T52" fmla="*/ 352 w 720"/>
                      <a:gd name="T53" fmla="*/ 123 h 225"/>
                      <a:gd name="T54" fmla="*/ 308 w 720"/>
                      <a:gd name="T55" fmla="*/ 117 h 225"/>
                      <a:gd name="T56" fmla="*/ 256 w 720"/>
                      <a:gd name="T57" fmla="*/ 109 h 225"/>
                      <a:gd name="T58" fmla="*/ 201 w 720"/>
                      <a:gd name="T59" fmla="*/ 100 h 225"/>
                      <a:gd name="T60" fmla="*/ 143 w 720"/>
                      <a:gd name="T61" fmla="*/ 87 h 225"/>
                      <a:gd name="T62" fmla="*/ 114 w 720"/>
                      <a:gd name="T63" fmla="*/ 80 h 225"/>
                      <a:gd name="T64" fmla="*/ 114 w 720"/>
                      <a:gd name="T65" fmla="*/ 80 h 225"/>
                      <a:gd name="T66" fmla="*/ 114 w 720"/>
                      <a:gd name="T67" fmla="*/ 80 h 225"/>
                      <a:gd name="T68" fmla="*/ 116 w 720"/>
                      <a:gd name="T69" fmla="*/ 81 h 225"/>
                      <a:gd name="T70" fmla="*/ 121 w 720"/>
                      <a:gd name="T71" fmla="*/ 93 h 225"/>
                      <a:gd name="T72" fmla="*/ 136 w 720"/>
                      <a:gd name="T73" fmla="*/ 109 h 225"/>
                      <a:gd name="T74" fmla="*/ 129 w 720"/>
                      <a:gd name="T75" fmla="*/ 117 h 225"/>
                      <a:gd name="T76" fmla="*/ 94 w 720"/>
                      <a:gd name="T77" fmla="*/ 124 h 225"/>
                      <a:gd name="T78" fmla="*/ 57 w 720"/>
                      <a:gd name="T79" fmla="*/ 128 h 225"/>
                      <a:gd name="T80" fmla="*/ 21 w 720"/>
                      <a:gd name="T81" fmla="*/ 128 h 225"/>
                      <a:gd name="T82" fmla="*/ 2 w 720"/>
                      <a:gd name="T83" fmla="*/ 129 h 225"/>
                      <a:gd name="T84" fmla="*/ 0 w 720"/>
                      <a:gd name="T85" fmla="*/ 133 h 225"/>
                      <a:gd name="T86" fmla="*/ 5 w 720"/>
                      <a:gd name="T87" fmla="*/ 144 h 225"/>
                      <a:gd name="T88" fmla="*/ 12 w 720"/>
                      <a:gd name="T89" fmla="*/ 161 h 225"/>
                      <a:gd name="T90" fmla="*/ 35 w 720"/>
                      <a:gd name="T91" fmla="*/ 177 h 225"/>
                      <a:gd name="T92" fmla="*/ 79 w 720"/>
                      <a:gd name="T93" fmla="*/ 191 h 225"/>
                      <a:gd name="T94" fmla="*/ 123 w 720"/>
                      <a:gd name="T95" fmla="*/ 201 h 225"/>
                      <a:gd name="T96" fmla="*/ 163 w 720"/>
                      <a:gd name="T97" fmla="*/ 209 h 225"/>
                      <a:gd name="T98" fmla="*/ 202 w 720"/>
                      <a:gd name="T99" fmla="*/ 216 h 225"/>
                      <a:gd name="T100" fmla="*/ 239 w 720"/>
                      <a:gd name="T101" fmla="*/ 221 h 225"/>
                      <a:gd name="T102" fmla="*/ 272 w 720"/>
                      <a:gd name="T103" fmla="*/ 223 h 225"/>
                      <a:gd name="T104" fmla="*/ 303 w 720"/>
                      <a:gd name="T105" fmla="*/ 225 h 225"/>
                      <a:gd name="T106" fmla="*/ 318 w 720"/>
                      <a:gd name="T107" fmla="*/ 225 h 225"/>
                      <a:gd name="T108" fmla="*/ 318 w 720"/>
                      <a:gd name="T109" fmla="*/ 225 h 225"/>
                      <a:gd name="T110" fmla="*/ 324 w 720"/>
                      <a:gd name="T111" fmla="*/ 223 h 225"/>
                      <a:gd name="T112" fmla="*/ 336 w 720"/>
                      <a:gd name="T113" fmla="*/ 220 h 225"/>
                      <a:gd name="T114" fmla="*/ 341 w 720"/>
                      <a:gd name="T115" fmla="*/ 217 h 225"/>
                      <a:gd name="T116" fmla="*/ 341 w 720"/>
                      <a:gd name="T117" fmla="*/ 217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20" h="225">
                        <a:moveTo>
                          <a:pt x="341" y="217"/>
                        </a:moveTo>
                        <a:lnTo>
                          <a:pt x="353" y="214"/>
                        </a:lnTo>
                        <a:lnTo>
                          <a:pt x="362" y="211"/>
                        </a:lnTo>
                        <a:lnTo>
                          <a:pt x="370" y="207"/>
                        </a:lnTo>
                        <a:lnTo>
                          <a:pt x="377" y="205"/>
                        </a:lnTo>
                        <a:lnTo>
                          <a:pt x="382" y="204"/>
                        </a:lnTo>
                        <a:lnTo>
                          <a:pt x="386" y="201"/>
                        </a:lnTo>
                        <a:lnTo>
                          <a:pt x="389" y="201"/>
                        </a:lnTo>
                        <a:lnTo>
                          <a:pt x="391" y="200"/>
                        </a:lnTo>
                        <a:lnTo>
                          <a:pt x="398" y="198"/>
                        </a:lnTo>
                        <a:lnTo>
                          <a:pt x="404" y="194"/>
                        </a:lnTo>
                        <a:lnTo>
                          <a:pt x="409" y="192"/>
                        </a:lnTo>
                        <a:lnTo>
                          <a:pt x="414" y="191"/>
                        </a:lnTo>
                        <a:lnTo>
                          <a:pt x="419" y="189"/>
                        </a:lnTo>
                        <a:lnTo>
                          <a:pt x="423" y="186"/>
                        </a:lnTo>
                        <a:lnTo>
                          <a:pt x="428" y="185"/>
                        </a:lnTo>
                        <a:lnTo>
                          <a:pt x="432" y="183"/>
                        </a:lnTo>
                        <a:lnTo>
                          <a:pt x="440" y="179"/>
                        </a:lnTo>
                        <a:lnTo>
                          <a:pt x="447" y="176"/>
                        </a:lnTo>
                        <a:lnTo>
                          <a:pt x="454" y="172"/>
                        </a:lnTo>
                        <a:lnTo>
                          <a:pt x="458" y="171"/>
                        </a:lnTo>
                        <a:lnTo>
                          <a:pt x="463" y="168"/>
                        </a:lnTo>
                        <a:lnTo>
                          <a:pt x="469" y="166"/>
                        </a:lnTo>
                        <a:lnTo>
                          <a:pt x="474" y="163"/>
                        </a:lnTo>
                        <a:lnTo>
                          <a:pt x="477" y="162"/>
                        </a:lnTo>
                        <a:lnTo>
                          <a:pt x="482" y="160"/>
                        </a:lnTo>
                        <a:lnTo>
                          <a:pt x="486" y="157"/>
                        </a:lnTo>
                        <a:lnTo>
                          <a:pt x="490" y="155"/>
                        </a:lnTo>
                        <a:lnTo>
                          <a:pt x="495" y="153"/>
                        </a:lnTo>
                        <a:lnTo>
                          <a:pt x="518" y="140"/>
                        </a:lnTo>
                        <a:lnTo>
                          <a:pt x="538" y="129"/>
                        </a:lnTo>
                        <a:lnTo>
                          <a:pt x="559" y="117"/>
                        </a:lnTo>
                        <a:lnTo>
                          <a:pt x="577" y="106"/>
                        </a:lnTo>
                        <a:lnTo>
                          <a:pt x="596" y="95"/>
                        </a:lnTo>
                        <a:lnTo>
                          <a:pt x="612" y="86"/>
                        </a:lnTo>
                        <a:lnTo>
                          <a:pt x="628" y="76"/>
                        </a:lnTo>
                        <a:lnTo>
                          <a:pt x="643" y="68"/>
                        </a:lnTo>
                        <a:lnTo>
                          <a:pt x="656" y="59"/>
                        </a:lnTo>
                        <a:lnTo>
                          <a:pt x="668" y="51"/>
                        </a:lnTo>
                        <a:lnTo>
                          <a:pt x="680" y="45"/>
                        </a:lnTo>
                        <a:lnTo>
                          <a:pt x="690" y="38"/>
                        </a:lnTo>
                        <a:lnTo>
                          <a:pt x="700" y="32"/>
                        </a:lnTo>
                        <a:lnTo>
                          <a:pt x="708" y="26"/>
                        </a:lnTo>
                        <a:lnTo>
                          <a:pt x="715" y="21"/>
                        </a:lnTo>
                        <a:lnTo>
                          <a:pt x="720" y="18"/>
                        </a:lnTo>
                        <a:lnTo>
                          <a:pt x="656" y="0"/>
                        </a:lnTo>
                        <a:lnTo>
                          <a:pt x="431" y="130"/>
                        </a:lnTo>
                        <a:lnTo>
                          <a:pt x="429" y="130"/>
                        </a:lnTo>
                        <a:lnTo>
                          <a:pt x="424" y="130"/>
                        </a:lnTo>
                        <a:lnTo>
                          <a:pt x="415" y="129"/>
                        </a:lnTo>
                        <a:lnTo>
                          <a:pt x="404" y="128"/>
                        </a:lnTo>
                        <a:lnTo>
                          <a:pt x="389" y="126"/>
                        </a:lnTo>
                        <a:lnTo>
                          <a:pt x="371" y="125"/>
                        </a:lnTo>
                        <a:lnTo>
                          <a:pt x="352" y="123"/>
                        </a:lnTo>
                        <a:lnTo>
                          <a:pt x="331" y="121"/>
                        </a:lnTo>
                        <a:lnTo>
                          <a:pt x="308" y="117"/>
                        </a:lnTo>
                        <a:lnTo>
                          <a:pt x="283" y="114"/>
                        </a:lnTo>
                        <a:lnTo>
                          <a:pt x="256" y="109"/>
                        </a:lnTo>
                        <a:lnTo>
                          <a:pt x="230" y="104"/>
                        </a:lnTo>
                        <a:lnTo>
                          <a:pt x="201" y="100"/>
                        </a:lnTo>
                        <a:lnTo>
                          <a:pt x="172" y="94"/>
                        </a:lnTo>
                        <a:lnTo>
                          <a:pt x="143" y="87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6" y="81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21" y="93"/>
                        </a:lnTo>
                        <a:lnTo>
                          <a:pt x="128" y="102"/>
                        </a:lnTo>
                        <a:lnTo>
                          <a:pt x="136" y="109"/>
                        </a:lnTo>
                        <a:lnTo>
                          <a:pt x="148" y="114"/>
                        </a:lnTo>
                        <a:lnTo>
                          <a:pt x="129" y="117"/>
                        </a:lnTo>
                        <a:lnTo>
                          <a:pt x="112" y="121"/>
                        </a:lnTo>
                        <a:lnTo>
                          <a:pt x="94" y="124"/>
                        </a:lnTo>
                        <a:lnTo>
                          <a:pt x="75" y="125"/>
                        </a:lnTo>
                        <a:lnTo>
                          <a:pt x="57" y="128"/>
                        </a:lnTo>
                        <a:lnTo>
                          <a:pt x="40" y="128"/>
                        </a:lnTo>
                        <a:lnTo>
                          <a:pt x="21" y="128"/>
                        </a:lnTo>
                        <a:lnTo>
                          <a:pt x="4" y="128"/>
                        </a:lnTo>
                        <a:lnTo>
                          <a:pt x="2" y="129"/>
                        </a:lnTo>
                        <a:lnTo>
                          <a:pt x="0" y="131"/>
                        </a:lnTo>
                        <a:lnTo>
                          <a:pt x="0" y="133"/>
                        </a:lnTo>
                        <a:lnTo>
                          <a:pt x="0" y="136"/>
                        </a:lnTo>
                        <a:lnTo>
                          <a:pt x="5" y="144"/>
                        </a:lnTo>
                        <a:lnTo>
                          <a:pt x="9" y="153"/>
                        </a:lnTo>
                        <a:lnTo>
                          <a:pt x="12" y="161"/>
                        </a:lnTo>
                        <a:lnTo>
                          <a:pt x="12" y="169"/>
                        </a:lnTo>
                        <a:lnTo>
                          <a:pt x="35" y="177"/>
                        </a:lnTo>
                        <a:lnTo>
                          <a:pt x="57" y="184"/>
                        </a:lnTo>
                        <a:lnTo>
                          <a:pt x="79" y="191"/>
                        </a:lnTo>
                        <a:lnTo>
                          <a:pt x="101" y="197"/>
                        </a:lnTo>
                        <a:lnTo>
                          <a:pt x="123" y="201"/>
                        </a:lnTo>
                        <a:lnTo>
                          <a:pt x="143" y="206"/>
                        </a:lnTo>
                        <a:lnTo>
                          <a:pt x="163" y="209"/>
                        </a:lnTo>
                        <a:lnTo>
                          <a:pt x="182" y="213"/>
                        </a:lnTo>
                        <a:lnTo>
                          <a:pt x="202" y="216"/>
                        </a:lnTo>
                        <a:lnTo>
                          <a:pt x="220" y="219"/>
                        </a:lnTo>
                        <a:lnTo>
                          <a:pt x="239" y="221"/>
                        </a:lnTo>
                        <a:lnTo>
                          <a:pt x="256" y="222"/>
                        </a:lnTo>
                        <a:lnTo>
                          <a:pt x="272" y="223"/>
                        </a:lnTo>
                        <a:lnTo>
                          <a:pt x="288" y="224"/>
                        </a:lnTo>
                        <a:lnTo>
                          <a:pt x="303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24" y="223"/>
                        </a:lnTo>
                        <a:lnTo>
                          <a:pt x="330" y="222"/>
                        </a:lnTo>
                        <a:lnTo>
                          <a:pt x="336" y="220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6" name="Freeform 85"/>
                  <p:cNvSpPr>
                    <a:spLocks/>
                  </p:cNvSpPr>
                  <p:nvPr/>
                </p:nvSpPr>
                <p:spPr bwMode="auto">
                  <a:xfrm>
                    <a:off x="6019800" y="5348288"/>
                    <a:ext cx="1588" cy="0"/>
                  </a:xfrm>
                  <a:custGeom>
                    <a:avLst/>
                    <a:gdLst>
                      <a:gd name="T0" fmla="*/ 0 w 1"/>
                      <a:gd name="T1" fmla="*/ 0 w 1"/>
                      <a:gd name="T2" fmla="*/ 1 w 1"/>
                      <a:gd name="T3" fmla="*/ 1 w 1"/>
                      <a:gd name="T4" fmla="*/ 1 w 1"/>
                      <a:gd name="T5" fmla="*/ 1 w 1"/>
                      <a:gd name="T6" fmla="*/ 1 w 1"/>
                      <a:gd name="T7" fmla="*/ 0 w 1"/>
                      <a:gd name="T8" fmla="*/ 0 w 1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7" name="Freeform 86"/>
                  <p:cNvSpPr>
                    <a:spLocks/>
                  </p:cNvSpPr>
                  <p:nvPr/>
                </p:nvSpPr>
                <p:spPr bwMode="auto">
                  <a:xfrm>
                    <a:off x="5743575" y="5226050"/>
                    <a:ext cx="22225" cy="26988"/>
                  </a:xfrm>
                  <a:custGeom>
                    <a:avLst/>
                    <a:gdLst>
                      <a:gd name="T0" fmla="*/ 25 w 27"/>
                      <a:gd name="T1" fmla="*/ 0 h 33"/>
                      <a:gd name="T2" fmla="*/ 0 w 27"/>
                      <a:gd name="T3" fmla="*/ 10 h 33"/>
                      <a:gd name="T4" fmla="*/ 1 w 27"/>
                      <a:gd name="T5" fmla="*/ 11 h 33"/>
                      <a:gd name="T6" fmla="*/ 3 w 27"/>
                      <a:gd name="T7" fmla="*/ 15 h 33"/>
                      <a:gd name="T8" fmla="*/ 7 w 27"/>
                      <a:gd name="T9" fmla="*/ 20 h 33"/>
                      <a:gd name="T10" fmla="*/ 12 w 27"/>
                      <a:gd name="T11" fmla="*/ 28 h 33"/>
                      <a:gd name="T12" fmla="*/ 16 w 27"/>
                      <a:gd name="T13" fmla="*/ 30 h 33"/>
                      <a:gd name="T14" fmla="*/ 19 w 27"/>
                      <a:gd name="T15" fmla="*/ 31 h 33"/>
                      <a:gd name="T16" fmla="*/ 23 w 27"/>
                      <a:gd name="T17" fmla="*/ 32 h 33"/>
                      <a:gd name="T18" fmla="*/ 27 w 27"/>
                      <a:gd name="T19" fmla="*/ 33 h 33"/>
                      <a:gd name="T20" fmla="*/ 27 w 27"/>
                      <a:gd name="T21" fmla="*/ 25 h 33"/>
                      <a:gd name="T22" fmla="*/ 27 w 27"/>
                      <a:gd name="T23" fmla="*/ 16 h 33"/>
                      <a:gd name="T24" fmla="*/ 26 w 27"/>
                      <a:gd name="T25" fmla="*/ 8 h 33"/>
                      <a:gd name="T26" fmla="*/ 25 w 27"/>
                      <a:gd name="T27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33">
                        <a:moveTo>
                          <a:pt x="25" y="0"/>
                        </a:moveTo>
                        <a:lnTo>
                          <a:pt x="0" y="10"/>
                        </a:lnTo>
                        <a:lnTo>
                          <a:pt x="1" y="11"/>
                        </a:lnTo>
                        <a:lnTo>
                          <a:pt x="3" y="15"/>
                        </a:lnTo>
                        <a:lnTo>
                          <a:pt x="7" y="20"/>
                        </a:lnTo>
                        <a:lnTo>
                          <a:pt x="12" y="28"/>
                        </a:lnTo>
                        <a:lnTo>
                          <a:pt x="16" y="30"/>
                        </a:lnTo>
                        <a:lnTo>
                          <a:pt x="19" y="31"/>
                        </a:lnTo>
                        <a:lnTo>
                          <a:pt x="23" y="32"/>
                        </a:lnTo>
                        <a:lnTo>
                          <a:pt x="27" y="33"/>
                        </a:lnTo>
                        <a:lnTo>
                          <a:pt x="27" y="25"/>
                        </a:lnTo>
                        <a:lnTo>
                          <a:pt x="27" y="16"/>
                        </a:lnTo>
                        <a:lnTo>
                          <a:pt x="26" y="8"/>
                        </a:lnTo>
                        <a:lnTo>
                          <a:pt x="25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8" name="Freeform 87"/>
                  <p:cNvSpPr>
                    <a:spLocks/>
                  </p:cNvSpPr>
                  <p:nvPr/>
                </p:nvSpPr>
                <p:spPr bwMode="auto">
                  <a:xfrm>
                    <a:off x="5976938" y="5327650"/>
                    <a:ext cx="14288" cy="6350"/>
                  </a:xfrm>
                  <a:custGeom>
                    <a:avLst/>
                    <a:gdLst>
                      <a:gd name="T0" fmla="*/ 0 w 18"/>
                      <a:gd name="T1" fmla="*/ 0 h 10"/>
                      <a:gd name="T2" fmla="*/ 5 w 18"/>
                      <a:gd name="T3" fmla="*/ 3 h 10"/>
                      <a:gd name="T4" fmla="*/ 10 w 18"/>
                      <a:gd name="T5" fmla="*/ 5 h 10"/>
                      <a:gd name="T6" fmla="*/ 13 w 18"/>
                      <a:gd name="T7" fmla="*/ 7 h 10"/>
                      <a:gd name="T8" fmla="*/ 18 w 18"/>
                      <a:gd name="T9" fmla="*/ 10 h 10"/>
                      <a:gd name="T10" fmla="*/ 13 w 18"/>
                      <a:gd name="T11" fmla="*/ 7 h 10"/>
                      <a:gd name="T12" fmla="*/ 10 w 18"/>
                      <a:gd name="T13" fmla="*/ 5 h 10"/>
                      <a:gd name="T14" fmla="*/ 5 w 18"/>
                      <a:gd name="T15" fmla="*/ 3 h 10"/>
                      <a:gd name="T16" fmla="*/ 0 w 18"/>
                      <a:gd name="T17" fmla="*/ 0 h 10"/>
                      <a:gd name="T18" fmla="*/ 0 w 18"/>
                      <a:gd name="T1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8" h="10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10" y="5"/>
                        </a:lnTo>
                        <a:lnTo>
                          <a:pt x="13" y="7"/>
                        </a:lnTo>
                        <a:lnTo>
                          <a:pt x="18" y="10"/>
                        </a:lnTo>
                        <a:lnTo>
                          <a:pt x="13" y="7"/>
                        </a:lnTo>
                        <a:lnTo>
                          <a:pt x="10" y="5"/>
                        </a:lnTo>
                        <a:lnTo>
                          <a:pt x="5" y="3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49" name="Freeform 88"/>
                  <p:cNvSpPr>
                    <a:spLocks/>
                  </p:cNvSpPr>
                  <p:nvPr/>
                </p:nvSpPr>
                <p:spPr bwMode="auto">
                  <a:xfrm>
                    <a:off x="5754688" y="5208588"/>
                    <a:ext cx="387350" cy="242888"/>
                  </a:xfrm>
                  <a:custGeom>
                    <a:avLst/>
                    <a:gdLst>
                      <a:gd name="T0" fmla="*/ 264 w 490"/>
                      <a:gd name="T1" fmla="*/ 173 h 304"/>
                      <a:gd name="T2" fmla="*/ 246 w 490"/>
                      <a:gd name="T3" fmla="*/ 152 h 304"/>
                      <a:gd name="T4" fmla="*/ 226 w 490"/>
                      <a:gd name="T5" fmla="*/ 133 h 304"/>
                      <a:gd name="T6" fmla="*/ 203 w 490"/>
                      <a:gd name="T7" fmla="*/ 117 h 304"/>
                      <a:gd name="T8" fmla="*/ 183 w 490"/>
                      <a:gd name="T9" fmla="*/ 107 h 304"/>
                      <a:gd name="T10" fmla="*/ 167 w 490"/>
                      <a:gd name="T11" fmla="*/ 105 h 304"/>
                      <a:gd name="T12" fmla="*/ 151 w 490"/>
                      <a:gd name="T13" fmla="*/ 103 h 304"/>
                      <a:gd name="T14" fmla="*/ 136 w 490"/>
                      <a:gd name="T15" fmla="*/ 100 h 304"/>
                      <a:gd name="T16" fmla="*/ 121 w 490"/>
                      <a:gd name="T17" fmla="*/ 84 h 304"/>
                      <a:gd name="T18" fmla="*/ 106 w 490"/>
                      <a:gd name="T19" fmla="*/ 61 h 304"/>
                      <a:gd name="T20" fmla="*/ 94 w 490"/>
                      <a:gd name="T21" fmla="*/ 37 h 304"/>
                      <a:gd name="T22" fmla="*/ 79 w 490"/>
                      <a:gd name="T23" fmla="*/ 14 h 304"/>
                      <a:gd name="T24" fmla="*/ 71 w 490"/>
                      <a:gd name="T25" fmla="*/ 2 h 304"/>
                      <a:gd name="T26" fmla="*/ 69 w 490"/>
                      <a:gd name="T27" fmla="*/ 1 h 304"/>
                      <a:gd name="T28" fmla="*/ 13 w 490"/>
                      <a:gd name="T29" fmla="*/ 22 h 304"/>
                      <a:gd name="T30" fmla="*/ 15 w 490"/>
                      <a:gd name="T31" fmla="*/ 38 h 304"/>
                      <a:gd name="T32" fmla="*/ 15 w 490"/>
                      <a:gd name="T33" fmla="*/ 55 h 304"/>
                      <a:gd name="T34" fmla="*/ 7 w 490"/>
                      <a:gd name="T35" fmla="*/ 53 h 304"/>
                      <a:gd name="T36" fmla="*/ 0 w 490"/>
                      <a:gd name="T37" fmla="*/ 50 h 304"/>
                      <a:gd name="T38" fmla="*/ 15 w 490"/>
                      <a:gd name="T39" fmla="*/ 70 h 304"/>
                      <a:gd name="T40" fmla="*/ 36 w 490"/>
                      <a:gd name="T41" fmla="*/ 95 h 304"/>
                      <a:gd name="T42" fmla="*/ 64 w 490"/>
                      <a:gd name="T43" fmla="*/ 125 h 304"/>
                      <a:gd name="T44" fmla="*/ 98 w 490"/>
                      <a:gd name="T45" fmla="*/ 158 h 304"/>
                      <a:gd name="T46" fmla="*/ 141 w 490"/>
                      <a:gd name="T47" fmla="*/ 191 h 304"/>
                      <a:gd name="T48" fmla="*/ 190 w 490"/>
                      <a:gd name="T49" fmla="*/ 224 h 304"/>
                      <a:gd name="T50" fmla="*/ 249 w 490"/>
                      <a:gd name="T51" fmla="*/ 258 h 304"/>
                      <a:gd name="T52" fmla="*/ 316 w 490"/>
                      <a:gd name="T53" fmla="*/ 289 h 304"/>
                      <a:gd name="T54" fmla="*/ 325 w 490"/>
                      <a:gd name="T55" fmla="*/ 294 h 304"/>
                      <a:gd name="T56" fmla="*/ 336 w 490"/>
                      <a:gd name="T57" fmla="*/ 297 h 304"/>
                      <a:gd name="T58" fmla="*/ 345 w 490"/>
                      <a:gd name="T59" fmla="*/ 301 h 304"/>
                      <a:gd name="T60" fmla="*/ 354 w 490"/>
                      <a:gd name="T61" fmla="*/ 304 h 304"/>
                      <a:gd name="T62" fmla="*/ 351 w 490"/>
                      <a:gd name="T63" fmla="*/ 288 h 304"/>
                      <a:gd name="T64" fmla="*/ 342 w 490"/>
                      <a:gd name="T65" fmla="*/ 271 h 304"/>
                      <a:gd name="T66" fmla="*/ 342 w 490"/>
                      <a:gd name="T67" fmla="*/ 266 h 304"/>
                      <a:gd name="T68" fmla="*/ 346 w 490"/>
                      <a:gd name="T69" fmla="*/ 263 h 304"/>
                      <a:gd name="T70" fmla="*/ 382 w 490"/>
                      <a:gd name="T71" fmla="*/ 263 h 304"/>
                      <a:gd name="T72" fmla="*/ 417 w 490"/>
                      <a:gd name="T73" fmla="*/ 260 h 304"/>
                      <a:gd name="T74" fmla="*/ 454 w 490"/>
                      <a:gd name="T75" fmla="*/ 256 h 304"/>
                      <a:gd name="T76" fmla="*/ 490 w 490"/>
                      <a:gd name="T77" fmla="*/ 249 h 304"/>
                      <a:gd name="T78" fmla="*/ 470 w 490"/>
                      <a:gd name="T79" fmla="*/ 237 h 304"/>
                      <a:gd name="T80" fmla="*/ 458 w 490"/>
                      <a:gd name="T81" fmla="*/ 218 h 304"/>
                      <a:gd name="T82" fmla="*/ 458 w 490"/>
                      <a:gd name="T83" fmla="*/ 216 h 304"/>
                      <a:gd name="T84" fmla="*/ 456 w 490"/>
                      <a:gd name="T85" fmla="*/ 215 h 304"/>
                      <a:gd name="T86" fmla="*/ 456 w 490"/>
                      <a:gd name="T87" fmla="*/ 215 h 304"/>
                      <a:gd name="T88" fmla="*/ 456 w 490"/>
                      <a:gd name="T89" fmla="*/ 215 h 304"/>
                      <a:gd name="T90" fmla="*/ 446 w 490"/>
                      <a:gd name="T91" fmla="*/ 213 h 304"/>
                      <a:gd name="T92" fmla="*/ 436 w 490"/>
                      <a:gd name="T93" fmla="*/ 209 h 304"/>
                      <a:gd name="T94" fmla="*/ 425 w 490"/>
                      <a:gd name="T95" fmla="*/ 206 h 304"/>
                      <a:gd name="T96" fmla="*/ 416 w 490"/>
                      <a:gd name="T97" fmla="*/ 204 h 304"/>
                      <a:gd name="T98" fmla="*/ 415 w 490"/>
                      <a:gd name="T99" fmla="*/ 204 h 304"/>
                      <a:gd name="T100" fmla="*/ 415 w 490"/>
                      <a:gd name="T101" fmla="*/ 203 h 304"/>
                      <a:gd name="T102" fmla="*/ 384 w 490"/>
                      <a:gd name="T103" fmla="*/ 192 h 304"/>
                      <a:gd name="T104" fmla="*/ 355 w 490"/>
                      <a:gd name="T105" fmla="*/ 182 h 304"/>
                      <a:gd name="T106" fmla="*/ 326 w 490"/>
                      <a:gd name="T107" fmla="*/ 170 h 304"/>
                      <a:gd name="T108" fmla="*/ 299 w 490"/>
                      <a:gd name="T109" fmla="*/ 158 h 304"/>
                      <a:gd name="T110" fmla="*/ 291 w 490"/>
                      <a:gd name="T111" fmla="*/ 153 h 304"/>
                      <a:gd name="T112" fmla="*/ 281 w 490"/>
                      <a:gd name="T113" fmla="*/ 148 h 304"/>
                      <a:gd name="T114" fmla="*/ 278 w 490"/>
                      <a:gd name="T115" fmla="*/ 166 h 304"/>
                      <a:gd name="T116" fmla="*/ 273 w 490"/>
                      <a:gd name="T117" fmla="*/ 183 h 3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490" h="304">
                        <a:moveTo>
                          <a:pt x="273" y="183"/>
                        </a:moveTo>
                        <a:lnTo>
                          <a:pt x="264" y="173"/>
                        </a:lnTo>
                        <a:lnTo>
                          <a:pt x="255" y="162"/>
                        </a:lnTo>
                        <a:lnTo>
                          <a:pt x="246" y="152"/>
                        </a:lnTo>
                        <a:lnTo>
                          <a:pt x="236" y="143"/>
                        </a:lnTo>
                        <a:lnTo>
                          <a:pt x="226" y="133"/>
                        </a:lnTo>
                        <a:lnTo>
                          <a:pt x="215" y="124"/>
                        </a:lnTo>
                        <a:lnTo>
                          <a:pt x="203" y="117"/>
                        </a:lnTo>
                        <a:lnTo>
                          <a:pt x="190" y="110"/>
                        </a:lnTo>
                        <a:lnTo>
                          <a:pt x="183" y="107"/>
                        </a:lnTo>
                        <a:lnTo>
                          <a:pt x="175" y="106"/>
                        </a:lnTo>
                        <a:lnTo>
                          <a:pt x="167" y="105"/>
                        </a:lnTo>
                        <a:lnTo>
                          <a:pt x="159" y="105"/>
                        </a:lnTo>
                        <a:lnTo>
                          <a:pt x="151" y="103"/>
                        </a:lnTo>
                        <a:lnTo>
                          <a:pt x="143" y="102"/>
                        </a:lnTo>
                        <a:lnTo>
                          <a:pt x="136" y="100"/>
                        </a:lnTo>
                        <a:lnTo>
                          <a:pt x="129" y="95"/>
                        </a:lnTo>
                        <a:lnTo>
                          <a:pt x="121" y="84"/>
                        </a:lnTo>
                        <a:lnTo>
                          <a:pt x="113" y="72"/>
                        </a:lnTo>
                        <a:lnTo>
                          <a:pt x="106" y="61"/>
                        </a:lnTo>
                        <a:lnTo>
                          <a:pt x="101" y="49"/>
                        </a:lnTo>
                        <a:lnTo>
                          <a:pt x="94" y="37"/>
                        </a:lnTo>
                        <a:lnTo>
                          <a:pt x="87" y="25"/>
                        </a:lnTo>
                        <a:lnTo>
                          <a:pt x="79" y="14"/>
                        </a:lnTo>
                        <a:lnTo>
                          <a:pt x="71" y="2"/>
                        </a:lnTo>
                        <a:lnTo>
                          <a:pt x="71" y="2"/>
                        </a:lnTo>
                        <a:lnTo>
                          <a:pt x="71" y="1"/>
                        </a:lnTo>
                        <a:lnTo>
                          <a:pt x="69" y="1"/>
                        </a:lnTo>
                        <a:lnTo>
                          <a:pt x="69" y="0"/>
                        </a:lnTo>
                        <a:lnTo>
                          <a:pt x="13" y="22"/>
                        </a:lnTo>
                        <a:lnTo>
                          <a:pt x="14" y="30"/>
                        </a:lnTo>
                        <a:lnTo>
                          <a:pt x="15" y="38"/>
                        </a:lnTo>
                        <a:lnTo>
                          <a:pt x="15" y="47"/>
                        </a:lnTo>
                        <a:lnTo>
                          <a:pt x="15" y="55"/>
                        </a:lnTo>
                        <a:lnTo>
                          <a:pt x="11" y="54"/>
                        </a:lnTo>
                        <a:lnTo>
                          <a:pt x="7" y="53"/>
                        </a:lnTo>
                        <a:lnTo>
                          <a:pt x="4" y="52"/>
                        </a:lnTo>
                        <a:lnTo>
                          <a:pt x="0" y="50"/>
                        </a:lnTo>
                        <a:lnTo>
                          <a:pt x="7" y="60"/>
                        </a:lnTo>
                        <a:lnTo>
                          <a:pt x="15" y="70"/>
                        </a:lnTo>
                        <a:lnTo>
                          <a:pt x="25" y="83"/>
                        </a:lnTo>
                        <a:lnTo>
                          <a:pt x="36" y="95"/>
                        </a:lnTo>
                        <a:lnTo>
                          <a:pt x="49" y="110"/>
                        </a:lnTo>
                        <a:lnTo>
                          <a:pt x="64" y="125"/>
                        </a:lnTo>
                        <a:lnTo>
                          <a:pt x="80" y="140"/>
                        </a:lnTo>
                        <a:lnTo>
                          <a:pt x="98" y="158"/>
                        </a:lnTo>
                        <a:lnTo>
                          <a:pt x="119" y="174"/>
                        </a:lnTo>
                        <a:lnTo>
                          <a:pt x="141" y="191"/>
                        </a:lnTo>
                        <a:lnTo>
                          <a:pt x="165" y="208"/>
                        </a:lnTo>
                        <a:lnTo>
                          <a:pt x="190" y="224"/>
                        </a:lnTo>
                        <a:lnTo>
                          <a:pt x="219" y="242"/>
                        </a:lnTo>
                        <a:lnTo>
                          <a:pt x="249" y="258"/>
                        </a:lnTo>
                        <a:lnTo>
                          <a:pt x="281" y="274"/>
                        </a:lnTo>
                        <a:lnTo>
                          <a:pt x="316" y="289"/>
                        </a:lnTo>
                        <a:lnTo>
                          <a:pt x="321" y="291"/>
                        </a:lnTo>
                        <a:lnTo>
                          <a:pt x="325" y="294"/>
                        </a:lnTo>
                        <a:lnTo>
                          <a:pt x="330" y="295"/>
                        </a:lnTo>
                        <a:lnTo>
                          <a:pt x="336" y="297"/>
                        </a:lnTo>
                        <a:lnTo>
                          <a:pt x="340" y="298"/>
                        </a:lnTo>
                        <a:lnTo>
                          <a:pt x="345" y="301"/>
                        </a:lnTo>
                        <a:lnTo>
                          <a:pt x="349" y="302"/>
                        </a:lnTo>
                        <a:lnTo>
                          <a:pt x="354" y="304"/>
                        </a:lnTo>
                        <a:lnTo>
                          <a:pt x="354" y="296"/>
                        </a:lnTo>
                        <a:lnTo>
                          <a:pt x="351" y="288"/>
                        </a:lnTo>
                        <a:lnTo>
                          <a:pt x="347" y="279"/>
                        </a:lnTo>
                        <a:lnTo>
                          <a:pt x="342" y="271"/>
                        </a:lnTo>
                        <a:lnTo>
                          <a:pt x="342" y="268"/>
                        </a:lnTo>
                        <a:lnTo>
                          <a:pt x="342" y="266"/>
                        </a:lnTo>
                        <a:lnTo>
                          <a:pt x="344" y="264"/>
                        </a:lnTo>
                        <a:lnTo>
                          <a:pt x="346" y="263"/>
                        </a:lnTo>
                        <a:lnTo>
                          <a:pt x="363" y="263"/>
                        </a:lnTo>
                        <a:lnTo>
                          <a:pt x="382" y="263"/>
                        </a:lnTo>
                        <a:lnTo>
                          <a:pt x="399" y="263"/>
                        </a:lnTo>
                        <a:lnTo>
                          <a:pt x="417" y="260"/>
                        </a:lnTo>
                        <a:lnTo>
                          <a:pt x="436" y="259"/>
                        </a:lnTo>
                        <a:lnTo>
                          <a:pt x="454" y="256"/>
                        </a:lnTo>
                        <a:lnTo>
                          <a:pt x="471" y="252"/>
                        </a:lnTo>
                        <a:lnTo>
                          <a:pt x="490" y="249"/>
                        </a:lnTo>
                        <a:lnTo>
                          <a:pt x="478" y="244"/>
                        </a:lnTo>
                        <a:lnTo>
                          <a:pt x="470" y="237"/>
                        </a:lnTo>
                        <a:lnTo>
                          <a:pt x="463" y="228"/>
                        </a:lnTo>
                        <a:lnTo>
                          <a:pt x="458" y="218"/>
                        </a:lnTo>
                        <a:lnTo>
                          <a:pt x="458" y="216"/>
                        </a:lnTo>
                        <a:lnTo>
                          <a:pt x="458" y="216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2" y="214"/>
                        </a:lnTo>
                        <a:lnTo>
                          <a:pt x="446" y="213"/>
                        </a:lnTo>
                        <a:lnTo>
                          <a:pt x="441" y="211"/>
                        </a:lnTo>
                        <a:lnTo>
                          <a:pt x="436" y="209"/>
                        </a:lnTo>
                        <a:lnTo>
                          <a:pt x="431" y="208"/>
                        </a:lnTo>
                        <a:lnTo>
                          <a:pt x="425" y="206"/>
                        </a:lnTo>
                        <a:lnTo>
                          <a:pt x="421" y="205"/>
                        </a:lnTo>
                        <a:lnTo>
                          <a:pt x="416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3"/>
                        </a:lnTo>
                        <a:lnTo>
                          <a:pt x="400" y="198"/>
                        </a:lnTo>
                        <a:lnTo>
                          <a:pt x="384" y="192"/>
                        </a:lnTo>
                        <a:lnTo>
                          <a:pt x="369" y="188"/>
                        </a:lnTo>
                        <a:lnTo>
                          <a:pt x="355" y="182"/>
                        </a:lnTo>
                        <a:lnTo>
                          <a:pt x="340" y="176"/>
                        </a:lnTo>
                        <a:lnTo>
                          <a:pt x="326" y="170"/>
                        </a:lnTo>
                        <a:lnTo>
                          <a:pt x="312" y="165"/>
                        </a:lnTo>
                        <a:lnTo>
                          <a:pt x="299" y="158"/>
                        </a:lnTo>
                        <a:lnTo>
                          <a:pt x="294" y="155"/>
                        </a:lnTo>
                        <a:lnTo>
                          <a:pt x="291" y="153"/>
                        </a:lnTo>
                        <a:lnTo>
                          <a:pt x="286" y="151"/>
                        </a:lnTo>
                        <a:lnTo>
                          <a:pt x="281" y="148"/>
                        </a:lnTo>
                        <a:lnTo>
                          <a:pt x="278" y="156"/>
                        </a:lnTo>
                        <a:lnTo>
                          <a:pt x="278" y="166"/>
                        </a:lnTo>
                        <a:lnTo>
                          <a:pt x="278" y="174"/>
                        </a:lnTo>
                        <a:lnTo>
                          <a:pt x="273" y="183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462" name="Oval 461"/>
            <p:cNvSpPr/>
            <p:nvPr/>
          </p:nvSpPr>
          <p:spPr>
            <a:xfrm>
              <a:off x="6791174" y="3374039"/>
              <a:ext cx="1469098" cy="1274161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3" name="TextBox 462"/>
            <p:cNvSpPr txBox="1"/>
            <p:nvPr/>
          </p:nvSpPr>
          <p:spPr>
            <a:xfrm>
              <a:off x="6268215" y="4648200"/>
              <a:ext cx="9912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Datasets</a:t>
              </a:r>
              <a:endParaRPr lang="en-US" dirty="0"/>
            </a:p>
          </p:txBody>
        </p:sp>
        <p:sp>
          <p:nvSpPr>
            <p:cNvPr id="464" name="Oval 463"/>
            <p:cNvSpPr/>
            <p:nvPr/>
          </p:nvSpPr>
          <p:spPr>
            <a:xfrm>
              <a:off x="5202048" y="3374039"/>
              <a:ext cx="1469098" cy="1274161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5" name="Oval 464"/>
            <p:cNvSpPr/>
            <p:nvPr/>
          </p:nvSpPr>
          <p:spPr>
            <a:xfrm>
              <a:off x="6912902" y="1905000"/>
              <a:ext cx="1469098" cy="1274161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66" name="Group 465"/>
            <p:cNvGrpSpPr/>
            <p:nvPr/>
          </p:nvGrpSpPr>
          <p:grpSpPr>
            <a:xfrm>
              <a:off x="7020536" y="3535925"/>
              <a:ext cx="934936" cy="959875"/>
              <a:chOff x="5134757" y="3676057"/>
              <a:chExt cx="934936" cy="959875"/>
            </a:xfrm>
          </p:grpSpPr>
          <p:grpSp>
            <p:nvGrpSpPr>
              <p:cNvPr id="467" name="Group 466"/>
              <p:cNvGrpSpPr/>
              <p:nvPr/>
            </p:nvGrpSpPr>
            <p:grpSpPr>
              <a:xfrm>
                <a:off x="5596487" y="3767906"/>
                <a:ext cx="473206" cy="484768"/>
                <a:chOff x="4694078" y="1713036"/>
                <a:chExt cx="473206" cy="484768"/>
              </a:xfrm>
            </p:grpSpPr>
            <p:sp>
              <p:nvSpPr>
                <p:cNvPr id="536" name="Rounded Rectangle 535"/>
                <p:cNvSpPr/>
                <p:nvPr/>
              </p:nvSpPr>
              <p:spPr>
                <a:xfrm>
                  <a:off x="4727965" y="1761441"/>
                  <a:ext cx="414524" cy="436363"/>
                </a:xfrm>
                <a:prstGeom prst="roundRect">
                  <a:avLst/>
                </a:prstGeom>
                <a:solidFill>
                  <a:srgbClr val="D9F7E7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7" name="Rounded Rectangle 536"/>
                <p:cNvSpPr/>
                <p:nvPr/>
              </p:nvSpPr>
              <p:spPr>
                <a:xfrm>
                  <a:off x="4730750" y="185188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8" name="TextBox 537"/>
                <p:cNvSpPr txBox="1"/>
                <p:nvPr/>
              </p:nvSpPr>
              <p:spPr>
                <a:xfrm>
                  <a:off x="4694078" y="1854869"/>
                  <a:ext cx="473206" cy="338554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0100</a:t>
                  </a:r>
                </a:p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0101..</a:t>
                  </a:r>
                </a:p>
              </p:txBody>
            </p:sp>
            <p:sp>
              <p:nvSpPr>
                <p:cNvPr id="539" name="TextBox 538"/>
                <p:cNvSpPr txBox="1"/>
                <p:nvPr/>
              </p:nvSpPr>
              <p:spPr>
                <a:xfrm>
                  <a:off x="4816998" y="171303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</p:grpSp>
          <p:grpSp>
            <p:nvGrpSpPr>
              <p:cNvPr id="468" name="Group 467"/>
              <p:cNvGrpSpPr/>
              <p:nvPr/>
            </p:nvGrpSpPr>
            <p:grpSpPr>
              <a:xfrm>
                <a:off x="5567365" y="4151164"/>
                <a:ext cx="417309" cy="484768"/>
                <a:chOff x="5139287" y="2285387"/>
                <a:chExt cx="417309" cy="484768"/>
              </a:xfrm>
            </p:grpSpPr>
            <p:sp>
              <p:nvSpPr>
                <p:cNvPr id="529" name="Rounded Rectangle 528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0" name="Rounded Rectangle 529"/>
                <p:cNvSpPr/>
                <p:nvPr/>
              </p:nvSpPr>
              <p:spPr>
                <a:xfrm>
                  <a:off x="5142072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1" name="TextBox 530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cxnSp>
              <p:nvCxnSpPr>
                <p:cNvPr id="532" name="Straight Connector 531"/>
                <p:cNvCxnSpPr/>
                <p:nvPr/>
              </p:nvCxnSpPr>
              <p:spPr>
                <a:xfrm>
                  <a:off x="5194300" y="2504502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3" name="Straight Connector 532"/>
                <p:cNvCxnSpPr/>
                <p:nvPr/>
              </p:nvCxnSpPr>
              <p:spPr>
                <a:xfrm>
                  <a:off x="5194300" y="254000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4" name="Straight Connector 533"/>
                <p:cNvCxnSpPr/>
                <p:nvPr/>
              </p:nvCxnSpPr>
              <p:spPr>
                <a:xfrm>
                  <a:off x="5194300" y="25844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5" name="Straight Connector 534"/>
                <p:cNvCxnSpPr/>
                <p:nvPr/>
              </p:nvCxnSpPr>
              <p:spPr>
                <a:xfrm>
                  <a:off x="5194300" y="26352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9" name="Group 468"/>
              <p:cNvGrpSpPr/>
              <p:nvPr/>
            </p:nvGrpSpPr>
            <p:grpSpPr>
              <a:xfrm>
                <a:off x="5134757" y="3676057"/>
                <a:ext cx="419054" cy="484768"/>
                <a:chOff x="5134757" y="2285387"/>
                <a:chExt cx="419054" cy="484768"/>
              </a:xfrm>
            </p:grpSpPr>
            <p:sp>
              <p:nvSpPr>
                <p:cNvPr id="525" name="Rounded Rectangle 524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00B0F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6" name="Rounded Rectangle 525"/>
                <p:cNvSpPr/>
                <p:nvPr/>
              </p:nvSpPr>
              <p:spPr>
                <a:xfrm>
                  <a:off x="5134757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7" name="TextBox 526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sp>
              <p:nvSpPr>
                <p:cNvPr id="528" name="Sound"/>
                <p:cNvSpPr>
                  <a:spLocks noEditPoints="1" noChangeArrowheads="1"/>
                </p:cNvSpPr>
                <p:nvPr/>
              </p:nvSpPr>
              <p:spPr bwMode="auto">
                <a:xfrm>
                  <a:off x="5216858" y="2441712"/>
                  <a:ext cx="279177" cy="261566"/>
                </a:xfrm>
                <a:custGeom>
                  <a:avLst/>
                  <a:gdLst>
                    <a:gd name="T0" fmla="*/ 11164 w 21600"/>
                    <a:gd name="T1" fmla="*/ 21159 h 21600"/>
                    <a:gd name="T2" fmla="*/ 11164 w 21600"/>
                    <a:gd name="T3" fmla="*/ 0 h 21600"/>
                    <a:gd name="T4" fmla="*/ 0 w 21600"/>
                    <a:gd name="T5" fmla="*/ 10800 h 21600"/>
                    <a:gd name="T6" fmla="*/ 21600 w 21600"/>
                    <a:gd name="T7" fmla="*/ 10800 h 21600"/>
                    <a:gd name="T8" fmla="*/ 761 w 21600"/>
                    <a:gd name="T9" fmla="*/ 22454 h 21600"/>
                    <a:gd name="T10" fmla="*/ 21069 w 21600"/>
                    <a:gd name="T11" fmla="*/ 28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T8" t="T9" r="T10" b="T11"/>
                  <a:pathLst>
                    <a:path w="21600" h="21600">
                      <a:moveTo>
                        <a:pt x="0" y="7273"/>
                      </a:moveTo>
                      <a:lnTo>
                        <a:pt x="5824" y="7273"/>
                      </a:lnTo>
                      <a:lnTo>
                        <a:pt x="11164" y="0"/>
                      </a:lnTo>
                      <a:lnTo>
                        <a:pt x="11164" y="21159"/>
                      </a:lnTo>
                      <a:lnTo>
                        <a:pt x="5824" y="13885"/>
                      </a:lnTo>
                      <a:lnTo>
                        <a:pt x="0" y="13885"/>
                      </a:lnTo>
                      <a:lnTo>
                        <a:pt x="0" y="7273"/>
                      </a:lnTo>
                      <a:close/>
                    </a:path>
                    <a:path w="21600" h="21600">
                      <a:moveTo>
                        <a:pt x="13024" y="7273"/>
                      </a:moveTo>
                      <a:lnTo>
                        <a:pt x="13591" y="6722"/>
                      </a:lnTo>
                      <a:lnTo>
                        <a:pt x="13833" y="7548"/>
                      </a:lnTo>
                      <a:lnTo>
                        <a:pt x="14076" y="8485"/>
                      </a:lnTo>
                      <a:lnTo>
                        <a:pt x="14157" y="9367"/>
                      </a:lnTo>
                      <a:lnTo>
                        <a:pt x="14197" y="10524"/>
                      </a:lnTo>
                      <a:lnTo>
                        <a:pt x="14197" y="11406"/>
                      </a:lnTo>
                      <a:lnTo>
                        <a:pt x="14116" y="12012"/>
                      </a:lnTo>
                      <a:lnTo>
                        <a:pt x="13995" y="12728"/>
                      </a:lnTo>
                      <a:lnTo>
                        <a:pt x="13833" y="13444"/>
                      </a:lnTo>
                      <a:lnTo>
                        <a:pt x="13712" y="14106"/>
                      </a:lnTo>
                      <a:lnTo>
                        <a:pt x="13591" y="14546"/>
                      </a:lnTo>
                      <a:lnTo>
                        <a:pt x="13065" y="13885"/>
                      </a:lnTo>
                      <a:lnTo>
                        <a:pt x="13307" y="12893"/>
                      </a:lnTo>
                      <a:lnTo>
                        <a:pt x="13469" y="11791"/>
                      </a:lnTo>
                      <a:lnTo>
                        <a:pt x="13550" y="10910"/>
                      </a:lnTo>
                      <a:lnTo>
                        <a:pt x="13591" y="10138"/>
                      </a:lnTo>
                      <a:lnTo>
                        <a:pt x="13469" y="9367"/>
                      </a:lnTo>
                      <a:lnTo>
                        <a:pt x="13388" y="8595"/>
                      </a:lnTo>
                      <a:lnTo>
                        <a:pt x="13267" y="7934"/>
                      </a:lnTo>
                      <a:lnTo>
                        <a:pt x="13024" y="7273"/>
                      </a:lnTo>
                      <a:close/>
                    </a:path>
                    <a:path w="21600" h="21600">
                      <a:moveTo>
                        <a:pt x="16382" y="3967"/>
                      </a:moveTo>
                      <a:lnTo>
                        <a:pt x="16786" y="5179"/>
                      </a:lnTo>
                      <a:lnTo>
                        <a:pt x="17150" y="6612"/>
                      </a:lnTo>
                      <a:lnTo>
                        <a:pt x="17474" y="8651"/>
                      </a:lnTo>
                      <a:lnTo>
                        <a:pt x="17595" y="9753"/>
                      </a:lnTo>
                      <a:lnTo>
                        <a:pt x="17635" y="12012"/>
                      </a:lnTo>
                      <a:lnTo>
                        <a:pt x="17393" y="13665"/>
                      </a:lnTo>
                      <a:lnTo>
                        <a:pt x="17150" y="15208"/>
                      </a:lnTo>
                      <a:lnTo>
                        <a:pt x="16786" y="16310"/>
                      </a:lnTo>
                      <a:lnTo>
                        <a:pt x="16341" y="17687"/>
                      </a:lnTo>
                      <a:lnTo>
                        <a:pt x="15815" y="17081"/>
                      </a:lnTo>
                      <a:lnTo>
                        <a:pt x="16503" y="14602"/>
                      </a:lnTo>
                      <a:lnTo>
                        <a:pt x="16786" y="13169"/>
                      </a:lnTo>
                      <a:lnTo>
                        <a:pt x="16867" y="12012"/>
                      </a:lnTo>
                      <a:lnTo>
                        <a:pt x="16867" y="9642"/>
                      </a:lnTo>
                      <a:lnTo>
                        <a:pt x="16705" y="7989"/>
                      </a:lnTo>
                      <a:lnTo>
                        <a:pt x="16422" y="6612"/>
                      </a:lnTo>
                      <a:lnTo>
                        <a:pt x="16220" y="5675"/>
                      </a:lnTo>
                      <a:lnTo>
                        <a:pt x="15856" y="4518"/>
                      </a:lnTo>
                      <a:lnTo>
                        <a:pt x="16382" y="3967"/>
                      </a:lnTo>
                      <a:close/>
                    </a:path>
                    <a:path w="21600" h="21600">
                      <a:moveTo>
                        <a:pt x="18889" y="1377"/>
                      </a:moveTo>
                      <a:lnTo>
                        <a:pt x="19415" y="826"/>
                      </a:lnTo>
                      <a:lnTo>
                        <a:pt x="20194" y="2576"/>
                      </a:lnTo>
                      <a:lnTo>
                        <a:pt x="20831" y="4683"/>
                      </a:lnTo>
                      <a:lnTo>
                        <a:pt x="21357" y="7204"/>
                      </a:lnTo>
                      <a:lnTo>
                        <a:pt x="21650" y="9450"/>
                      </a:lnTo>
                      <a:lnTo>
                        <a:pt x="21600" y="12301"/>
                      </a:lnTo>
                      <a:lnTo>
                        <a:pt x="21215" y="15938"/>
                      </a:lnTo>
                      <a:lnTo>
                        <a:pt x="20629" y="18348"/>
                      </a:lnTo>
                      <a:lnTo>
                        <a:pt x="19415" y="21655"/>
                      </a:lnTo>
                      <a:lnTo>
                        <a:pt x="18889" y="21159"/>
                      </a:lnTo>
                      <a:lnTo>
                        <a:pt x="19901" y="18404"/>
                      </a:lnTo>
                      <a:lnTo>
                        <a:pt x="20467" y="15593"/>
                      </a:lnTo>
                      <a:lnTo>
                        <a:pt x="20791" y="12342"/>
                      </a:lnTo>
                      <a:lnTo>
                        <a:pt x="20871" y="9532"/>
                      </a:lnTo>
                      <a:lnTo>
                        <a:pt x="20629" y="7411"/>
                      </a:lnTo>
                      <a:lnTo>
                        <a:pt x="20062" y="4628"/>
                      </a:lnTo>
                      <a:lnTo>
                        <a:pt x="19415" y="2810"/>
                      </a:lnTo>
                      <a:lnTo>
                        <a:pt x="18889" y="1377"/>
                      </a:lnTo>
                      <a:close/>
                    </a:path>
                  </a:pathLst>
                </a:custGeom>
                <a:solidFill>
                  <a:srgbClr val="FFBE7D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70" name="Group 469"/>
              <p:cNvGrpSpPr/>
              <p:nvPr/>
            </p:nvGrpSpPr>
            <p:grpSpPr>
              <a:xfrm>
                <a:off x="5384363" y="3937424"/>
                <a:ext cx="417309" cy="484768"/>
                <a:chOff x="7768275" y="3377116"/>
                <a:chExt cx="417309" cy="484768"/>
              </a:xfrm>
            </p:grpSpPr>
            <p:sp>
              <p:nvSpPr>
                <p:cNvPr id="471" name="Rounded Rectangle 470"/>
                <p:cNvSpPr/>
                <p:nvPr/>
              </p:nvSpPr>
              <p:spPr>
                <a:xfrm>
                  <a:off x="7768275" y="3425521"/>
                  <a:ext cx="414524" cy="436363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2" name="Rounded Rectangle 471"/>
                <p:cNvSpPr/>
                <p:nvPr/>
              </p:nvSpPr>
              <p:spPr>
                <a:xfrm>
                  <a:off x="7771060" y="351596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3" name="TextBox 472"/>
                <p:cNvSpPr txBox="1"/>
                <p:nvPr/>
              </p:nvSpPr>
              <p:spPr>
                <a:xfrm>
                  <a:off x="7857308" y="337711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grpSp>
              <p:nvGrpSpPr>
                <p:cNvPr id="474" name="Group 473"/>
                <p:cNvGrpSpPr/>
                <p:nvPr/>
              </p:nvGrpSpPr>
              <p:grpSpPr>
                <a:xfrm rot="19881035">
                  <a:off x="7804781" y="3571241"/>
                  <a:ext cx="339788" cy="195624"/>
                  <a:chOff x="5443538" y="4906963"/>
                  <a:chExt cx="1477962" cy="850900"/>
                </a:xfrm>
              </p:grpSpPr>
              <p:sp>
                <p:nvSpPr>
                  <p:cNvPr id="475" name="Freeform 39"/>
                  <p:cNvSpPr>
                    <a:spLocks/>
                  </p:cNvSpPr>
                  <p:nvPr/>
                </p:nvSpPr>
                <p:spPr bwMode="auto">
                  <a:xfrm>
                    <a:off x="5443538" y="4968875"/>
                    <a:ext cx="1439863" cy="788988"/>
                  </a:xfrm>
                  <a:custGeom>
                    <a:avLst/>
                    <a:gdLst>
                      <a:gd name="T0" fmla="*/ 1387 w 1813"/>
                      <a:gd name="T1" fmla="*/ 168 h 992"/>
                      <a:gd name="T2" fmla="*/ 1263 w 1813"/>
                      <a:gd name="T3" fmla="*/ 132 h 992"/>
                      <a:gd name="T4" fmla="*/ 1164 w 1813"/>
                      <a:gd name="T5" fmla="*/ 87 h 992"/>
                      <a:gd name="T6" fmla="*/ 1089 w 1813"/>
                      <a:gd name="T7" fmla="*/ 45 h 992"/>
                      <a:gd name="T8" fmla="*/ 1043 w 1813"/>
                      <a:gd name="T9" fmla="*/ 12 h 992"/>
                      <a:gd name="T10" fmla="*/ 1027 w 1813"/>
                      <a:gd name="T11" fmla="*/ 0 h 992"/>
                      <a:gd name="T12" fmla="*/ 1004 w 1813"/>
                      <a:gd name="T13" fmla="*/ 11 h 992"/>
                      <a:gd name="T14" fmla="*/ 948 w 1813"/>
                      <a:gd name="T15" fmla="*/ 39 h 992"/>
                      <a:gd name="T16" fmla="*/ 878 w 1813"/>
                      <a:gd name="T17" fmla="*/ 73 h 992"/>
                      <a:gd name="T18" fmla="*/ 814 w 1813"/>
                      <a:gd name="T19" fmla="*/ 105 h 992"/>
                      <a:gd name="T20" fmla="*/ 777 w 1813"/>
                      <a:gd name="T21" fmla="*/ 123 h 992"/>
                      <a:gd name="T22" fmla="*/ 646 w 1813"/>
                      <a:gd name="T23" fmla="*/ 27 h 992"/>
                      <a:gd name="T24" fmla="*/ 599 w 1813"/>
                      <a:gd name="T25" fmla="*/ 60 h 992"/>
                      <a:gd name="T26" fmla="*/ 511 w 1813"/>
                      <a:gd name="T27" fmla="*/ 117 h 992"/>
                      <a:gd name="T28" fmla="*/ 402 w 1813"/>
                      <a:gd name="T29" fmla="*/ 182 h 992"/>
                      <a:gd name="T30" fmla="*/ 290 w 1813"/>
                      <a:gd name="T31" fmla="*/ 237 h 992"/>
                      <a:gd name="T32" fmla="*/ 195 w 1813"/>
                      <a:gd name="T33" fmla="*/ 268 h 992"/>
                      <a:gd name="T34" fmla="*/ 122 w 1813"/>
                      <a:gd name="T35" fmla="*/ 277 h 992"/>
                      <a:gd name="T36" fmla="*/ 69 w 1813"/>
                      <a:gd name="T37" fmla="*/ 284 h 992"/>
                      <a:gd name="T38" fmla="*/ 32 w 1813"/>
                      <a:gd name="T39" fmla="*/ 287 h 992"/>
                      <a:gd name="T40" fmla="*/ 10 w 1813"/>
                      <a:gd name="T41" fmla="*/ 289 h 992"/>
                      <a:gd name="T42" fmla="*/ 1 w 1813"/>
                      <a:gd name="T43" fmla="*/ 289 h 992"/>
                      <a:gd name="T44" fmla="*/ 10 w 1813"/>
                      <a:gd name="T45" fmla="*/ 298 h 992"/>
                      <a:gd name="T46" fmla="*/ 56 w 1813"/>
                      <a:gd name="T47" fmla="*/ 342 h 992"/>
                      <a:gd name="T48" fmla="*/ 123 w 1813"/>
                      <a:gd name="T49" fmla="*/ 404 h 992"/>
                      <a:gd name="T50" fmla="*/ 24 w 1813"/>
                      <a:gd name="T51" fmla="*/ 435 h 992"/>
                      <a:gd name="T52" fmla="*/ 48 w 1813"/>
                      <a:gd name="T53" fmla="*/ 464 h 992"/>
                      <a:gd name="T54" fmla="*/ 104 w 1813"/>
                      <a:gd name="T55" fmla="*/ 536 h 992"/>
                      <a:gd name="T56" fmla="*/ 174 w 1813"/>
                      <a:gd name="T57" fmla="*/ 612 h 992"/>
                      <a:gd name="T58" fmla="*/ 286 w 1813"/>
                      <a:gd name="T59" fmla="*/ 720 h 992"/>
                      <a:gd name="T60" fmla="*/ 410 w 1813"/>
                      <a:gd name="T61" fmla="*/ 835 h 992"/>
                      <a:gd name="T62" fmla="*/ 517 w 1813"/>
                      <a:gd name="T63" fmla="*/ 933 h 992"/>
                      <a:gd name="T64" fmla="*/ 577 w 1813"/>
                      <a:gd name="T65" fmla="*/ 988 h 992"/>
                      <a:gd name="T66" fmla="*/ 592 w 1813"/>
                      <a:gd name="T67" fmla="*/ 992 h 992"/>
                      <a:gd name="T68" fmla="*/ 643 w 1813"/>
                      <a:gd name="T69" fmla="*/ 990 h 992"/>
                      <a:gd name="T70" fmla="*/ 731 w 1813"/>
                      <a:gd name="T71" fmla="*/ 982 h 992"/>
                      <a:gd name="T72" fmla="*/ 850 w 1813"/>
                      <a:gd name="T73" fmla="*/ 966 h 992"/>
                      <a:gd name="T74" fmla="*/ 993 w 1813"/>
                      <a:gd name="T75" fmla="*/ 938 h 992"/>
                      <a:gd name="T76" fmla="*/ 1152 w 1813"/>
                      <a:gd name="T77" fmla="*/ 895 h 992"/>
                      <a:gd name="T78" fmla="*/ 1299 w 1813"/>
                      <a:gd name="T79" fmla="*/ 835 h 992"/>
                      <a:gd name="T80" fmla="*/ 1424 w 1813"/>
                      <a:gd name="T81" fmla="*/ 769 h 992"/>
                      <a:gd name="T82" fmla="*/ 1518 w 1813"/>
                      <a:gd name="T83" fmla="*/ 706 h 992"/>
                      <a:gd name="T84" fmla="*/ 1579 w 1813"/>
                      <a:gd name="T85" fmla="*/ 660 h 992"/>
                      <a:gd name="T86" fmla="*/ 1600 w 1813"/>
                      <a:gd name="T87" fmla="*/ 642 h 992"/>
                      <a:gd name="T88" fmla="*/ 1577 w 1813"/>
                      <a:gd name="T89" fmla="*/ 639 h 992"/>
                      <a:gd name="T90" fmla="*/ 1529 w 1813"/>
                      <a:gd name="T91" fmla="*/ 631 h 992"/>
                      <a:gd name="T92" fmla="*/ 1486 w 1813"/>
                      <a:gd name="T93" fmla="*/ 620 h 992"/>
                      <a:gd name="T94" fmla="*/ 1435 w 1813"/>
                      <a:gd name="T95" fmla="*/ 599 h 992"/>
                      <a:gd name="T96" fmla="*/ 1387 w 1813"/>
                      <a:gd name="T97" fmla="*/ 576 h 992"/>
                      <a:gd name="T98" fmla="*/ 1399 w 1813"/>
                      <a:gd name="T99" fmla="*/ 555 h 992"/>
                      <a:gd name="T100" fmla="*/ 1427 w 1813"/>
                      <a:gd name="T101" fmla="*/ 536 h 992"/>
                      <a:gd name="T102" fmla="*/ 1438 w 1813"/>
                      <a:gd name="T103" fmla="*/ 528 h 9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3" h="992">
                        <a:moveTo>
                          <a:pt x="1813" y="239"/>
                        </a:moveTo>
                        <a:lnTo>
                          <a:pt x="1433" y="177"/>
                        </a:lnTo>
                        <a:lnTo>
                          <a:pt x="1387" y="168"/>
                        </a:lnTo>
                        <a:lnTo>
                          <a:pt x="1344" y="158"/>
                        </a:lnTo>
                        <a:lnTo>
                          <a:pt x="1303" y="145"/>
                        </a:lnTo>
                        <a:lnTo>
                          <a:pt x="1263" y="132"/>
                        </a:lnTo>
                        <a:lnTo>
                          <a:pt x="1228" y="117"/>
                        </a:lnTo>
                        <a:lnTo>
                          <a:pt x="1194" y="102"/>
                        </a:lnTo>
                        <a:lnTo>
                          <a:pt x="1164" y="87"/>
                        </a:lnTo>
                        <a:lnTo>
                          <a:pt x="1137" y="72"/>
                        </a:lnTo>
                        <a:lnTo>
                          <a:pt x="1111" y="58"/>
                        </a:lnTo>
                        <a:lnTo>
                          <a:pt x="1089" y="45"/>
                        </a:lnTo>
                        <a:lnTo>
                          <a:pt x="1071" y="32"/>
                        </a:lnTo>
                        <a:lnTo>
                          <a:pt x="1055" y="22"/>
                        </a:lnTo>
                        <a:lnTo>
                          <a:pt x="1043" y="12"/>
                        </a:lnTo>
                        <a:lnTo>
                          <a:pt x="1034" y="5"/>
                        </a:lnTo>
                        <a:lnTo>
                          <a:pt x="1030" y="1"/>
                        </a:lnTo>
                        <a:lnTo>
                          <a:pt x="1027" y="0"/>
                        </a:lnTo>
                        <a:lnTo>
                          <a:pt x="1025" y="1"/>
                        </a:lnTo>
                        <a:lnTo>
                          <a:pt x="1017" y="5"/>
                        </a:lnTo>
                        <a:lnTo>
                          <a:pt x="1004" y="11"/>
                        </a:lnTo>
                        <a:lnTo>
                          <a:pt x="988" y="19"/>
                        </a:lnTo>
                        <a:lnTo>
                          <a:pt x="969" y="28"/>
                        </a:lnTo>
                        <a:lnTo>
                          <a:pt x="948" y="39"/>
                        </a:lnTo>
                        <a:lnTo>
                          <a:pt x="925" y="50"/>
                        </a:lnTo>
                        <a:lnTo>
                          <a:pt x="902" y="62"/>
                        </a:lnTo>
                        <a:lnTo>
                          <a:pt x="878" y="73"/>
                        </a:lnTo>
                        <a:lnTo>
                          <a:pt x="855" y="85"/>
                        </a:lnTo>
                        <a:lnTo>
                          <a:pt x="834" y="95"/>
                        </a:lnTo>
                        <a:lnTo>
                          <a:pt x="814" y="105"/>
                        </a:lnTo>
                        <a:lnTo>
                          <a:pt x="798" y="113"/>
                        </a:lnTo>
                        <a:lnTo>
                          <a:pt x="785" y="118"/>
                        </a:lnTo>
                        <a:lnTo>
                          <a:pt x="777" y="123"/>
                        </a:lnTo>
                        <a:lnTo>
                          <a:pt x="775" y="124"/>
                        </a:lnTo>
                        <a:lnTo>
                          <a:pt x="650" y="25"/>
                        </a:lnTo>
                        <a:lnTo>
                          <a:pt x="646" y="27"/>
                        </a:lnTo>
                        <a:lnTo>
                          <a:pt x="636" y="34"/>
                        </a:lnTo>
                        <a:lnTo>
                          <a:pt x="620" y="46"/>
                        </a:lnTo>
                        <a:lnTo>
                          <a:pt x="599" y="60"/>
                        </a:lnTo>
                        <a:lnTo>
                          <a:pt x="573" y="77"/>
                        </a:lnTo>
                        <a:lnTo>
                          <a:pt x="544" y="96"/>
                        </a:lnTo>
                        <a:lnTo>
                          <a:pt x="511" y="117"/>
                        </a:lnTo>
                        <a:lnTo>
                          <a:pt x="477" y="138"/>
                        </a:lnTo>
                        <a:lnTo>
                          <a:pt x="440" y="160"/>
                        </a:lnTo>
                        <a:lnTo>
                          <a:pt x="402" y="182"/>
                        </a:lnTo>
                        <a:lnTo>
                          <a:pt x="364" y="203"/>
                        </a:lnTo>
                        <a:lnTo>
                          <a:pt x="327" y="221"/>
                        </a:lnTo>
                        <a:lnTo>
                          <a:pt x="290" y="237"/>
                        </a:lnTo>
                        <a:lnTo>
                          <a:pt x="256" y="251"/>
                        </a:lnTo>
                        <a:lnTo>
                          <a:pt x="223" y="261"/>
                        </a:lnTo>
                        <a:lnTo>
                          <a:pt x="195" y="268"/>
                        </a:lnTo>
                        <a:lnTo>
                          <a:pt x="168" y="272"/>
                        </a:lnTo>
                        <a:lnTo>
                          <a:pt x="144" y="275"/>
                        </a:lnTo>
                        <a:lnTo>
                          <a:pt x="122" y="277"/>
                        </a:lnTo>
                        <a:lnTo>
                          <a:pt x="102" y="280"/>
                        </a:lnTo>
                        <a:lnTo>
                          <a:pt x="85" y="282"/>
                        </a:lnTo>
                        <a:lnTo>
                          <a:pt x="69" y="284"/>
                        </a:lnTo>
                        <a:lnTo>
                          <a:pt x="55" y="286"/>
                        </a:lnTo>
                        <a:lnTo>
                          <a:pt x="43" y="287"/>
                        </a:lnTo>
                        <a:lnTo>
                          <a:pt x="32" y="287"/>
                        </a:lnTo>
                        <a:lnTo>
                          <a:pt x="23" y="288"/>
                        </a:lnTo>
                        <a:lnTo>
                          <a:pt x="16" y="288"/>
                        </a:lnTo>
                        <a:lnTo>
                          <a:pt x="10" y="289"/>
                        </a:lnTo>
                        <a:lnTo>
                          <a:pt x="6" y="289"/>
                        </a:lnTo>
                        <a:lnTo>
                          <a:pt x="2" y="289"/>
                        </a:lnTo>
                        <a:lnTo>
                          <a:pt x="1" y="289"/>
                        </a:lnTo>
                        <a:lnTo>
                          <a:pt x="0" y="289"/>
                        </a:lnTo>
                        <a:lnTo>
                          <a:pt x="2" y="291"/>
                        </a:lnTo>
                        <a:lnTo>
                          <a:pt x="10" y="298"/>
                        </a:lnTo>
                        <a:lnTo>
                          <a:pt x="22" y="310"/>
                        </a:lnTo>
                        <a:lnTo>
                          <a:pt x="38" y="325"/>
                        </a:lnTo>
                        <a:lnTo>
                          <a:pt x="56" y="342"/>
                        </a:lnTo>
                        <a:lnTo>
                          <a:pt x="77" y="362"/>
                        </a:lnTo>
                        <a:lnTo>
                          <a:pt x="99" y="382"/>
                        </a:lnTo>
                        <a:lnTo>
                          <a:pt x="123" y="404"/>
                        </a:lnTo>
                        <a:lnTo>
                          <a:pt x="21" y="431"/>
                        </a:lnTo>
                        <a:lnTo>
                          <a:pt x="22" y="432"/>
                        </a:lnTo>
                        <a:lnTo>
                          <a:pt x="24" y="435"/>
                        </a:lnTo>
                        <a:lnTo>
                          <a:pt x="30" y="441"/>
                        </a:lnTo>
                        <a:lnTo>
                          <a:pt x="38" y="450"/>
                        </a:lnTo>
                        <a:lnTo>
                          <a:pt x="48" y="464"/>
                        </a:lnTo>
                        <a:lnTo>
                          <a:pt x="63" y="483"/>
                        </a:lnTo>
                        <a:lnTo>
                          <a:pt x="82" y="507"/>
                        </a:lnTo>
                        <a:lnTo>
                          <a:pt x="104" y="536"/>
                        </a:lnTo>
                        <a:lnTo>
                          <a:pt x="121" y="555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7" y="645"/>
                        </a:lnTo>
                        <a:lnTo>
                          <a:pt x="245" y="681"/>
                        </a:lnTo>
                        <a:lnTo>
                          <a:pt x="286" y="720"/>
                        </a:lnTo>
                        <a:lnTo>
                          <a:pt x="327" y="758"/>
                        </a:lnTo>
                        <a:lnTo>
                          <a:pt x="368" y="797"/>
                        </a:lnTo>
                        <a:lnTo>
                          <a:pt x="410" y="835"/>
                        </a:lnTo>
                        <a:lnTo>
                          <a:pt x="449" y="871"/>
                        </a:lnTo>
                        <a:lnTo>
                          <a:pt x="485" y="905"/>
                        </a:lnTo>
                        <a:lnTo>
                          <a:pt x="517" y="933"/>
                        </a:lnTo>
                        <a:lnTo>
                          <a:pt x="544" y="958"/>
                        </a:lnTo>
                        <a:lnTo>
                          <a:pt x="564" y="976"/>
                        </a:lnTo>
                        <a:lnTo>
                          <a:pt x="577" y="988"/>
                        </a:lnTo>
                        <a:lnTo>
                          <a:pt x="582" y="992"/>
                        </a:lnTo>
                        <a:lnTo>
                          <a:pt x="584" y="992"/>
                        </a:lnTo>
                        <a:lnTo>
                          <a:pt x="592" y="992"/>
                        </a:lnTo>
                        <a:lnTo>
                          <a:pt x="605" y="991"/>
                        </a:lnTo>
                        <a:lnTo>
                          <a:pt x="622" y="991"/>
                        </a:lnTo>
                        <a:lnTo>
                          <a:pt x="643" y="990"/>
                        </a:lnTo>
                        <a:lnTo>
                          <a:pt x="669" y="988"/>
                        </a:lnTo>
                        <a:lnTo>
                          <a:pt x="698" y="985"/>
                        </a:lnTo>
                        <a:lnTo>
                          <a:pt x="731" y="982"/>
                        </a:lnTo>
                        <a:lnTo>
                          <a:pt x="768" y="977"/>
                        </a:lnTo>
                        <a:lnTo>
                          <a:pt x="807" y="971"/>
                        </a:lnTo>
                        <a:lnTo>
                          <a:pt x="850" y="966"/>
                        </a:lnTo>
                        <a:lnTo>
                          <a:pt x="895" y="958"/>
                        </a:lnTo>
                        <a:lnTo>
                          <a:pt x="942" y="948"/>
                        </a:lnTo>
                        <a:lnTo>
                          <a:pt x="993" y="938"/>
                        </a:lnTo>
                        <a:lnTo>
                          <a:pt x="1045" y="925"/>
                        </a:lnTo>
                        <a:lnTo>
                          <a:pt x="1098" y="912"/>
                        </a:lnTo>
                        <a:lnTo>
                          <a:pt x="1152" y="895"/>
                        </a:lnTo>
                        <a:lnTo>
                          <a:pt x="1204" y="877"/>
                        </a:lnTo>
                        <a:lnTo>
                          <a:pt x="1253" y="857"/>
                        </a:lnTo>
                        <a:lnTo>
                          <a:pt x="1299" y="835"/>
                        </a:lnTo>
                        <a:lnTo>
                          <a:pt x="1344" y="814"/>
                        </a:lnTo>
                        <a:lnTo>
                          <a:pt x="1386" y="792"/>
                        </a:lnTo>
                        <a:lnTo>
                          <a:pt x="1424" y="769"/>
                        </a:lnTo>
                        <a:lnTo>
                          <a:pt x="1458" y="747"/>
                        </a:lnTo>
                        <a:lnTo>
                          <a:pt x="1490" y="726"/>
                        </a:lnTo>
                        <a:lnTo>
                          <a:pt x="1518" y="706"/>
                        </a:lnTo>
                        <a:lnTo>
                          <a:pt x="1542" y="688"/>
                        </a:lnTo>
                        <a:lnTo>
                          <a:pt x="1563" y="673"/>
                        </a:lnTo>
                        <a:lnTo>
                          <a:pt x="1579" y="660"/>
                        </a:lnTo>
                        <a:lnTo>
                          <a:pt x="1591" y="650"/>
                        </a:lnTo>
                        <a:lnTo>
                          <a:pt x="1597" y="644"/>
                        </a:lnTo>
                        <a:lnTo>
                          <a:pt x="1600" y="642"/>
                        </a:lnTo>
                        <a:lnTo>
                          <a:pt x="1596" y="642"/>
                        </a:lnTo>
                        <a:lnTo>
                          <a:pt x="1589" y="641"/>
                        </a:lnTo>
                        <a:lnTo>
                          <a:pt x="1577" y="639"/>
                        </a:lnTo>
                        <a:lnTo>
                          <a:pt x="1563" y="637"/>
                        </a:lnTo>
                        <a:lnTo>
                          <a:pt x="1546" y="635"/>
                        </a:lnTo>
                        <a:lnTo>
                          <a:pt x="1529" y="631"/>
                        </a:lnTo>
                        <a:lnTo>
                          <a:pt x="1513" y="628"/>
                        </a:lnTo>
                        <a:lnTo>
                          <a:pt x="1498" y="624"/>
                        </a:lnTo>
                        <a:lnTo>
                          <a:pt x="1486" y="620"/>
                        </a:lnTo>
                        <a:lnTo>
                          <a:pt x="1470" y="614"/>
                        </a:lnTo>
                        <a:lnTo>
                          <a:pt x="1452" y="607"/>
                        </a:lnTo>
                        <a:lnTo>
                          <a:pt x="1435" y="599"/>
                        </a:lnTo>
                        <a:lnTo>
                          <a:pt x="1417" y="591"/>
                        </a:lnTo>
                        <a:lnTo>
                          <a:pt x="1400" y="583"/>
                        </a:lnTo>
                        <a:lnTo>
                          <a:pt x="1387" y="576"/>
                        </a:lnTo>
                        <a:lnTo>
                          <a:pt x="1375" y="570"/>
                        </a:lnTo>
                        <a:lnTo>
                          <a:pt x="1388" y="562"/>
                        </a:lnTo>
                        <a:lnTo>
                          <a:pt x="1399" y="555"/>
                        </a:lnTo>
                        <a:lnTo>
                          <a:pt x="1410" y="547"/>
                        </a:lnTo>
                        <a:lnTo>
                          <a:pt x="1419" y="541"/>
                        </a:lnTo>
                        <a:lnTo>
                          <a:pt x="1427" y="536"/>
                        </a:lnTo>
                        <a:lnTo>
                          <a:pt x="1433" y="531"/>
                        </a:lnTo>
                        <a:lnTo>
                          <a:pt x="1437" y="529"/>
                        </a:lnTo>
                        <a:lnTo>
                          <a:pt x="1438" y="528"/>
                        </a:lnTo>
                        <a:lnTo>
                          <a:pt x="1357" y="503"/>
                        </a:lnTo>
                        <a:lnTo>
                          <a:pt x="1813" y="239"/>
                        </a:lnTo>
                        <a:close/>
                      </a:path>
                    </a:pathLst>
                  </a:custGeom>
                  <a:solidFill>
                    <a:srgbClr val="00B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6" name="Freeform 40"/>
                  <p:cNvSpPr>
                    <a:spLocks/>
                  </p:cNvSpPr>
                  <p:nvPr/>
                </p:nvSpPr>
                <p:spPr bwMode="auto">
                  <a:xfrm>
                    <a:off x="5483225" y="4906963"/>
                    <a:ext cx="1438275" cy="787400"/>
                  </a:xfrm>
                  <a:custGeom>
                    <a:avLst/>
                    <a:gdLst>
                      <a:gd name="T0" fmla="*/ 1387 w 1812"/>
                      <a:gd name="T1" fmla="*/ 169 h 993"/>
                      <a:gd name="T2" fmla="*/ 1264 w 1812"/>
                      <a:gd name="T3" fmla="*/ 133 h 993"/>
                      <a:gd name="T4" fmla="*/ 1164 w 1812"/>
                      <a:gd name="T5" fmla="*/ 88 h 993"/>
                      <a:gd name="T6" fmla="*/ 1090 w 1812"/>
                      <a:gd name="T7" fmla="*/ 45 h 993"/>
                      <a:gd name="T8" fmla="*/ 1044 w 1812"/>
                      <a:gd name="T9" fmla="*/ 13 h 993"/>
                      <a:gd name="T10" fmla="*/ 1028 w 1812"/>
                      <a:gd name="T11" fmla="*/ 0 h 993"/>
                      <a:gd name="T12" fmla="*/ 1005 w 1812"/>
                      <a:gd name="T13" fmla="*/ 12 h 993"/>
                      <a:gd name="T14" fmla="*/ 948 w 1812"/>
                      <a:gd name="T15" fmla="*/ 39 h 993"/>
                      <a:gd name="T16" fmla="*/ 878 w 1812"/>
                      <a:gd name="T17" fmla="*/ 74 h 993"/>
                      <a:gd name="T18" fmla="*/ 815 w 1812"/>
                      <a:gd name="T19" fmla="*/ 105 h 993"/>
                      <a:gd name="T20" fmla="*/ 778 w 1812"/>
                      <a:gd name="T21" fmla="*/ 124 h 993"/>
                      <a:gd name="T22" fmla="*/ 647 w 1812"/>
                      <a:gd name="T23" fmla="*/ 29 h 993"/>
                      <a:gd name="T24" fmla="*/ 599 w 1812"/>
                      <a:gd name="T25" fmla="*/ 61 h 993"/>
                      <a:gd name="T26" fmla="*/ 512 w 1812"/>
                      <a:gd name="T27" fmla="*/ 119 h 993"/>
                      <a:gd name="T28" fmla="*/ 402 w 1812"/>
                      <a:gd name="T29" fmla="*/ 184 h 993"/>
                      <a:gd name="T30" fmla="*/ 291 w 1812"/>
                      <a:gd name="T31" fmla="*/ 239 h 993"/>
                      <a:gd name="T32" fmla="*/ 195 w 1812"/>
                      <a:gd name="T33" fmla="*/ 269 h 993"/>
                      <a:gd name="T34" fmla="*/ 123 w 1812"/>
                      <a:gd name="T35" fmla="*/ 278 h 993"/>
                      <a:gd name="T36" fmla="*/ 70 w 1812"/>
                      <a:gd name="T37" fmla="*/ 285 h 993"/>
                      <a:gd name="T38" fmla="*/ 33 w 1812"/>
                      <a:gd name="T39" fmla="*/ 287 h 993"/>
                      <a:gd name="T40" fmla="*/ 11 w 1812"/>
                      <a:gd name="T41" fmla="*/ 290 h 993"/>
                      <a:gd name="T42" fmla="*/ 2 w 1812"/>
                      <a:gd name="T43" fmla="*/ 290 h 993"/>
                      <a:gd name="T44" fmla="*/ 11 w 1812"/>
                      <a:gd name="T45" fmla="*/ 299 h 993"/>
                      <a:gd name="T46" fmla="*/ 56 w 1812"/>
                      <a:gd name="T47" fmla="*/ 343 h 993"/>
                      <a:gd name="T48" fmla="*/ 124 w 1812"/>
                      <a:gd name="T49" fmla="*/ 406 h 993"/>
                      <a:gd name="T50" fmla="*/ 23 w 1812"/>
                      <a:gd name="T51" fmla="*/ 437 h 993"/>
                      <a:gd name="T52" fmla="*/ 49 w 1812"/>
                      <a:gd name="T53" fmla="*/ 466 h 993"/>
                      <a:gd name="T54" fmla="*/ 104 w 1812"/>
                      <a:gd name="T55" fmla="*/ 536 h 993"/>
                      <a:gd name="T56" fmla="*/ 174 w 1812"/>
                      <a:gd name="T57" fmla="*/ 612 h 993"/>
                      <a:gd name="T58" fmla="*/ 286 w 1812"/>
                      <a:gd name="T59" fmla="*/ 721 h 993"/>
                      <a:gd name="T60" fmla="*/ 410 w 1812"/>
                      <a:gd name="T61" fmla="*/ 836 h 993"/>
                      <a:gd name="T62" fmla="*/ 518 w 1812"/>
                      <a:gd name="T63" fmla="*/ 934 h 993"/>
                      <a:gd name="T64" fmla="*/ 577 w 1812"/>
                      <a:gd name="T65" fmla="*/ 988 h 993"/>
                      <a:gd name="T66" fmla="*/ 592 w 1812"/>
                      <a:gd name="T67" fmla="*/ 993 h 993"/>
                      <a:gd name="T68" fmla="*/ 643 w 1812"/>
                      <a:gd name="T69" fmla="*/ 991 h 993"/>
                      <a:gd name="T70" fmla="*/ 732 w 1812"/>
                      <a:gd name="T71" fmla="*/ 982 h 993"/>
                      <a:gd name="T72" fmla="*/ 849 w 1812"/>
                      <a:gd name="T73" fmla="*/ 966 h 993"/>
                      <a:gd name="T74" fmla="*/ 992 w 1812"/>
                      <a:gd name="T75" fmla="*/ 939 h 993"/>
                      <a:gd name="T76" fmla="*/ 1152 w 1812"/>
                      <a:gd name="T77" fmla="*/ 897 h 993"/>
                      <a:gd name="T78" fmla="*/ 1300 w 1812"/>
                      <a:gd name="T79" fmla="*/ 837 h 993"/>
                      <a:gd name="T80" fmla="*/ 1423 w 1812"/>
                      <a:gd name="T81" fmla="*/ 769 h 993"/>
                      <a:gd name="T82" fmla="*/ 1517 w 1812"/>
                      <a:gd name="T83" fmla="*/ 707 h 993"/>
                      <a:gd name="T84" fmla="*/ 1578 w 1812"/>
                      <a:gd name="T85" fmla="*/ 661 h 993"/>
                      <a:gd name="T86" fmla="*/ 1599 w 1812"/>
                      <a:gd name="T87" fmla="*/ 642 h 993"/>
                      <a:gd name="T88" fmla="*/ 1577 w 1812"/>
                      <a:gd name="T89" fmla="*/ 640 h 993"/>
                      <a:gd name="T90" fmla="*/ 1529 w 1812"/>
                      <a:gd name="T91" fmla="*/ 632 h 993"/>
                      <a:gd name="T92" fmla="*/ 1485 w 1812"/>
                      <a:gd name="T93" fmla="*/ 620 h 993"/>
                      <a:gd name="T94" fmla="*/ 1436 w 1812"/>
                      <a:gd name="T95" fmla="*/ 600 h 993"/>
                      <a:gd name="T96" fmla="*/ 1387 w 1812"/>
                      <a:gd name="T97" fmla="*/ 577 h 993"/>
                      <a:gd name="T98" fmla="*/ 1400 w 1812"/>
                      <a:gd name="T99" fmla="*/ 556 h 993"/>
                      <a:gd name="T100" fmla="*/ 1427 w 1812"/>
                      <a:gd name="T101" fmla="*/ 536 h 993"/>
                      <a:gd name="T102" fmla="*/ 1439 w 1812"/>
                      <a:gd name="T103" fmla="*/ 528 h 9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2" h="993">
                        <a:moveTo>
                          <a:pt x="1812" y="240"/>
                        </a:moveTo>
                        <a:lnTo>
                          <a:pt x="1433" y="178"/>
                        </a:lnTo>
                        <a:lnTo>
                          <a:pt x="1387" y="169"/>
                        </a:lnTo>
                        <a:lnTo>
                          <a:pt x="1343" y="158"/>
                        </a:lnTo>
                        <a:lnTo>
                          <a:pt x="1303" y="145"/>
                        </a:lnTo>
                        <a:lnTo>
                          <a:pt x="1264" y="133"/>
                        </a:lnTo>
                        <a:lnTo>
                          <a:pt x="1228" y="118"/>
                        </a:lnTo>
                        <a:lnTo>
                          <a:pt x="1195" y="103"/>
                        </a:lnTo>
                        <a:lnTo>
                          <a:pt x="1164" y="88"/>
                        </a:lnTo>
                        <a:lnTo>
                          <a:pt x="1136" y="73"/>
                        </a:lnTo>
                        <a:lnTo>
                          <a:pt x="1112" y="59"/>
                        </a:lnTo>
                        <a:lnTo>
                          <a:pt x="1090" y="45"/>
                        </a:lnTo>
                        <a:lnTo>
                          <a:pt x="1072" y="33"/>
                        </a:lnTo>
                        <a:lnTo>
                          <a:pt x="1055" y="22"/>
                        </a:lnTo>
                        <a:lnTo>
                          <a:pt x="1044" y="13"/>
                        </a:lnTo>
                        <a:lnTo>
                          <a:pt x="1035" y="6"/>
                        </a:lnTo>
                        <a:lnTo>
                          <a:pt x="1030" y="1"/>
                        </a:lnTo>
                        <a:lnTo>
                          <a:pt x="1028" y="0"/>
                        </a:lnTo>
                        <a:lnTo>
                          <a:pt x="1026" y="1"/>
                        </a:lnTo>
                        <a:lnTo>
                          <a:pt x="1017" y="6"/>
                        </a:lnTo>
                        <a:lnTo>
                          <a:pt x="1005" y="12"/>
                        </a:lnTo>
                        <a:lnTo>
                          <a:pt x="989" y="20"/>
                        </a:lnTo>
                        <a:lnTo>
                          <a:pt x="969" y="29"/>
                        </a:lnTo>
                        <a:lnTo>
                          <a:pt x="948" y="39"/>
                        </a:lnTo>
                        <a:lnTo>
                          <a:pt x="925" y="51"/>
                        </a:lnTo>
                        <a:lnTo>
                          <a:pt x="902" y="62"/>
                        </a:lnTo>
                        <a:lnTo>
                          <a:pt x="878" y="74"/>
                        </a:lnTo>
                        <a:lnTo>
                          <a:pt x="855" y="86"/>
                        </a:lnTo>
                        <a:lnTo>
                          <a:pt x="834" y="96"/>
                        </a:lnTo>
                        <a:lnTo>
                          <a:pt x="815" y="105"/>
                        </a:lnTo>
                        <a:lnTo>
                          <a:pt x="799" y="113"/>
                        </a:lnTo>
                        <a:lnTo>
                          <a:pt x="786" y="119"/>
                        </a:lnTo>
                        <a:lnTo>
                          <a:pt x="778" y="124"/>
                        </a:lnTo>
                        <a:lnTo>
                          <a:pt x="776" y="125"/>
                        </a:lnTo>
                        <a:lnTo>
                          <a:pt x="650" y="27"/>
                        </a:lnTo>
                        <a:lnTo>
                          <a:pt x="647" y="29"/>
                        </a:lnTo>
                        <a:lnTo>
                          <a:pt x="636" y="36"/>
                        </a:lnTo>
                        <a:lnTo>
                          <a:pt x="620" y="48"/>
                        </a:lnTo>
                        <a:lnTo>
                          <a:pt x="599" y="61"/>
                        </a:lnTo>
                        <a:lnTo>
                          <a:pt x="574" y="79"/>
                        </a:lnTo>
                        <a:lnTo>
                          <a:pt x="544" y="98"/>
                        </a:lnTo>
                        <a:lnTo>
                          <a:pt x="512" y="119"/>
                        </a:lnTo>
                        <a:lnTo>
                          <a:pt x="477" y="140"/>
                        </a:lnTo>
                        <a:lnTo>
                          <a:pt x="440" y="162"/>
                        </a:lnTo>
                        <a:lnTo>
                          <a:pt x="402" y="184"/>
                        </a:lnTo>
                        <a:lnTo>
                          <a:pt x="364" y="203"/>
                        </a:lnTo>
                        <a:lnTo>
                          <a:pt x="328" y="223"/>
                        </a:lnTo>
                        <a:lnTo>
                          <a:pt x="291" y="239"/>
                        </a:lnTo>
                        <a:lnTo>
                          <a:pt x="256" y="253"/>
                        </a:lnTo>
                        <a:lnTo>
                          <a:pt x="224" y="263"/>
                        </a:lnTo>
                        <a:lnTo>
                          <a:pt x="195" y="269"/>
                        </a:lnTo>
                        <a:lnTo>
                          <a:pt x="169" y="272"/>
                        </a:lnTo>
                        <a:lnTo>
                          <a:pt x="144" y="276"/>
                        </a:lnTo>
                        <a:lnTo>
                          <a:pt x="123" y="278"/>
                        </a:lnTo>
                        <a:lnTo>
                          <a:pt x="103" y="280"/>
                        </a:lnTo>
                        <a:lnTo>
                          <a:pt x="86" y="283"/>
                        </a:lnTo>
                        <a:lnTo>
                          <a:pt x="70" y="285"/>
                        </a:lnTo>
                        <a:lnTo>
                          <a:pt x="56" y="286"/>
                        </a:lnTo>
                        <a:lnTo>
                          <a:pt x="43" y="287"/>
                        </a:lnTo>
                        <a:lnTo>
                          <a:pt x="33" y="287"/>
                        </a:lnTo>
                        <a:lnTo>
                          <a:pt x="23" y="288"/>
                        </a:lnTo>
                        <a:lnTo>
                          <a:pt x="17" y="288"/>
                        </a:lnTo>
                        <a:lnTo>
                          <a:pt x="11" y="290"/>
                        </a:lnTo>
                        <a:lnTo>
                          <a:pt x="6" y="290"/>
                        </a:lnTo>
                        <a:lnTo>
                          <a:pt x="3" y="290"/>
                        </a:lnTo>
                        <a:lnTo>
                          <a:pt x="2" y="290"/>
                        </a:lnTo>
                        <a:lnTo>
                          <a:pt x="0" y="290"/>
                        </a:lnTo>
                        <a:lnTo>
                          <a:pt x="3" y="292"/>
                        </a:lnTo>
                        <a:lnTo>
                          <a:pt x="11" y="299"/>
                        </a:lnTo>
                        <a:lnTo>
                          <a:pt x="22" y="310"/>
                        </a:lnTo>
                        <a:lnTo>
                          <a:pt x="37" y="325"/>
                        </a:lnTo>
                        <a:lnTo>
                          <a:pt x="56" y="343"/>
                        </a:lnTo>
                        <a:lnTo>
                          <a:pt x="76" y="362"/>
                        </a:lnTo>
                        <a:lnTo>
                          <a:pt x="99" y="384"/>
                        </a:lnTo>
                        <a:lnTo>
                          <a:pt x="124" y="406"/>
                        </a:lnTo>
                        <a:lnTo>
                          <a:pt x="20" y="433"/>
                        </a:lnTo>
                        <a:lnTo>
                          <a:pt x="21" y="434"/>
                        </a:lnTo>
                        <a:lnTo>
                          <a:pt x="23" y="437"/>
                        </a:lnTo>
                        <a:lnTo>
                          <a:pt x="29" y="443"/>
                        </a:lnTo>
                        <a:lnTo>
                          <a:pt x="37" y="452"/>
                        </a:lnTo>
                        <a:lnTo>
                          <a:pt x="49" y="466"/>
                        </a:lnTo>
                        <a:lnTo>
                          <a:pt x="64" y="484"/>
                        </a:lnTo>
                        <a:lnTo>
                          <a:pt x="81" y="507"/>
                        </a:lnTo>
                        <a:lnTo>
                          <a:pt x="104" y="536"/>
                        </a:lnTo>
                        <a:lnTo>
                          <a:pt x="121" y="556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8" y="646"/>
                        </a:lnTo>
                        <a:lnTo>
                          <a:pt x="246" y="682"/>
                        </a:lnTo>
                        <a:lnTo>
                          <a:pt x="286" y="721"/>
                        </a:lnTo>
                        <a:lnTo>
                          <a:pt x="328" y="759"/>
                        </a:lnTo>
                        <a:lnTo>
                          <a:pt x="369" y="798"/>
                        </a:lnTo>
                        <a:lnTo>
                          <a:pt x="410" y="836"/>
                        </a:lnTo>
                        <a:lnTo>
                          <a:pt x="450" y="872"/>
                        </a:lnTo>
                        <a:lnTo>
                          <a:pt x="485" y="905"/>
                        </a:lnTo>
                        <a:lnTo>
                          <a:pt x="518" y="934"/>
                        </a:lnTo>
                        <a:lnTo>
                          <a:pt x="544" y="958"/>
                        </a:lnTo>
                        <a:lnTo>
                          <a:pt x="565" y="977"/>
                        </a:lnTo>
                        <a:lnTo>
                          <a:pt x="577" y="988"/>
                        </a:lnTo>
                        <a:lnTo>
                          <a:pt x="582" y="993"/>
                        </a:lnTo>
                        <a:lnTo>
                          <a:pt x="584" y="993"/>
                        </a:lnTo>
                        <a:lnTo>
                          <a:pt x="592" y="993"/>
                        </a:lnTo>
                        <a:lnTo>
                          <a:pt x="605" y="992"/>
                        </a:lnTo>
                        <a:lnTo>
                          <a:pt x="622" y="992"/>
                        </a:lnTo>
                        <a:lnTo>
                          <a:pt x="643" y="991"/>
                        </a:lnTo>
                        <a:lnTo>
                          <a:pt x="668" y="988"/>
                        </a:lnTo>
                        <a:lnTo>
                          <a:pt x="698" y="986"/>
                        </a:lnTo>
                        <a:lnTo>
                          <a:pt x="732" y="982"/>
                        </a:lnTo>
                        <a:lnTo>
                          <a:pt x="768" y="978"/>
                        </a:lnTo>
                        <a:lnTo>
                          <a:pt x="808" y="973"/>
                        </a:lnTo>
                        <a:lnTo>
                          <a:pt x="849" y="966"/>
                        </a:lnTo>
                        <a:lnTo>
                          <a:pt x="895" y="958"/>
                        </a:lnTo>
                        <a:lnTo>
                          <a:pt x="943" y="950"/>
                        </a:lnTo>
                        <a:lnTo>
                          <a:pt x="992" y="939"/>
                        </a:lnTo>
                        <a:lnTo>
                          <a:pt x="1044" y="927"/>
                        </a:lnTo>
                        <a:lnTo>
                          <a:pt x="1098" y="913"/>
                        </a:lnTo>
                        <a:lnTo>
                          <a:pt x="1152" y="897"/>
                        </a:lnTo>
                        <a:lnTo>
                          <a:pt x="1203" y="879"/>
                        </a:lnTo>
                        <a:lnTo>
                          <a:pt x="1252" y="858"/>
                        </a:lnTo>
                        <a:lnTo>
                          <a:pt x="1300" y="837"/>
                        </a:lnTo>
                        <a:lnTo>
                          <a:pt x="1343" y="814"/>
                        </a:lnTo>
                        <a:lnTo>
                          <a:pt x="1385" y="792"/>
                        </a:lnTo>
                        <a:lnTo>
                          <a:pt x="1423" y="769"/>
                        </a:lnTo>
                        <a:lnTo>
                          <a:pt x="1457" y="747"/>
                        </a:lnTo>
                        <a:lnTo>
                          <a:pt x="1490" y="727"/>
                        </a:lnTo>
                        <a:lnTo>
                          <a:pt x="1517" y="707"/>
                        </a:lnTo>
                        <a:lnTo>
                          <a:pt x="1542" y="688"/>
                        </a:lnTo>
                        <a:lnTo>
                          <a:pt x="1562" y="673"/>
                        </a:lnTo>
                        <a:lnTo>
                          <a:pt x="1578" y="661"/>
                        </a:lnTo>
                        <a:lnTo>
                          <a:pt x="1590" y="650"/>
                        </a:lnTo>
                        <a:lnTo>
                          <a:pt x="1597" y="645"/>
                        </a:lnTo>
                        <a:lnTo>
                          <a:pt x="1599" y="642"/>
                        </a:lnTo>
                        <a:lnTo>
                          <a:pt x="1597" y="642"/>
                        </a:lnTo>
                        <a:lnTo>
                          <a:pt x="1589" y="641"/>
                        </a:lnTo>
                        <a:lnTo>
                          <a:pt x="1577" y="640"/>
                        </a:lnTo>
                        <a:lnTo>
                          <a:pt x="1562" y="638"/>
                        </a:lnTo>
                        <a:lnTo>
                          <a:pt x="1546" y="635"/>
                        </a:lnTo>
                        <a:lnTo>
                          <a:pt x="1529" y="632"/>
                        </a:lnTo>
                        <a:lnTo>
                          <a:pt x="1513" y="629"/>
                        </a:lnTo>
                        <a:lnTo>
                          <a:pt x="1498" y="625"/>
                        </a:lnTo>
                        <a:lnTo>
                          <a:pt x="1485" y="620"/>
                        </a:lnTo>
                        <a:lnTo>
                          <a:pt x="1470" y="615"/>
                        </a:lnTo>
                        <a:lnTo>
                          <a:pt x="1453" y="608"/>
                        </a:lnTo>
                        <a:lnTo>
                          <a:pt x="1436" y="600"/>
                        </a:lnTo>
                        <a:lnTo>
                          <a:pt x="1417" y="592"/>
                        </a:lnTo>
                        <a:lnTo>
                          <a:pt x="1401" y="584"/>
                        </a:lnTo>
                        <a:lnTo>
                          <a:pt x="1387" y="577"/>
                        </a:lnTo>
                        <a:lnTo>
                          <a:pt x="1376" y="571"/>
                        </a:lnTo>
                        <a:lnTo>
                          <a:pt x="1388" y="563"/>
                        </a:lnTo>
                        <a:lnTo>
                          <a:pt x="1400" y="556"/>
                        </a:lnTo>
                        <a:lnTo>
                          <a:pt x="1410" y="548"/>
                        </a:lnTo>
                        <a:lnTo>
                          <a:pt x="1419" y="542"/>
                        </a:lnTo>
                        <a:lnTo>
                          <a:pt x="1427" y="536"/>
                        </a:lnTo>
                        <a:lnTo>
                          <a:pt x="1433" y="532"/>
                        </a:lnTo>
                        <a:lnTo>
                          <a:pt x="1438" y="529"/>
                        </a:lnTo>
                        <a:lnTo>
                          <a:pt x="1439" y="528"/>
                        </a:lnTo>
                        <a:lnTo>
                          <a:pt x="1357" y="504"/>
                        </a:lnTo>
                        <a:lnTo>
                          <a:pt x="1812" y="240"/>
                        </a:lnTo>
                        <a:close/>
                      </a:path>
                    </a:pathLst>
                  </a:custGeom>
                  <a:solidFill>
                    <a:srgbClr val="D1D1D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7" name="Freeform 41"/>
                  <p:cNvSpPr>
                    <a:spLocks/>
                  </p:cNvSpPr>
                  <p:nvPr/>
                </p:nvSpPr>
                <p:spPr bwMode="auto">
                  <a:xfrm>
                    <a:off x="5522913" y="5238750"/>
                    <a:ext cx="1200150" cy="442913"/>
                  </a:xfrm>
                  <a:custGeom>
                    <a:avLst/>
                    <a:gdLst>
                      <a:gd name="T0" fmla="*/ 1462 w 1512"/>
                      <a:gd name="T1" fmla="*/ 226 h 558"/>
                      <a:gd name="T2" fmla="*/ 1489 w 1512"/>
                      <a:gd name="T3" fmla="*/ 231 h 558"/>
                      <a:gd name="T4" fmla="*/ 1512 w 1512"/>
                      <a:gd name="T5" fmla="*/ 236 h 558"/>
                      <a:gd name="T6" fmla="*/ 1472 w 1512"/>
                      <a:gd name="T7" fmla="*/ 267 h 558"/>
                      <a:gd name="T8" fmla="*/ 1407 w 1512"/>
                      <a:gd name="T9" fmla="*/ 312 h 558"/>
                      <a:gd name="T10" fmla="*/ 1320 w 1512"/>
                      <a:gd name="T11" fmla="*/ 364 h 558"/>
                      <a:gd name="T12" fmla="*/ 1214 w 1512"/>
                      <a:gd name="T13" fmla="*/ 417 h 558"/>
                      <a:gd name="T14" fmla="*/ 1088 w 1512"/>
                      <a:gd name="T15" fmla="*/ 464 h 558"/>
                      <a:gd name="T16" fmla="*/ 946 w 1512"/>
                      <a:gd name="T17" fmla="*/ 502 h 558"/>
                      <a:gd name="T18" fmla="*/ 813 w 1512"/>
                      <a:gd name="T19" fmla="*/ 529 h 558"/>
                      <a:gd name="T20" fmla="*/ 700 w 1512"/>
                      <a:gd name="T21" fmla="*/ 545 h 558"/>
                      <a:gd name="T22" fmla="*/ 614 w 1512"/>
                      <a:gd name="T23" fmla="*/ 554 h 558"/>
                      <a:gd name="T24" fmla="*/ 556 w 1512"/>
                      <a:gd name="T25" fmla="*/ 558 h 558"/>
                      <a:gd name="T26" fmla="*/ 529 w 1512"/>
                      <a:gd name="T27" fmla="*/ 548 h 558"/>
                      <a:gd name="T28" fmla="*/ 461 w 1512"/>
                      <a:gd name="T29" fmla="*/ 487 h 558"/>
                      <a:gd name="T30" fmla="*/ 355 w 1512"/>
                      <a:gd name="T31" fmla="*/ 391 h 558"/>
                      <a:gd name="T32" fmla="*/ 236 w 1512"/>
                      <a:gd name="T33" fmla="*/ 281 h 558"/>
                      <a:gd name="T34" fmla="*/ 132 w 1512"/>
                      <a:gd name="T35" fmla="*/ 178 h 558"/>
                      <a:gd name="T36" fmla="*/ 67 w 1512"/>
                      <a:gd name="T37" fmla="*/ 108 h 558"/>
                      <a:gd name="T38" fmla="*/ 31 w 1512"/>
                      <a:gd name="T39" fmla="*/ 62 h 558"/>
                      <a:gd name="T40" fmla="*/ 9 w 1512"/>
                      <a:gd name="T41" fmla="*/ 34 h 558"/>
                      <a:gd name="T42" fmla="*/ 87 w 1512"/>
                      <a:gd name="T43" fmla="*/ 0 h 558"/>
                      <a:gd name="T44" fmla="*/ 132 w 1512"/>
                      <a:gd name="T45" fmla="*/ 40 h 558"/>
                      <a:gd name="T46" fmla="*/ 182 w 1512"/>
                      <a:gd name="T47" fmla="*/ 84 h 558"/>
                      <a:gd name="T48" fmla="*/ 235 w 1512"/>
                      <a:gd name="T49" fmla="*/ 130 h 558"/>
                      <a:gd name="T50" fmla="*/ 290 w 1512"/>
                      <a:gd name="T51" fmla="*/ 176 h 558"/>
                      <a:gd name="T52" fmla="*/ 347 w 1512"/>
                      <a:gd name="T53" fmla="*/ 221 h 558"/>
                      <a:gd name="T54" fmla="*/ 433 w 1512"/>
                      <a:gd name="T55" fmla="*/ 288 h 558"/>
                      <a:gd name="T56" fmla="*/ 517 w 1512"/>
                      <a:gd name="T57" fmla="*/ 347 h 558"/>
                      <a:gd name="T58" fmla="*/ 579 w 1512"/>
                      <a:gd name="T59" fmla="*/ 385 h 558"/>
                      <a:gd name="T60" fmla="*/ 622 w 1512"/>
                      <a:gd name="T61" fmla="*/ 408 h 558"/>
                      <a:gd name="T62" fmla="*/ 644 w 1512"/>
                      <a:gd name="T63" fmla="*/ 417 h 558"/>
                      <a:gd name="T64" fmla="*/ 652 w 1512"/>
                      <a:gd name="T65" fmla="*/ 419 h 558"/>
                      <a:gd name="T66" fmla="*/ 669 w 1512"/>
                      <a:gd name="T67" fmla="*/ 416 h 558"/>
                      <a:gd name="T68" fmla="*/ 734 w 1512"/>
                      <a:gd name="T69" fmla="*/ 401 h 558"/>
                      <a:gd name="T70" fmla="*/ 835 w 1512"/>
                      <a:gd name="T71" fmla="*/ 374 h 558"/>
                      <a:gd name="T72" fmla="*/ 951 w 1512"/>
                      <a:gd name="T73" fmla="*/ 340 h 558"/>
                      <a:gd name="T74" fmla="*/ 1068 w 1512"/>
                      <a:gd name="T75" fmla="*/ 296 h 558"/>
                      <a:gd name="T76" fmla="*/ 1163 w 1512"/>
                      <a:gd name="T77" fmla="*/ 248 h 558"/>
                      <a:gd name="T78" fmla="*/ 1236 w 1512"/>
                      <a:gd name="T79" fmla="*/ 206 h 558"/>
                      <a:gd name="T80" fmla="*/ 1293 w 1512"/>
                      <a:gd name="T81" fmla="*/ 171 h 558"/>
                      <a:gd name="T82" fmla="*/ 1327 w 1512"/>
                      <a:gd name="T83" fmla="*/ 171 h 558"/>
                      <a:gd name="T84" fmla="*/ 1386 w 1512"/>
                      <a:gd name="T85" fmla="*/ 198 h 558"/>
                      <a:gd name="T86" fmla="*/ 1443 w 1512"/>
                      <a:gd name="T87" fmla="*/ 221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512" h="558">
                        <a:moveTo>
                          <a:pt x="1443" y="221"/>
                        </a:moveTo>
                        <a:lnTo>
                          <a:pt x="1452" y="223"/>
                        </a:lnTo>
                        <a:lnTo>
                          <a:pt x="1462" y="226"/>
                        </a:lnTo>
                        <a:lnTo>
                          <a:pt x="1471" y="228"/>
                        </a:lnTo>
                        <a:lnTo>
                          <a:pt x="1480" y="230"/>
                        </a:lnTo>
                        <a:lnTo>
                          <a:pt x="1489" y="231"/>
                        </a:lnTo>
                        <a:lnTo>
                          <a:pt x="1497" y="234"/>
                        </a:lnTo>
                        <a:lnTo>
                          <a:pt x="1505" y="235"/>
                        </a:lnTo>
                        <a:lnTo>
                          <a:pt x="1512" y="236"/>
                        </a:lnTo>
                        <a:lnTo>
                          <a:pt x="1502" y="244"/>
                        </a:lnTo>
                        <a:lnTo>
                          <a:pt x="1488" y="254"/>
                        </a:lnTo>
                        <a:lnTo>
                          <a:pt x="1472" y="267"/>
                        </a:lnTo>
                        <a:lnTo>
                          <a:pt x="1454" y="281"/>
                        </a:lnTo>
                        <a:lnTo>
                          <a:pt x="1432" y="296"/>
                        </a:lnTo>
                        <a:lnTo>
                          <a:pt x="1407" y="312"/>
                        </a:lnTo>
                        <a:lnTo>
                          <a:pt x="1381" y="329"/>
                        </a:lnTo>
                        <a:lnTo>
                          <a:pt x="1352" y="347"/>
                        </a:lnTo>
                        <a:lnTo>
                          <a:pt x="1320" y="364"/>
                        </a:lnTo>
                        <a:lnTo>
                          <a:pt x="1287" y="382"/>
                        </a:lnTo>
                        <a:lnTo>
                          <a:pt x="1251" y="400"/>
                        </a:lnTo>
                        <a:lnTo>
                          <a:pt x="1214" y="417"/>
                        </a:lnTo>
                        <a:lnTo>
                          <a:pt x="1174" y="434"/>
                        </a:lnTo>
                        <a:lnTo>
                          <a:pt x="1132" y="450"/>
                        </a:lnTo>
                        <a:lnTo>
                          <a:pt x="1088" y="464"/>
                        </a:lnTo>
                        <a:lnTo>
                          <a:pt x="1043" y="478"/>
                        </a:lnTo>
                        <a:lnTo>
                          <a:pt x="994" y="491"/>
                        </a:lnTo>
                        <a:lnTo>
                          <a:pt x="946" y="502"/>
                        </a:lnTo>
                        <a:lnTo>
                          <a:pt x="900" y="513"/>
                        </a:lnTo>
                        <a:lnTo>
                          <a:pt x="855" y="522"/>
                        </a:lnTo>
                        <a:lnTo>
                          <a:pt x="813" y="529"/>
                        </a:lnTo>
                        <a:lnTo>
                          <a:pt x="773" y="536"/>
                        </a:lnTo>
                        <a:lnTo>
                          <a:pt x="735" y="542"/>
                        </a:lnTo>
                        <a:lnTo>
                          <a:pt x="700" y="545"/>
                        </a:lnTo>
                        <a:lnTo>
                          <a:pt x="668" y="550"/>
                        </a:lnTo>
                        <a:lnTo>
                          <a:pt x="639" y="552"/>
                        </a:lnTo>
                        <a:lnTo>
                          <a:pt x="614" y="554"/>
                        </a:lnTo>
                        <a:lnTo>
                          <a:pt x="591" y="555"/>
                        </a:lnTo>
                        <a:lnTo>
                          <a:pt x="571" y="557"/>
                        </a:lnTo>
                        <a:lnTo>
                          <a:pt x="556" y="558"/>
                        </a:lnTo>
                        <a:lnTo>
                          <a:pt x="545" y="558"/>
                        </a:lnTo>
                        <a:lnTo>
                          <a:pt x="538" y="558"/>
                        </a:lnTo>
                        <a:lnTo>
                          <a:pt x="529" y="548"/>
                        </a:lnTo>
                        <a:lnTo>
                          <a:pt x="511" y="533"/>
                        </a:lnTo>
                        <a:lnTo>
                          <a:pt x="488" y="513"/>
                        </a:lnTo>
                        <a:lnTo>
                          <a:pt x="461" y="487"/>
                        </a:lnTo>
                        <a:lnTo>
                          <a:pt x="428" y="459"/>
                        </a:lnTo>
                        <a:lnTo>
                          <a:pt x="393" y="426"/>
                        </a:lnTo>
                        <a:lnTo>
                          <a:pt x="355" y="391"/>
                        </a:lnTo>
                        <a:lnTo>
                          <a:pt x="316" y="355"/>
                        </a:lnTo>
                        <a:lnTo>
                          <a:pt x="275" y="318"/>
                        </a:lnTo>
                        <a:lnTo>
                          <a:pt x="236" y="281"/>
                        </a:lnTo>
                        <a:lnTo>
                          <a:pt x="199" y="244"/>
                        </a:lnTo>
                        <a:lnTo>
                          <a:pt x="164" y="211"/>
                        </a:lnTo>
                        <a:lnTo>
                          <a:pt x="132" y="178"/>
                        </a:lnTo>
                        <a:lnTo>
                          <a:pt x="105" y="151"/>
                        </a:lnTo>
                        <a:lnTo>
                          <a:pt x="83" y="127"/>
                        </a:lnTo>
                        <a:lnTo>
                          <a:pt x="67" y="108"/>
                        </a:lnTo>
                        <a:lnTo>
                          <a:pt x="53" y="91"/>
                        </a:lnTo>
                        <a:lnTo>
                          <a:pt x="41" y="75"/>
                        </a:lnTo>
                        <a:lnTo>
                          <a:pt x="31" y="62"/>
                        </a:lnTo>
                        <a:lnTo>
                          <a:pt x="22" y="50"/>
                        </a:lnTo>
                        <a:lnTo>
                          <a:pt x="15" y="41"/>
                        </a:lnTo>
                        <a:lnTo>
                          <a:pt x="9" y="34"/>
                        </a:lnTo>
                        <a:lnTo>
                          <a:pt x="3" y="27"/>
                        </a:lnTo>
                        <a:lnTo>
                          <a:pt x="0" y="23"/>
                        </a:lnTo>
                        <a:lnTo>
                          <a:pt x="87" y="0"/>
                        </a:lnTo>
                        <a:lnTo>
                          <a:pt x="102" y="12"/>
                        </a:lnTo>
                        <a:lnTo>
                          <a:pt x="117" y="26"/>
                        </a:lnTo>
                        <a:lnTo>
                          <a:pt x="132" y="40"/>
                        </a:lnTo>
                        <a:lnTo>
                          <a:pt x="149" y="55"/>
                        </a:lnTo>
                        <a:lnTo>
                          <a:pt x="166" y="69"/>
                        </a:lnTo>
                        <a:lnTo>
                          <a:pt x="182" y="84"/>
                        </a:lnTo>
                        <a:lnTo>
                          <a:pt x="199" y="99"/>
                        </a:lnTo>
                        <a:lnTo>
                          <a:pt x="218" y="114"/>
                        </a:lnTo>
                        <a:lnTo>
                          <a:pt x="235" y="130"/>
                        </a:lnTo>
                        <a:lnTo>
                          <a:pt x="253" y="145"/>
                        </a:lnTo>
                        <a:lnTo>
                          <a:pt x="272" y="160"/>
                        </a:lnTo>
                        <a:lnTo>
                          <a:pt x="290" y="176"/>
                        </a:lnTo>
                        <a:lnTo>
                          <a:pt x="309" y="191"/>
                        </a:lnTo>
                        <a:lnTo>
                          <a:pt x="327" y="206"/>
                        </a:lnTo>
                        <a:lnTo>
                          <a:pt x="347" y="221"/>
                        </a:lnTo>
                        <a:lnTo>
                          <a:pt x="365" y="236"/>
                        </a:lnTo>
                        <a:lnTo>
                          <a:pt x="401" y="264"/>
                        </a:lnTo>
                        <a:lnTo>
                          <a:pt x="433" y="288"/>
                        </a:lnTo>
                        <a:lnTo>
                          <a:pt x="464" y="310"/>
                        </a:lnTo>
                        <a:lnTo>
                          <a:pt x="492" y="329"/>
                        </a:lnTo>
                        <a:lnTo>
                          <a:pt x="517" y="347"/>
                        </a:lnTo>
                        <a:lnTo>
                          <a:pt x="540" y="362"/>
                        </a:lnTo>
                        <a:lnTo>
                          <a:pt x="561" y="374"/>
                        </a:lnTo>
                        <a:lnTo>
                          <a:pt x="579" y="385"/>
                        </a:lnTo>
                        <a:lnTo>
                          <a:pt x="595" y="394"/>
                        </a:lnTo>
                        <a:lnTo>
                          <a:pt x="609" y="402"/>
                        </a:lnTo>
                        <a:lnTo>
                          <a:pt x="622" y="408"/>
                        </a:lnTo>
                        <a:lnTo>
                          <a:pt x="631" y="412"/>
                        </a:lnTo>
                        <a:lnTo>
                          <a:pt x="639" y="415"/>
                        </a:lnTo>
                        <a:lnTo>
                          <a:pt x="644" y="417"/>
                        </a:lnTo>
                        <a:lnTo>
                          <a:pt x="648" y="419"/>
                        </a:lnTo>
                        <a:lnTo>
                          <a:pt x="650" y="419"/>
                        </a:lnTo>
                        <a:lnTo>
                          <a:pt x="652" y="419"/>
                        </a:lnTo>
                        <a:lnTo>
                          <a:pt x="654" y="419"/>
                        </a:lnTo>
                        <a:lnTo>
                          <a:pt x="659" y="418"/>
                        </a:lnTo>
                        <a:lnTo>
                          <a:pt x="669" y="416"/>
                        </a:lnTo>
                        <a:lnTo>
                          <a:pt x="685" y="412"/>
                        </a:lnTo>
                        <a:lnTo>
                          <a:pt x="707" y="407"/>
                        </a:lnTo>
                        <a:lnTo>
                          <a:pt x="734" y="401"/>
                        </a:lnTo>
                        <a:lnTo>
                          <a:pt x="765" y="393"/>
                        </a:lnTo>
                        <a:lnTo>
                          <a:pt x="798" y="385"/>
                        </a:lnTo>
                        <a:lnTo>
                          <a:pt x="835" y="374"/>
                        </a:lnTo>
                        <a:lnTo>
                          <a:pt x="873" y="364"/>
                        </a:lnTo>
                        <a:lnTo>
                          <a:pt x="912" y="352"/>
                        </a:lnTo>
                        <a:lnTo>
                          <a:pt x="951" y="340"/>
                        </a:lnTo>
                        <a:lnTo>
                          <a:pt x="992" y="326"/>
                        </a:lnTo>
                        <a:lnTo>
                          <a:pt x="1031" y="311"/>
                        </a:lnTo>
                        <a:lnTo>
                          <a:pt x="1068" y="296"/>
                        </a:lnTo>
                        <a:lnTo>
                          <a:pt x="1103" y="280"/>
                        </a:lnTo>
                        <a:lnTo>
                          <a:pt x="1136" y="264"/>
                        </a:lnTo>
                        <a:lnTo>
                          <a:pt x="1163" y="248"/>
                        </a:lnTo>
                        <a:lnTo>
                          <a:pt x="1190" y="234"/>
                        </a:lnTo>
                        <a:lnTo>
                          <a:pt x="1214" y="219"/>
                        </a:lnTo>
                        <a:lnTo>
                          <a:pt x="1236" y="206"/>
                        </a:lnTo>
                        <a:lnTo>
                          <a:pt x="1257" y="193"/>
                        </a:lnTo>
                        <a:lnTo>
                          <a:pt x="1276" y="182"/>
                        </a:lnTo>
                        <a:lnTo>
                          <a:pt x="1293" y="171"/>
                        </a:lnTo>
                        <a:lnTo>
                          <a:pt x="1310" y="162"/>
                        </a:lnTo>
                        <a:lnTo>
                          <a:pt x="1315" y="165"/>
                        </a:lnTo>
                        <a:lnTo>
                          <a:pt x="1327" y="171"/>
                        </a:lnTo>
                        <a:lnTo>
                          <a:pt x="1344" y="180"/>
                        </a:lnTo>
                        <a:lnTo>
                          <a:pt x="1365" y="189"/>
                        </a:lnTo>
                        <a:lnTo>
                          <a:pt x="1386" y="198"/>
                        </a:lnTo>
                        <a:lnTo>
                          <a:pt x="1407" y="208"/>
                        </a:lnTo>
                        <a:lnTo>
                          <a:pt x="1427" y="215"/>
                        </a:lnTo>
                        <a:lnTo>
                          <a:pt x="1443" y="221"/>
                        </a:lnTo>
                        <a:close/>
                      </a:path>
                    </a:pathLst>
                  </a:custGeom>
                  <a:solidFill>
                    <a:srgbClr val="548C9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8" name="Freeform 42"/>
                  <p:cNvSpPr>
                    <a:spLocks/>
                  </p:cNvSpPr>
                  <p:nvPr/>
                </p:nvSpPr>
                <p:spPr bwMode="auto">
                  <a:xfrm>
                    <a:off x="5800725" y="4921250"/>
                    <a:ext cx="1084263" cy="485775"/>
                  </a:xfrm>
                  <a:custGeom>
                    <a:avLst/>
                    <a:gdLst>
                      <a:gd name="T0" fmla="*/ 710 w 1366"/>
                      <a:gd name="T1" fmla="*/ 611 h 611"/>
                      <a:gd name="T2" fmla="*/ 702 w 1366"/>
                      <a:gd name="T3" fmla="*/ 611 h 611"/>
                      <a:gd name="T4" fmla="*/ 689 w 1366"/>
                      <a:gd name="T5" fmla="*/ 610 h 611"/>
                      <a:gd name="T6" fmla="*/ 672 w 1366"/>
                      <a:gd name="T7" fmla="*/ 607 h 611"/>
                      <a:gd name="T8" fmla="*/ 650 w 1366"/>
                      <a:gd name="T9" fmla="*/ 606 h 611"/>
                      <a:gd name="T10" fmla="*/ 624 w 1366"/>
                      <a:gd name="T11" fmla="*/ 603 h 611"/>
                      <a:gd name="T12" fmla="*/ 596 w 1366"/>
                      <a:gd name="T13" fmla="*/ 599 h 611"/>
                      <a:gd name="T14" fmla="*/ 564 w 1366"/>
                      <a:gd name="T15" fmla="*/ 595 h 611"/>
                      <a:gd name="T16" fmla="*/ 531 w 1366"/>
                      <a:gd name="T17" fmla="*/ 589 h 611"/>
                      <a:gd name="T18" fmla="*/ 495 w 1366"/>
                      <a:gd name="T19" fmla="*/ 583 h 611"/>
                      <a:gd name="T20" fmla="*/ 460 w 1366"/>
                      <a:gd name="T21" fmla="*/ 576 h 611"/>
                      <a:gd name="T22" fmla="*/ 423 w 1366"/>
                      <a:gd name="T23" fmla="*/ 567 h 611"/>
                      <a:gd name="T24" fmla="*/ 386 w 1366"/>
                      <a:gd name="T25" fmla="*/ 558 h 611"/>
                      <a:gd name="T26" fmla="*/ 349 w 1366"/>
                      <a:gd name="T27" fmla="*/ 546 h 611"/>
                      <a:gd name="T28" fmla="*/ 313 w 1366"/>
                      <a:gd name="T29" fmla="*/ 535 h 611"/>
                      <a:gd name="T30" fmla="*/ 280 w 1366"/>
                      <a:gd name="T31" fmla="*/ 521 h 611"/>
                      <a:gd name="T32" fmla="*/ 248 w 1366"/>
                      <a:gd name="T33" fmla="*/ 506 h 611"/>
                      <a:gd name="T34" fmla="*/ 221 w 1366"/>
                      <a:gd name="T35" fmla="*/ 492 h 611"/>
                      <a:gd name="T36" fmla="*/ 196 w 1366"/>
                      <a:gd name="T37" fmla="*/ 477 h 611"/>
                      <a:gd name="T38" fmla="*/ 172 w 1366"/>
                      <a:gd name="T39" fmla="*/ 462 h 611"/>
                      <a:gd name="T40" fmla="*/ 150 w 1366"/>
                      <a:gd name="T41" fmla="*/ 447 h 611"/>
                      <a:gd name="T42" fmla="*/ 129 w 1366"/>
                      <a:gd name="T43" fmla="*/ 432 h 611"/>
                      <a:gd name="T44" fmla="*/ 110 w 1366"/>
                      <a:gd name="T45" fmla="*/ 417 h 611"/>
                      <a:gd name="T46" fmla="*/ 92 w 1366"/>
                      <a:gd name="T47" fmla="*/ 403 h 611"/>
                      <a:gd name="T48" fmla="*/ 76 w 1366"/>
                      <a:gd name="T49" fmla="*/ 389 h 611"/>
                      <a:gd name="T50" fmla="*/ 62 w 1366"/>
                      <a:gd name="T51" fmla="*/ 376 h 611"/>
                      <a:gd name="T52" fmla="*/ 48 w 1366"/>
                      <a:gd name="T53" fmla="*/ 363 h 611"/>
                      <a:gd name="T54" fmla="*/ 37 w 1366"/>
                      <a:gd name="T55" fmla="*/ 351 h 611"/>
                      <a:gd name="T56" fmla="*/ 27 w 1366"/>
                      <a:gd name="T57" fmla="*/ 340 h 611"/>
                      <a:gd name="T58" fmla="*/ 19 w 1366"/>
                      <a:gd name="T59" fmla="*/ 331 h 611"/>
                      <a:gd name="T60" fmla="*/ 10 w 1366"/>
                      <a:gd name="T61" fmla="*/ 321 h 611"/>
                      <a:gd name="T62" fmla="*/ 5 w 1366"/>
                      <a:gd name="T63" fmla="*/ 314 h 611"/>
                      <a:gd name="T64" fmla="*/ 0 w 1366"/>
                      <a:gd name="T65" fmla="*/ 309 h 611"/>
                      <a:gd name="T66" fmla="*/ 626 w 1366"/>
                      <a:gd name="T67" fmla="*/ 0 h 611"/>
                      <a:gd name="T68" fmla="*/ 631 w 1366"/>
                      <a:gd name="T69" fmla="*/ 4 h 611"/>
                      <a:gd name="T70" fmla="*/ 640 w 1366"/>
                      <a:gd name="T71" fmla="*/ 11 h 611"/>
                      <a:gd name="T72" fmla="*/ 652 w 1366"/>
                      <a:gd name="T73" fmla="*/ 20 h 611"/>
                      <a:gd name="T74" fmla="*/ 667 w 1366"/>
                      <a:gd name="T75" fmla="*/ 31 h 611"/>
                      <a:gd name="T76" fmla="*/ 684 w 1366"/>
                      <a:gd name="T77" fmla="*/ 41 h 611"/>
                      <a:gd name="T78" fmla="*/ 704 w 1366"/>
                      <a:gd name="T79" fmla="*/ 54 h 611"/>
                      <a:gd name="T80" fmla="*/ 726 w 1366"/>
                      <a:gd name="T81" fmla="*/ 67 h 611"/>
                      <a:gd name="T82" fmla="*/ 750 w 1366"/>
                      <a:gd name="T83" fmla="*/ 80 h 611"/>
                      <a:gd name="T84" fmla="*/ 778 w 1366"/>
                      <a:gd name="T85" fmla="*/ 94 h 611"/>
                      <a:gd name="T86" fmla="*/ 806 w 1366"/>
                      <a:gd name="T87" fmla="*/ 108 h 611"/>
                      <a:gd name="T88" fmla="*/ 839 w 1366"/>
                      <a:gd name="T89" fmla="*/ 121 h 611"/>
                      <a:gd name="T90" fmla="*/ 872 w 1366"/>
                      <a:gd name="T91" fmla="*/ 133 h 611"/>
                      <a:gd name="T92" fmla="*/ 909 w 1366"/>
                      <a:gd name="T93" fmla="*/ 146 h 611"/>
                      <a:gd name="T94" fmla="*/ 947 w 1366"/>
                      <a:gd name="T95" fmla="*/ 156 h 611"/>
                      <a:gd name="T96" fmla="*/ 988 w 1366"/>
                      <a:gd name="T97" fmla="*/ 167 h 611"/>
                      <a:gd name="T98" fmla="*/ 1031 w 1366"/>
                      <a:gd name="T99" fmla="*/ 175 h 611"/>
                      <a:gd name="T100" fmla="*/ 1366 w 1366"/>
                      <a:gd name="T101" fmla="*/ 230 h 611"/>
                      <a:gd name="T102" fmla="*/ 710 w 1366"/>
                      <a:gd name="T103" fmla="*/ 611 h 6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366" h="611">
                        <a:moveTo>
                          <a:pt x="710" y="611"/>
                        </a:moveTo>
                        <a:lnTo>
                          <a:pt x="702" y="611"/>
                        </a:lnTo>
                        <a:lnTo>
                          <a:pt x="689" y="610"/>
                        </a:lnTo>
                        <a:lnTo>
                          <a:pt x="672" y="607"/>
                        </a:lnTo>
                        <a:lnTo>
                          <a:pt x="650" y="606"/>
                        </a:lnTo>
                        <a:lnTo>
                          <a:pt x="624" y="603"/>
                        </a:lnTo>
                        <a:lnTo>
                          <a:pt x="596" y="599"/>
                        </a:lnTo>
                        <a:lnTo>
                          <a:pt x="564" y="595"/>
                        </a:lnTo>
                        <a:lnTo>
                          <a:pt x="531" y="589"/>
                        </a:lnTo>
                        <a:lnTo>
                          <a:pt x="495" y="583"/>
                        </a:lnTo>
                        <a:lnTo>
                          <a:pt x="460" y="576"/>
                        </a:lnTo>
                        <a:lnTo>
                          <a:pt x="423" y="567"/>
                        </a:lnTo>
                        <a:lnTo>
                          <a:pt x="386" y="558"/>
                        </a:lnTo>
                        <a:lnTo>
                          <a:pt x="349" y="546"/>
                        </a:lnTo>
                        <a:lnTo>
                          <a:pt x="313" y="535"/>
                        </a:lnTo>
                        <a:lnTo>
                          <a:pt x="280" y="521"/>
                        </a:lnTo>
                        <a:lnTo>
                          <a:pt x="248" y="506"/>
                        </a:lnTo>
                        <a:lnTo>
                          <a:pt x="221" y="492"/>
                        </a:lnTo>
                        <a:lnTo>
                          <a:pt x="196" y="477"/>
                        </a:lnTo>
                        <a:lnTo>
                          <a:pt x="172" y="462"/>
                        </a:lnTo>
                        <a:lnTo>
                          <a:pt x="150" y="447"/>
                        </a:lnTo>
                        <a:lnTo>
                          <a:pt x="129" y="432"/>
                        </a:lnTo>
                        <a:lnTo>
                          <a:pt x="110" y="417"/>
                        </a:lnTo>
                        <a:lnTo>
                          <a:pt x="92" y="403"/>
                        </a:lnTo>
                        <a:lnTo>
                          <a:pt x="76" y="389"/>
                        </a:lnTo>
                        <a:lnTo>
                          <a:pt x="62" y="376"/>
                        </a:lnTo>
                        <a:lnTo>
                          <a:pt x="48" y="363"/>
                        </a:lnTo>
                        <a:lnTo>
                          <a:pt x="37" y="351"/>
                        </a:lnTo>
                        <a:lnTo>
                          <a:pt x="27" y="340"/>
                        </a:lnTo>
                        <a:lnTo>
                          <a:pt x="19" y="331"/>
                        </a:lnTo>
                        <a:lnTo>
                          <a:pt x="10" y="321"/>
                        </a:lnTo>
                        <a:lnTo>
                          <a:pt x="5" y="314"/>
                        </a:lnTo>
                        <a:lnTo>
                          <a:pt x="0" y="309"/>
                        </a:lnTo>
                        <a:lnTo>
                          <a:pt x="626" y="0"/>
                        </a:lnTo>
                        <a:lnTo>
                          <a:pt x="631" y="4"/>
                        </a:lnTo>
                        <a:lnTo>
                          <a:pt x="640" y="11"/>
                        </a:lnTo>
                        <a:lnTo>
                          <a:pt x="652" y="20"/>
                        </a:lnTo>
                        <a:lnTo>
                          <a:pt x="667" y="31"/>
                        </a:lnTo>
                        <a:lnTo>
                          <a:pt x="684" y="41"/>
                        </a:lnTo>
                        <a:lnTo>
                          <a:pt x="704" y="54"/>
                        </a:lnTo>
                        <a:lnTo>
                          <a:pt x="726" y="67"/>
                        </a:lnTo>
                        <a:lnTo>
                          <a:pt x="750" y="80"/>
                        </a:lnTo>
                        <a:lnTo>
                          <a:pt x="778" y="94"/>
                        </a:lnTo>
                        <a:lnTo>
                          <a:pt x="806" y="108"/>
                        </a:lnTo>
                        <a:lnTo>
                          <a:pt x="839" y="121"/>
                        </a:lnTo>
                        <a:lnTo>
                          <a:pt x="872" y="133"/>
                        </a:lnTo>
                        <a:lnTo>
                          <a:pt x="909" y="146"/>
                        </a:lnTo>
                        <a:lnTo>
                          <a:pt x="947" y="156"/>
                        </a:lnTo>
                        <a:lnTo>
                          <a:pt x="988" y="167"/>
                        </a:lnTo>
                        <a:lnTo>
                          <a:pt x="1031" y="175"/>
                        </a:lnTo>
                        <a:lnTo>
                          <a:pt x="1366" y="230"/>
                        </a:lnTo>
                        <a:lnTo>
                          <a:pt x="710" y="611"/>
                        </a:lnTo>
                        <a:close/>
                      </a:path>
                    </a:pathLst>
                  </a:custGeom>
                  <a:solidFill>
                    <a:srgbClr val="5E91E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79" name="Freeform 43"/>
                  <p:cNvSpPr>
                    <a:spLocks/>
                  </p:cNvSpPr>
                  <p:nvPr/>
                </p:nvSpPr>
                <p:spPr bwMode="auto">
                  <a:xfrm>
                    <a:off x="5816600" y="5072063"/>
                    <a:ext cx="663575" cy="334963"/>
                  </a:xfrm>
                  <a:custGeom>
                    <a:avLst/>
                    <a:gdLst>
                      <a:gd name="T0" fmla="*/ 187 w 836"/>
                      <a:gd name="T1" fmla="*/ 293 h 421"/>
                      <a:gd name="T2" fmla="*/ 260 w 836"/>
                      <a:gd name="T3" fmla="*/ 331 h 421"/>
                      <a:gd name="T4" fmla="*/ 440 w 836"/>
                      <a:gd name="T5" fmla="*/ 386 h 421"/>
                      <a:gd name="T6" fmla="*/ 604 w 836"/>
                      <a:gd name="T7" fmla="*/ 413 h 421"/>
                      <a:gd name="T8" fmla="*/ 690 w 836"/>
                      <a:gd name="T9" fmla="*/ 421 h 421"/>
                      <a:gd name="T10" fmla="*/ 779 w 836"/>
                      <a:gd name="T11" fmla="*/ 363 h 421"/>
                      <a:gd name="T12" fmla="*/ 799 w 836"/>
                      <a:gd name="T13" fmla="*/ 342 h 421"/>
                      <a:gd name="T14" fmla="*/ 835 w 836"/>
                      <a:gd name="T15" fmla="*/ 311 h 421"/>
                      <a:gd name="T16" fmla="*/ 812 w 836"/>
                      <a:gd name="T17" fmla="*/ 290 h 421"/>
                      <a:gd name="T18" fmla="*/ 826 w 836"/>
                      <a:gd name="T19" fmla="*/ 225 h 421"/>
                      <a:gd name="T20" fmla="*/ 748 w 836"/>
                      <a:gd name="T21" fmla="*/ 256 h 421"/>
                      <a:gd name="T22" fmla="*/ 702 w 836"/>
                      <a:gd name="T23" fmla="*/ 273 h 421"/>
                      <a:gd name="T24" fmla="*/ 654 w 836"/>
                      <a:gd name="T25" fmla="*/ 269 h 421"/>
                      <a:gd name="T26" fmla="*/ 574 w 836"/>
                      <a:gd name="T27" fmla="*/ 270 h 421"/>
                      <a:gd name="T28" fmla="*/ 614 w 836"/>
                      <a:gd name="T29" fmla="*/ 235 h 421"/>
                      <a:gd name="T30" fmla="*/ 620 w 836"/>
                      <a:gd name="T31" fmla="*/ 162 h 421"/>
                      <a:gd name="T32" fmla="*/ 688 w 836"/>
                      <a:gd name="T33" fmla="*/ 107 h 421"/>
                      <a:gd name="T34" fmla="*/ 722 w 836"/>
                      <a:gd name="T35" fmla="*/ 68 h 421"/>
                      <a:gd name="T36" fmla="*/ 642 w 836"/>
                      <a:gd name="T37" fmla="*/ 78 h 421"/>
                      <a:gd name="T38" fmla="*/ 571 w 836"/>
                      <a:gd name="T39" fmla="*/ 115 h 421"/>
                      <a:gd name="T40" fmla="*/ 524 w 836"/>
                      <a:gd name="T41" fmla="*/ 177 h 421"/>
                      <a:gd name="T42" fmla="*/ 479 w 836"/>
                      <a:gd name="T43" fmla="*/ 192 h 421"/>
                      <a:gd name="T44" fmla="*/ 439 w 836"/>
                      <a:gd name="T45" fmla="*/ 195 h 421"/>
                      <a:gd name="T46" fmla="*/ 410 w 836"/>
                      <a:gd name="T47" fmla="*/ 180 h 421"/>
                      <a:gd name="T48" fmla="*/ 383 w 836"/>
                      <a:gd name="T49" fmla="*/ 202 h 421"/>
                      <a:gd name="T50" fmla="*/ 360 w 836"/>
                      <a:gd name="T51" fmla="*/ 227 h 421"/>
                      <a:gd name="T52" fmla="*/ 339 w 836"/>
                      <a:gd name="T53" fmla="*/ 222 h 421"/>
                      <a:gd name="T54" fmla="*/ 304 w 836"/>
                      <a:gd name="T55" fmla="*/ 204 h 421"/>
                      <a:gd name="T56" fmla="*/ 308 w 836"/>
                      <a:gd name="T57" fmla="*/ 186 h 421"/>
                      <a:gd name="T58" fmla="*/ 334 w 836"/>
                      <a:gd name="T59" fmla="*/ 172 h 421"/>
                      <a:gd name="T60" fmla="*/ 320 w 836"/>
                      <a:gd name="T61" fmla="*/ 132 h 421"/>
                      <a:gd name="T62" fmla="*/ 356 w 836"/>
                      <a:gd name="T63" fmla="*/ 124 h 421"/>
                      <a:gd name="T64" fmla="*/ 419 w 836"/>
                      <a:gd name="T65" fmla="*/ 85 h 421"/>
                      <a:gd name="T66" fmla="*/ 468 w 836"/>
                      <a:gd name="T67" fmla="*/ 3 h 421"/>
                      <a:gd name="T68" fmla="*/ 429 w 836"/>
                      <a:gd name="T69" fmla="*/ 0 h 421"/>
                      <a:gd name="T70" fmla="*/ 389 w 836"/>
                      <a:gd name="T71" fmla="*/ 7 h 421"/>
                      <a:gd name="T72" fmla="*/ 356 w 836"/>
                      <a:gd name="T73" fmla="*/ 38 h 421"/>
                      <a:gd name="T74" fmla="*/ 328 w 836"/>
                      <a:gd name="T75" fmla="*/ 54 h 421"/>
                      <a:gd name="T76" fmla="*/ 304 w 836"/>
                      <a:gd name="T77" fmla="*/ 83 h 421"/>
                      <a:gd name="T78" fmla="*/ 261 w 836"/>
                      <a:gd name="T79" fmla="*/ 82 h 421"/>
                      <a:gd name="T80" fmla="*/ 220 w 836"/>
                      <a:gd name="T81" fmla="*/ 109 h 421"/>
                      <a:gd name="T82" fmla="*/ 168 w 836"/>
                      <a:gd name="T83" fmla="*/ 134 h 421"/>
                      <a:gd name="T84" fmla="*/ 124 w 836"/>
                      <a:gd name="T85" fmla="*/ 112 h 421"/>
                      <a:gd name="T86" fmla="*/ 81 w 836"/>
                      <a:gd name="T87" fmla="*/ 108 h 421"/>
                      <a:gd name="T88" fmla="*/ 37 w 836"/>
                      <a:gd name="T89" fmla="*/ 117 h 421"/>
                      <a:gd name="T90" fmla="*/ 0 w 836"/>
                      <a:gd name="T91" fmla="*/ 143 h 421"/>
                      <a:gd name="T92" fmla="*/ 28 w 836"/>
                      <a:gd name="T93" fmla="*/ 173 h 421"/>
                      <a:gd name="T94" fmla="*/ 65 w 836"/>
                      <a:gd name="T95" fmla="*/ 194 h 421"/>
                      <a:gd name="T96" fmla="*/ 101 w 836"/>
                      <a:gd name="T97" fmla="*/ 204 h 421"/>
                      <a:gd name="T98" fmla="*/ 139 w 836"/>
                      <a:gd name="T99" fmla="*/ 195 h 421"/>
                      <a:gd name="T100" fmla="*/ 177 w 836"/>
                      <a:gd name="T101" fmla="*/ 182 h 421"/>
                      <a:gd name="T102" fmla="*/ 207 w 836"/>
                      <a:gd name="T103" fmla="*/ 194 h 421"/>
                      <a:gd name="T104" fmla="*/ 197 w 836"/>
                      <a:gd name="T105" fmla="*/ 228 h 421"/>
                      <a:gd name="T106" fmla="*/ 151 w 836"/>
                      <a:gd name="T107" fmla="*/ 270 h 4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36" h="421">
                        <a:moveTo>
                          <a:pt x="151" y="270"/>
                        </a:moveTo>
                        <a:lnTo>
                          <a:pt x="160" y="275"/>
                        </a:lnTo>
                        <a:lnTo>
                          <a:pt x="168" y="281"/>
                        </a:lnTo>
                        <a:lnTo>
                          <a:pt x="177" y="287"/>
                        </a:lnTo>
                        <a:lnTo>
                          <a:pt x="187" y="293"/>
                        </a:lnTo>
                        <a:lnTo>
                          <a:pt x="197" y="298"/>
                        </a:lnTo>
                        <a:lnTo>
                          <a:pt x="207" y="304"/>
                        </a:lnTo>
                        <a:lnTo>
                          <a:pt x="217" y="310"/>
                        </a:lnTo>
                        <a:lnTo>
                          <a:pt x="228" y="316"/>
                        </a:lnTo>
                        <a:lnTo>
                          <a:pt x="260" y="331"/>
                        </a:lnTo>
                        <a:lnTo>
                          <a:pt x="293" y="345"/>
                        </a:lnTo>
                        <a:lnTo>
                          <a:pt x="329" y="356"/>
                        </a:lnTo>
                        <a:lnTo>
                          <a:pt x="366" y="368"/>
                        </a:lnTo>
                        <a:lnTo>
                          <a:pt x="403" y="377"/>
                        </a:lnTo>
                        <a:lnTo>
                          <a:pt x="440" y="386"/>
                        </a:lnTo>
                        <a:lnTo>
                          <a:pt x="475" y="393"/>
                        </a:lnTo>
                        <a:lnTo>
                          <a:pt x="511" y="399"/>
                        </a:lnTo>
                        <a:lnTo>
                          <a:pt x="544" y="405"/>
                        </a:lnTo>
                        <a:lnTo>
                          <a:pt x="576" y="409"/>
                        </a:lnTo>
                        <a:lnTo>
                          <a:pt x="604" y="413"/>
                        </a:lnTo>
                        <a:lnTo>
                          <a:pt x="630" y="416"/>
                        </a:lnTo>
                        <a:lnTo>
                          <a:pt x="652" y="417"/>
                        </a:lnTo>
                        <a:lnTo>
                          <a:pt x="669" y="420"/>
                        </a:lnTo>
                        <a:lnTo>
                          <a:pt x="682" y="421"/>
                        </a:lnTo>
                        <a:lnTo>
                          <a:pt x="690" y="421"/>
                        </a:lnTo>
                        <a:lnTo>
                          <a:pt x="783" y="366"/>
                        </a:lnTo>
                        <a:lnTo>
                          <a:pt x="782" y="365"/>
                        </a:lnTo>
                        <a:lnTo>
                          <a:pt x="782" y="364"/>
                        </a:lnTo>
                        <a:lnTo>
                          <a:pt x="781" y="364"/>
                        </a:lnTo>
                        <a:lnTo>
                          <a:pt x="779" y="363"/>
                        </a:lnTo>
                        <a:lnTo>
                          <a:pt x="779" y="357"/>
                        </a:lnTo>
                        <a:lnTo>
                          <a:pt x="782" y="353"/>
                        </a:lnTo>
                        <a:lnTo>
                          <a:pt x="786" y="349"/>
                        </a:lnTo>
                        <a:lnTo>
                          <a:pt x="791" y="347"/>
                        </a:lnTo>
                        <a:lnTo>
                          <a:pt x="799" y="342"/>
                        </a:lnTo>
                        <a:lnTo>
                          <a:pt x="808" y="338"/>
                        </a:lnTo>
                        <a:lnTo>
                          <a:pt x="817" y="332"/>
                        </a:lnTo>
                        <a:lnTo>
                          <a:pt x="824" y="325"/>
                        </a:lnTo>
                        <a:lnTo>
                          <a:pt x="831" y="318"/>
                        </a:lnTo>
                        <a:lnTo>
                          <a:pt x="835" y="311"/>
                        </a:lnTo>
                        <a:lnTo>
                          <a:pt x="836" y="302"/>
                        </a:lnTo>
                        <a:lnTo>
                          <a:pt x="834" y="293"/>
                        </a:lnTo>
                        <a:lnTo>
                          <a:pt x="828" y="289"/>
                        </a:lnTo>
                        <a:lnTo>
                          <a:pt x="820" y="289"/>
                        </a:lnTo>
                        <a:lnTo>
                          <a:pt x="812" y="290"/>
                        </a:lnTo>
                        <a:lnTo>
                          <a:pt x="807" y="290"/>
                        </a:lnTo>
                        <a:lnTo>
                          <a:pt x="806" y="274"/>
                        </a:lnTo>
                        <a:lnTo>
                          <a:pt x="812" y="259"/>
                        </a:lnTo>
                        <a:lnTo>
                          <a:pt x="820" y="242"/>
                        </a:lnTo>
                        <a:lnTo>
                          <a:pt x="826" y="225"/>
                        </a:lnTo>
                        <a:lnTo>
                          <a:pt x="808" y="227"/>
                        </a:lnTo>
                        <a:lnTo>
                          <a:pt x="793" y="232"/>
                        </a:lnTo>
                        <a:lnTo>
                          <a:pt x="777" y="239"/>
                        </a:lnTo>
                        <a:lnTo>
                          <a:pt x="762" y="247"/>
                        </a:lnTo>
                        <a:lnTo>
                          <a:pt x="748" y="256"/>
                        </a:lnTo>
                        <a:lnTo>
                          <a:pt x="733" y="265"/>
                        </a:lnTo>
                        <a:lnTo>
                          <a:pt x="718" y="273"/>
                        </a:lnTo>
                        <a:lnTo>
                          <a:pt x="702" y="280"/>
                        </a:lnTo>
                        <a:lnTo>
                          <a:pt x="702" y="277"/>
                        </a:lnTo>
                        <a:lnTo>
                          <a:pt x="702" y="273"/>
                        </a:lnTo>
                        <a:lnTo>
                          <a:pt x="702" y="271"/>
                        </a:lnTo>
                        <a:lnTo>
                          <a:pt x="702" y="270"/>
                        </a:lnTo>
                        <a:lnTo>
                          <a:pt x="686" y="269"/>
                        </a:lnTo>
                        <a:lnTo>
                          <a:pt x="670" y="269"/>
                        </a:lnTo>
                        <a:lnTo>
                          <a:pt x="654" y="269"/>
                        </a:lnTo>
                        <a:lnTo>
                          <a:pt x="639" y="269"/>
                        </a:lnTo>
                        <a:lnTo>
                          <a:pt x="623" y="269"/>
                        </a:lnTo>
                        <a:lnTo>
                          <a:pt x="607" y="270"/>
                        </a:lnTo>
                        <a:lnTo>
                          <a:pt x="591" y="270"/>
                        </a:lnTo>
                        <a:lnTo>
                          <a:pt x="574" y="270"/>
                        </a:lnTo>
                        <a:lnTo>
                          <a:pt x="581" y="263"/>
                        </a:lnTo>
                        <a:lnTo>
                          <a:pt x="591" y="260"/>
                        </a:lnTo>
                        <a:lnTo>
                          <a:pt x="600" y="257"/>
                        </a:lnTo>
                        <a:lnTo>
                          <a:pt x="607" y="251"/>
                        </a:lnTo>
                        <a:lnTo>
                          <a:pt x="614" y="235"/>
                        </a:lnTo>
                        <a:lnTo>
                          <a:pt x="615" y="217"/>
                        </a:lnTo>
                        <a:lnTo>
                          <a:pt x="609" y="200"/>
                        </a:lnTo>
                        <a:lnTo>
                          <a:pt x="596" y="190"/>
                        </a:lnTo>
                        <a:lnTo>
                          <a:pt x="608" y="176"/>
                        </a:lnTo>
                        <a:lnTo>
                          <a:pt x="620" y="162"/>
                        </a:lnTo>
                        <a:lnTo>
                          <a:pt x="633" y="151"/>
                        </a:lnTo>
                        <a:lnTo>
                          <a:pt x="647" y="141"/>
                        </a:lnTo>
                        <a:lnTo>
                          <a:pt x="661" y="129"/>
                        </a:lnTo>
                        <a:lnTo>
                          <a:pt x="675" y="119"/>
                        </a:lnTo>
                        <a:lnTo>
                          <a:pt x="688" y="107"/>
                        </a:lnTo>
                        <a:lnTo>
                          <a:pt x="702" y="94"/>
                        </a:lnTo>
                        <a:lnTo>
                          <a:pt x="709" y="89"/>
                        </a:lnTo>
                        <a:lnTo>
                          <a:pt x="715" y="83"/>
                        </a:lnTo>
                        <a:lnTo>
                          <a:pt x="720" y="76"/>
                        </a:lnTo>
                        <a:lnTo>
                          <a:pt x="722" y="68"/>
                        </a:lnTo>
                        <a:lnTo>
                          <a:pt x="706" y="68"/>
                        </a:lnTo>
                        <a:lnTo>
                          <a:pt x="691" y="69"/>
                        </a:lnTo>
                        <a:lnTo>
                          <a:pt x="675" y="71"/>
                        </a:lnTo>
                        <a:lnTo>
                          <a:pt x="659" y="74"/>
                        </a:lnTo>
                        <a:lnTo>
                          <a:pt x="642" y="78"/>
                        </a:lnTo>
                        <a:lnTo>
                          <a:pt x="626" y="83"/>
                        </a:lnTo>
                        <a:lnTo>
                          <a:pt x="611" y="90"/>
                        </a:lnTo>
                        <a:lnTo>
                          <a:pt x="597" y="97"/>
                        </a:lnTo>
                        <a:lnTo>
                          <a:pt x="584" y="105"/>
                        </a:lnTo>
                        <a:lnTo>
                          <a:pt x="571" y="115"/>
                        </a:lnTo>
                        <a:lnTo>
                          <a:pt x="558" y="126"/>
                        </a:lnTo>
                        <a:lnTo>
                          <a:pt x="548" y="136"/>
                        </a:lnTo>
                        <a:lnTo>
                          <a:pt x="539" y="149"/>
                        </a:lnTo>
                        <a:lnTo>
                          <a:pt x="531" y="162"/>
                        </a:lnTo>
                        <a:lnTo>
                          <a:pt x="524" y="177"/>
                        </a:lnTo>
                        <a:lnTo>
                          <a:pt x="519" y="192"/>
                        </a:lnTo>
                        <a:lnTo>
                          <a:pt x="509" y="191"/>
                        </a:lnTo>
                        <a:lnTo>
                          <a:pt x="498" y="191"/>
                        </a:lnTo>
                        <a:lnTo>
                          <a:pt x="489" y="191"/>
                        </a:lnTo>
                        <a:lnTo>
                          <a:pt x="479" y="192"/>
                        </a:lnTo>
                        <a:lnTo>
                          <a:pt x="470" y="194"/>
                        </a:lnTo>
                        <a:lnTo>
                          <a:pt x="460" y="196"/>
                        </a:lnTo>
                        <a:lnTo>
                          <a:pt x="451" y="198"/>
                        </a:lnTo>
                        <a:lnTo>
                          <a:pt x="442" y="200"/>
                        </a:lnTo>
                        <a:lnTo>
                          <a:pt x="439" y="195"/>
                        </a:lnTo>
                        <a:lnTo>
                          <a:pt x="434" y="190"/>
                        </a:lnTo>
                        <a:lnTo>
                          <a:pt x="429" y="186"/>
                        </a:lnTo>
                        <a:lnTo>
                          <a:pt x="424" y="182"/>
                        </a:lnTo>
                        <a:lnTo>
                          <a:pt x="417" y="181"/>
                        </a:lnTo>
                        <a:lnTo>
                          <a:pt x="410" y="180"/>
                        </a:lnTo>
                        <a:lnTo>
                          <a:pt x="403" y="181"/>
                        </a:lnTo>
                        <a:lnTo>
                          <a:pt x="397" y="184"/>
                        </a:lnTo>
                        <a:lnTo>
                          <a:pt x="391" y="189"/>
                        </a:lnTo>
                        <a:lnTo>
                          <a:pt x="387" y="195"/>
                        </a:lnTo>
                        <a:lnTo>
                          <a:pt x="383" y="202"/>
                        </a:lnTo>
                        <a:lnTo>
                          <a:pt x="380" y="207"/>
                        </a:lnTo>
                        <a:lnTo>
                          <a:pt x="375" y="213"/>
                        </a:lnTo>
                        <a:lnTo>
                          <a:pt x="372" y="219"/>
                        </a:lnTo>
                        <a:lnTo>
                          <a:pt x="366" y="224"/>
                        </a:lnTo>
                        <a:lnTo>
                          <a:pt x="360" y="227"/>
                        </a:lnTo>
                        <a:lnTo>
                          <a:pt x="357" y="227"/>
                        </a:lnTo>
                        <a:lnTo>
                          <a:pt x="353" y="228"/>
                        </a:lnTo>
                        <a:lnTo>
                          <a:pt x="349" y="228"/>
                        </a:lnTo>
                        <a:lnTo>
                          <a:pt x="346" y="227"/>
                        </a:lnTo>
                        <a:lnTo>
                          <a:pt x="339" y="222"/>
                        </a:lnTo>
                        <a:lnTo>
                          <a:pt x="333" y="219"/>
                        </a:lnTo>
                        <a:lnTo>
                          <a:pt x="324" y="215"/>
                        </a:lnTo>
                        <a:lnTo>
                          <a:pt x="318" y="211"/>
                        </a:lnTo>
                        <a:lnTo>
                          <a:pt x="311" y="207"/>
                        </a:lnTo>
                        <a:lnTo>
                          <a:pt x="304" y="204"/>
                        </a:lnTo>
                        <a:lnTo>
                          <a:pt x="297" y="200"/>
                        </a:lnTo>
                        <a:lnTo>
                          <a:pt x="291" y="196"/>
                        </a:lnTo>
                        <a:lnTo>
                          <a:pt x="296" y="191"/>
                        </a:lnTo>
                        <a:lnTo>
                          <a:pt x="301" y="188"/>
                        </a:lnTo>
                        <a:lnTo>
                          <a:pt x="308" y="186"/>
                        </a:lnTo>
                        <a:lnTo>
                          <a:pt x="315" y="183"/>
                        </a:lnTo>
                        <a:lnTo>
                          <a:pt x="321" y="182"/>
                        </a:lnTo>
                        <a:lnTo>
                          <a:pt x="327" y="180"/>
                        </a:lnTo>
                        <a:lnTo>
                          <a:pt x="331" y="176"/>
                        </a:lnTo>
                        <a:lnTo>
                          <a:pt x="334" y="172"/>
                        </a:lnTo>
                        <a:lnTo>
                          <a:pt x="329" y="164"/>
                        </a:lnTo>
                        <a:lnTo>
                          <a:pt x="319" y="157"/>
                        </a:lnTo>
                        <a:lnTo>
                          <a:pt x="312" y="147"/>
                        </a:lnTo>
                        <a:lnTo>
                          <a:pt x="314" y="137"/>
                        </a:lnTo>
                        <a:lnTo>
                          <a:pt x="320" y="132"/>
                        </a:lnTo>
                        <a:lnTo>
                          <a:pt x="327" y="130"/>
                        </a:lnTo>
                        <a:lnTo>
                          <a:pt x="334" y="128"/>
                        </a:lnTo>
                        <a:lnTo>
                          <a:pt x="342" y="127"/>
                        </a:lnTo>
                        <a:lnTo>
                          <a:pt x="349" y="126"/>
                        </a:lnTo>
                        <a:lnTo>
                          <a:pt x="356" y="124"/>
                        </a:lnTo>
                        <a:lnTo>
                          <a:pt x="362" y="122"/>
                        </a:lnTo>
                        <a:lnTo>
                          <a:pt x="368" y="119"/>
                        </a:lnTo>
                        <a:lnTo>
                          <a:pt x="386" y="108"/>
                        </a:lnTo>
                        <a:lnTo>
                          <a:pt x="403" y="97"/>
                        </a:lnTo>
                        <a:lnTo>
                          <a:pt x="419" y="85"/>
                        </a:lnTo>
                        <a:lnTo>
                          <a:pt x="434" y="71"/>
                        </a:lnTo>
                        <a:lnTo>
                          <a:pt x="447" y="58"/>
                        </a:lnTo>
                        <a:lnTo>
                          <a:pt x="458" y="41"/>
                        </a:lnTo>
                        <a:lnTo>
                          <a:pt x="465" y="23"/>
                        </a:lnTo>
                        <a:lnTo>
                          <a:pt x="468" y="3"/>
                        </a:lnTo>
                        <a:lnTo>
                          <a:pt x="460" y="3"/>
                        </a:lnTo>
                        <a:lnTo>
                          <a:pt x="452" y="2"/>
                        </a:lnTo>
                        <a:lnTo>
                          <a:pt x="445" y="2"/>
                        </a:lnTo>
                        <a:lnTo>
                          <a:pt x="437" y="1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3" y="0"/>
                        </a:lnTo>
                        <a:lnTo>
                          <a:pt x="405" y="1"/>
                        </a:lnTo>
                        <a:lnTo>
                          <a:pt x="397" y="3"/>
                        </a:lnTo>
                        <a:lnTo>
                          <a:pt x="389" y="7"/>
                        </a:lnTo>
                        <a:lnTo>
                          <a:pt x="382" y="13"/>
                        </a:lnTo>
                        <a:lnTo>
                          <a:pt x="375" y="18"/>
                        </a:lnTo>
                        <a:lnTo>
                          <a:pt x="368" y="24"/>
                        </a:lnTo>
                        <a:lnTo>
                          <a:pt x="362" y="31"/>
                        </a:lnTo>
                        <a:lnTo>
                          <a:pt x="356" y="38"/>
                        </a:lnTo>
                        <a:lnTo>
                          <a:pt x="349" y="44"/>
                        </a:lnTo>
                        <a:lnTo>
                          <a:pt x="344" y="46"/>
                        </a:lnTo>
                        <a:lnTo>
                          <a:pt x="339" y="48"/>
                        </a:lnTo>
                        <a:lnTo>
                          <a:pt x="334" y="51"/>
                        </a:lnTo>
                        <a:lnTo>
                          <a:pt x="328" y="54"/>
                        </a:lnTo>
                        <a:lnTo>
                          <a:pt x="321" y="60"/>
                        </a:lnTo>
                        <a:lnTo>
                          <a:pt x="316" y="67"/>
                        </a:lnTo>
                        <a:lnTo>
                          <a:pt x="313" y="74"/>
                        </a:lnTo>
                        <a:lnTo>
                          <a:pt x="312" y="83"/>
                        </a:lnTo>
                        <a:lnTo>
                          <a:pt x="304" y="83"/>
                        </a:lnTo>
                        <a:lnTo>
                          <a:pt x="296" y="82"/>
                        </a:lnTo>
                        <a:lnTo>
                          <a:pt x="286" y="82"/>
                        </a:lnTo>
                        <a:lnTo>
                          <a:pt x="278" y="81"/>
                        </a:lnTo>
                        <a:lnTo>
                          <a:pt x="269" y="81"/>
                        </a:lnTo>
                        <a:lnTo>
                          <a:pt x="261" y="82"/>
                        </a:lnTo>
                        <a:lnTo>
                          <a:pt x="254" y="83"/>
                        </a:lnTo>
                        <a:lnTo>
                          <a:pt x="247" y="86"/>
                        </a:lnTo>
                        <a:lnTo>
                          <a:pt x="238" y="93"/>
                        </a:lnTo>
                        <a:lnTo>
                          <a:pt x="229" y="101"/>
                        </a:lnTo>
                        <a:lnTo>
                          <a:pt x="220" y="109"/>
                        </a:lnTo>
                        <a:lnTo>
                          <a:pt x="210" y="119"/>
                        </a:lnTo>
                        <a:lnTo>
                          <a:pt x="201" y="126"/>
                        </a:lnTo>
                        <a:lnTo>
                          <a:pt x="191" y="131"/>
                        </a:lnTo>
                        <a:lnTo>
                          <a:pt x="181" y="134"/>
                        </a:lnTo>
                        <a:lnTo>
                          <a:pt x="168" y="134"/>
                        </a:lnTo>
                        <a:lnTo>
                          <a:pt x="162" y="122"/>
                        </a:lnTo>
                        <a:lnTo>
                          <a:pt x="155" y="115"/>
                        </a:lnTo>
                        <a:lnTo>
                          <a:pt x="146" y="111"/>
                        </a:lnTo>
                        <a:lnTo>
                          <a:pt x="136" y="109"/>
                        </a:lnTo>
                        <a:lnTo>
                          <a:pt x="124" y="112"/>
                        </a:lnTo>
                        <a:lnTo>
                          <a:pt x="114" y="114"/>
                        </a:lnTo>
                        <a:lnTo>
                          <a:pt x="102" y="119"/>
                        </a:lnTo>
                        <a:lnTo>
                          <a:pt x="93" y="123"/>
                        </a:lnTo>
                        <a:lnTo>
                          <a:pt x="88" y="114"/>
                        </a:lnTo>
                        <a:lnTo>
                          <a:pt x="81" y="108"/>
                        </a:lnTo>
                        <a:lnTo>
                          <a:pt x="71" y="106"/>
                        </a:lnTo>
                        <a:lnTo>
                          <a:pt x="61" y="107"/>
                        </a:lnTo>
                        <a:lnTo>
                          <a:pt x="53" y="111"/>
                        </a:lnTo>
                        <a:lnTo>
                          <a:pt x="45" y="114"/>
                        </a:lnTo>
                        <a:lnTo>
                          <a:pt x="37" y="117"/>
                        </a:lnTo>
                        <a:lnTo>
                          <a:pt x="28" y="121"/>
                        </a:lnTo>
                        <a:lnTo>
                          <a:pt x="22" y="126"/>
                        </a:lnTo>
                        <a:lnTo>
                          <a:pt x="14" y="131"/>
                        </a:lnTo>
                        <a:lnTo>
                          <a:pt x="7" y="137"/>
                        </a:lnTo>
                        <a:lnTo>
                          <a:pt x="0" y="143"/>
                        </a:lnTo>
                        <a:lnTo>
                          <a:pt x="4" y="149"/>
                        </a:lnTo>
                        <a:lnTo>
                          <a:pt x="10" y="154"/>
                        </a:lnTo>
                        <a:lnTo>
                          <a:pt x="16" y="160"/>
                        </a:lnTo>
                        <a:lnTo>
                          <a:pt x="22" y="166"/>
                        </a:lnTo>
                        <a:lnTo>
                          <a:pt x="28" y="173"/>
                        </a:lnTo>
                        <a:lnTo>
                          <a:pt x="35" y="180"/>
                        </a:lnTo>
                        <a:lnTo>
                          <a:pt x="42" y="187"/>
                        </a:lnTo>
                        <a:lnTo>
                          <a:pt x="50" y="194"/>
                        </a:lnTo>
                        <a:lnTo>
                          <a:pt x="58" y="194"/>
                        </a:lnTo>
                        <a:lnTo>
                          <a:pt x="65" y="194"/>
                        </a:lnTo>
                        <a:lnTo>
                          <a:pt x="73" y="195"/>
                        </a:lnTo>
                        <a:lnTo>
                          <a:pt x="80" y="196"/>
                        </a:lnTo>
                        <a:lnTo>
                          <a:pt x="87" y="198"/>
                        </a:lnTo>
                        <a:lnTo>
                          <a:pt x="94" y="200"/>
                        </a:lnTo>
                        <a:lnTo>
                          <a:pt x="101" y="204"/>
                        </a:lnTo>
                        <a:lnTo>
                          <a:pt x="107" y="209"/>
                        </a:lnTo>
                        <a:lnTo>
                          <a:pt x="116" y="206"/>
                        </a:lnTo>
                        <a:lnTo>
                          <a:pt x="124" y="203"/>
                        </a:lnTo>
                        <a:lnTo>
                          <a:pt x="131" y="198"/>
                        </a:lnTo>
                        <a:lnTo>
                          <a:pt x="139" y="195"/>
                        </a:lnTo>
                        <a:lnTo>
                          <a:pt x="146" y="190"/>
                        </a:lnTo>
                        <a:lnTo>
                          <a:pt x="154" y="187"/>
                        </a:lnTo>
                        <a:lnTo>
                          <a:pt x="162" y="183"/>
                        </a:lnTo>
                        <a:lnTo>
                          <a:pt x="170" y="182"/>
                        </a:lnTo>
                        <a:lnTo>
                          <a:pt x="177" y="182"/>
                        </a:lnTo>
                        <a:lnTo>
                          <a:pt x="184" y="183"/>
                        </a:lnTo>
                        <a:lnTo>
                          <a:pt x="190" y="186"/>
                        </a:lnTo>
                        <a:lnTo>
                          <a:pt x="195" y="188"/>
                        </a:lnTo>
                        <a:lnTo>
                          <a:pt x="201" y="190"/>
                        </a:lnTo>
                        <a:lnTo>
                          <a:pt x="207" y="194"/>
                        </a:lnTo>
                        <a:lnTo>
                          <a:pt x="213" y="196"/>
                        </a:lnTo>
                        <a:lnTo>
                          <a:pt x="219" y="198"/>
                        </a:lnTo>
                        <a:lnTo>
                          <a:pt x="213" y="210"/>
                        </a:lnTo>
                        <a:lnTo>
                          <a:pt x="205" y="219"/>
                        </a:lnTo>
                        <a:lnTo>
                          <a:pt x="197" y="228"/>
                        </a:lnTo>
                        <a:lnTo>
                          <a:pt x="187" y="237"/>
                        </a:lnTo>
                        <a:lnTo>
                          <a:pt x="178" y="245"/>
                        </a:lnTo>
                        <a:lnTo>
                          <a:pt x="169" y="254"/>
                        </a:lnTo>
                        <a:lnTo>
                          <a:pt x="159" y="262"/>
                        </a:lnTo>
                        <a:lnTo>
                          <a:pt x="151" y="27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0" name="Freeform 44"/>
                  <p:cNvSpPr>
                    <a:spLocks/>
                  </p:cNvSpPr>
                  <p:nvPr/>
                </p:nvSpPr>
                <p:spPr bwMode="auto">
                  <a:xfrm>
                    <a:off x="5513388" y="4943475"/>
                    <a:ext cx="573088" cy="341313"/>
                  </a:xfrm>
                  <a:custGeom>
                    <a:avLst/>
                    <a:gdLst>
                      <a:gd name="T0" fmla="*/ 162 w 721"/>
                      <a:gd name="T1" fmla="*/ 355 h 429"/>
                      <a:gd name="T2" fmla="*/ 182 w 721"/>
                      <a:gd name="T3" fmla="*/ 352 h 429"/>
                      <a:gd name="T4" fmla="*/ 205 w 721"/>
                      <a:gd name="T5" fmla="*/ 355 h 429"/>
                      <a:gd name="T6" fmla="*/ 230 w 721"/>
                      <a:gd name="T7" fmla="*/ 362 h 429"/>
                      <a:gd name="T8" fmla="*/ 249 w 721"/>
                      <a:gd name="T9" fmla="*/ 366 h 429"/>
                      <a:gd name="T10" fmla="*/ 264 w 721"/>
                      <a:gd name="T11" fmla="*/ 370 h 429"/>
                      <a:gd name="T12" fmla="*/ 280 w 721"/>
                      <a:gd name="T13" fmla="*/ 376 h 429"/>
                      <a:gd name="T14" fmla="*/ 295 w 721"/>
                      <a:gd name="T15" fmla="*/ 382 h 429"/>
                      <a:gd name="T16" fmla="*/ 298 w 721"/>
                      <a:gd name="T17" fmla="*/ 377 h 429"/>
                      <a:gd name="T18" fmla="*/ 292 w 721"/>
                      <a:gd name="T19" fmla="*/ 368 h 429"/>
                      <a:gd name="T20" fmla="*/ 316 w 721"/>
                      <a:gd name="T21" fmla="*/ 357 h 429"/>
                      <a:gd name="T22" fmla="*/ 303 w 721"/>
                      <a:gd name="T23" fmla="*/ 323 h 429"/>
                      <a:gd name="T24" fmla="*/ 284 w 721"/>
                      <a:gd name="T25" fmla="*/ 294 h 429"/>
                      <a:gd name="T26" fmla="*/ 293 w 721"/>
                      <a:gd name="T27" fmla="*/ 291 h 429"/>
                      <a:gd name="T28" fmla="*/ 302 w 721"/>
                      <a:gd name="T29" fmla="*/ 291 h 429"/>
                      <a:gd name="T30" fmla="*/ 310 w 721"/>
                      <a:gd name="T31" fmla="*/ 292 h 429"/>
                      <a:gd name="T32" fmla="*/ 321 w 721"/>
                      <a:gd name="T33" fmla="*/ 294 h 429"/>
                      <a:gd name="T34" fmla="*/ 337 w 721"/>
                      <a:gd name="T35" fmla="*/ 299 h 429"/>
                      <a:gd name="T36" fmla="*/ 349 w 721"/>
                      <a:gd name="T37" fmla="*/ 309 h 429"/>
                      <a:gd name="T38" fmla="*/ 361 w 721"/>
                      <a:gd name="T39" fmla="*/ 322 h 429"/>
                      <a:gd name="T40" fmla="*/ 372 w 721"/>
                      <a:gd name="T41" fmla="*/ 335 h 429"/>
                      <a:gd name="T42" fmla="*/ 384 w 721"/>
                      <a:gd name="T43" fmla="*/ 330 h 429"/>
                      <a:gd name="T44" fmla="*/ 384 w 721"/>
                      <a:gd name="T45" fmla="*/ 330 h 429"/>
                      <a:gd name="T46" fmla="*/ 374 w 721"/>
                      <a:gd name="T47" fmla="*/ 319 h 429"/>
                      <a:gd name="T48" fmla="*/ 356 w 721"/>
                      <a:gd name="T49" fmla="*/ 299 h 429"/>
                      <a:gd name="T50" fmla="*/ 345 w 721"/>
                      <a:gd name="T51" fmla="*/ 284 h 429"/>
                      <a:gd name="T52" fmla="*/ 339 w 721"/>
                      <a:gd name="T53" fmla="*/ 277 h 429"/>
                      <a:gd name="T54" fmla="*/ 721 w 721"/>
                      <a:gd name="T55" fmla="*/ 87 h 429"/>
                      <a:gd name="T56" fmla="*/ 611 w 721"/>
                      <a:gd name="T57" fmla="*/ 0 h 429"/>
                      <a:gd name="T58" fmla="*/ 586 w 721"/>
                      <a:gd name="T59" fmla="*/ 18 h 429"/>
                      <a:gd name="T60" fmla="*/ 543 w 721"/>
                      <a:gd name="T61" fmla="*/ 46 h 429"/>
                      <a:gd name="T62" fmla="*/ 486 w 721"/>
                      <a:gd name="T63" fmla="*/ 83 h 429"/>
                      <a:gd name="T64" fmla="*/ 422 w 721"/>
                      <a:gd name="T65" fmla="*/ 123 h 429"/>
                      <a:gd name="T66" fmla="*/ 353 w 721"/>
                      <a:gd name="T67" fmla="*/ 162 h 429"/>
                      <a:gd name="T68" fmla="*/ 284 w 721"/>
                      <a:gd name="T69" fmla="*/ 196 h 429"/>
                      <a:gd name="T70" fmla="*/ 217 w 721"/>
                      <a:gd name="T71" fmla="*/ 223 h 429"/>
                      <a:gd name="T72" fmla="*/ 159 w 721"/>
                      <a:gd name="T73" fmla="*/ 238 h 429"/>
                      <a:gd name="T74" fmla="*/ 98 w 721"/>
                      <a:gd name="T75" fmla="*/ 247 h 429"/>
                      <a:gd name="T76" fmla="*/ 53 w 721"/>
                      <a:gd name="T77" fmla="*/ 253 h 429"/>
                      <a:gd name="T78" fmla="*/ 21 w 721"/>
                      <a:gd name="T79" fmla="*/ 256 h 429"/>
                      <a:gd name="T80" fmla="*/ 0 w 721"/>
                      <a:gd name="T81" fmla="*/ 259 h 429"/>
                      <a:gd name="T82" fmla="*/ 13 w 721"/>
                      <a:gd name="T83" fmla="*/ 270 h 429"/>
                      <a:gd name="T84" fmla="*/ 29 w 721"/>
                      <a:gd name="T85" fmla="*/ 285 h 429"/>
                      <a:gd name="T86" fmla="*/ 48 w 721"/>
                      <a:gd name="T87" fmla="*/ 304 h 429"/>
                      <a:gd name="T88" fmla="*/ 71 w 721"/>
                      <a:gd name="T89" fmla="*/ 324 h 429"/>
                      <a:gd name="T90" fmla="*/ 96 w 721"/>
                      <a:gd name="T91" fmla="*/ 349 h 429"/>
                      <a:gd name="T92" fmla="*/ 124 w 721"/>
                      <a:gd name="T93" fmla="*/ 374 h 429"/>
                      <a:gd name="T94" fmla="*/ 154 w 721"/>
                      <a:gd name="T95" fmla="*/ 400 h 429"/>
                      <a:gd name="T96" fmla="*/ 186 w 721"/>
                      <a:gd name="T97" fmla="*/ 429 h 429"/>
                      <a:gd name="T98" fmla="*/ 179 w 721"/>
                      <a:gd name="T99" fmla="*/ 419 h 429"/>
                      <a:gd name="T100" fmla="*/ 171 w 721"/>
                      <a:gd name="T101" fmla="*/ 410 h 429"/>
                      <a:gd name="T102" fmla="*/ 154 w 721"/>
                      <a:gd name="T103" fmla="*/ 383 h 429"/>
                      <a:gd name="T104" fmla="*/ 152 w 721"/>
                      <a:gd name="T105" fmla="*/ 361 h 4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721" h="429">
                        <a:moveTo>
                          <a:pt x="152" y="361"/>
                        </a:moveTo>
                        <a:lnTo>
                          <a:pt x="162" y="355"/>
                        </a:lnTo>
                        <a:lnTo>
                          <a:pt x="172" y="352"/>
                        </a:lnTo>
                        <a:lnTo>
                          <a:pt x="182" y="352"/>
                        </a:lnTo>
                        <a:lnTo>
                          <a:pt x="194" y="353"/>
                        </a:lnTo>
                        <a:lnTo>
                          <a:pt x="205" y="355"/>
                        </a:lnTo>
                        <a:lnTo>
                          <a:pt x="217" y="359"/>
                        </a:lnTo>
                        <a:lnTo>
                          <a:pt x="230" y="362"/>
                        </a:lnTo>
                        <a:lnTo>
                          <a:pt x="241" y="363"/>
                        </a:lnTo>
                        <a:lnTo>
                          <a:pt x="249" y="366"/>
                        </a:lnTo>
                        <a:lnTo>
                          <a:pt x="257" y="368"/>
                        </a:lnTo>
                        <a:lnTo>
                          <a:pt x="264" y="370"/>
                        </a:lnTo>
                        <a:lnTo>
                          <a:pt x="272" y="373"/>
                        </a:lnTo>
                        <a:lnTo>
                          <a:pt x="280" y="376"/>
                        </a:lnTo>
                        <a:lnTo>
                          <a:pt x="288" y="380"/>
                        </a:lnTo>
                        <a:lnTo>
                          <a:pt x="295" y="382"/>
                        </a:lnTo>
                        <a:lnTo>
                          <a:pt x="303" y="385"/>
                        </a:lnTo>
                        <a:lnTo>
                          <a:pt x="298" y="377"/>
                        </a:lnTo>
                        <a:lnTo>
                          <a:pt x="294" y="372"/>
                        </a:lnTo>
                        <a:lnTo>
                          <a:pt x="292" y="368"/>
                        </a:lnTo>
                        <a:lnTo>
                          <a:pt x="291" y="367"/>
                        </a:lnTo>
                        <a:lnTo>
                          <a:pt x="316" y="357"/>
                        </a:lnTo>
                        <a:lnTo>
                          <a:pt x="311" y="339"/>
                        </a:lnTo>
                        <a:lnTo>
                          <a:pt x="303" y="323"/>
                        </a:lnTo>
                        <a:lnTo>
                          <a:pt x="294" y="308"/>
                        </a:lnTo>
                        <a:lnTo>
                          <a:pt x="284" y="294"/>
                        </a:lnTo>
                        <a:lnTo>
                          <a:pt x="288" y="292"/>
                        </a:lnTo>
                        <a:lnTo>
                          <a:pt x="293" y="291"/>
                        </a:lnTo>
                        <a:lnTo>
                          <a:pt x="298" y="290"/>
                        </a:lnTo>
                        <a:lnTo>
                          <a:pt x="302" y="291"/>
                        </a:lnTo>
                        <a:lnTo>
                          <a:pt x="307" y="291"/>
                        </a:lnTo>
                        <a:lnTo>
                          <a:pt x="310" y="292"/>
                        </a:lnTo>
                        <a:lnTo>
                          <a:pt x="316" y="293"/>
                        </a:lnTo>
                        <a:lnTo>
                          <a:pt x="321" y="294"/>
                        </a:lnTo>
                        <a:lnTo>
                          <a:pt x="329" y="297"/>
                        </a:lnTo>
                        <a:lnTo>
                          <a:pt x="337" y="299"/>
                        </a:lnTo>
                        <a:lnTo>
                          <a:pt x="343" y="304"/>
                        </a:lnTo>
                        <a:lnTo>
                          <a:pt x="349" y="309"/>
                        </a:lnTo>
                        <a:lnTo>
                          <a:pt x="355" y="315"/>
                        </a:lnTo>
                        <a:lnTo>
                          <a:pt x="361" y="322"/>
                        </a:lnTo>
                        <a:lnTo>
                          <a:pt x="367" y="329"/>
                        </a:lnTo>
                        <a:lnTo>
                          <a:pt x="372" y="335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74" y="319"/>
                        </a:lnTo>
                        <a:lnTo>
                          <a:pt x="364" y="308"/>
                        </a:lnTo>
                        <a:lnTo>
                          <a:pt x="356" y="299"/>
                        </a:lnTo>
                        <a:lnTo>
                          <a:pt x="349" y="291"/>
                        </a:lnTo>
                        <a:lnTo>
                          <a:pt x="345" y="284"/>
                        </a:lnTo>
                        <a:lnTo>
                          <a:pt x="341" y="279"/>
                        </a:lnTo>
                        <a:lnTo>
                          <a:pt x="339" y="277"/>
                        </a:lnTo>
                        <a:lnTo>
                          <a:pt x="338" y="276"/>
                        </a:lnTo>
                        <a:lnTo>
                          <a:pt x="721" y="87"/>
                        </a:lnTo>
                        <a:lnTo>
                          <a:pt x="718" y="87"/>
                        </a:lnTo>
                        <a:lnTo>
                          <a:pt x="611" y="0"/>
                        </a:lnTo>
                        <a:lnTo>
                          <a:pt x="601" y="7"/>
                        </a:lnTo>
                        <a:lnTo>
                          <a:pt x="586" y="18"/>
                        </a:lnTo>
                        <a:lnTo>
                          <a:pt x="566" y="31"/>
                        </a:lnTo>
                        <a:lnTo>
                          <a:pt x="543" y="46"/>
                        </a:lnTo>
                        <a:lnTo>
                          <a:pt x="516" y="64"/>
                        </a:lnTo>
                        <a:lnTo>
                          <a:pt x="486" y="83"/>
                        </a:lnTo>
                        <a:lnTo>
                          <a:pt x="455" y="103"/>
                        </a:lnTo>
                        <a:lnTo>
                          <a:pt x="422" y="123"/>
                        </a:lnTo>
                        <a:lnTo>
                          <a:pt x="387" y="142"/>
                        </a:lnTo>
                        <a:lnTo>
                          <a:pt x="353" y="162"/>
                        </a:lnTo>
                        <a:lnTo>
                          <a:pt x="318" y="180"/>
                        </a:lnTo>
                        <a:lnTo>
                          <a:pt x="284" y="196"/>
                        </a:lnTo>
                        <a:lnTo>
                          <a:pt x="249" y="211"/>
                        </a:lnTo>
                        <a:lnTo>
                          <a:pt x="217" y="223"/>
                        </a:lnTo>
                        <a:lnTo>
                          <a:pt x="187" y="232"/>
                        </a:lnTo>
                        <a:lnTo>
                          <a:pt x="159" y="238"/>
                        </a:lnTo>
                        <a:lnTo>
                          <a:pt x="127" y="242"/>
                        </a:lnTo>
                        <a:lnTo>
                          <a:pt x="98" y="247"/>
                        </a:lnTo>
                        <a:lnTo>
                          <a:pt x="74" y="249"/>
                        </a:lnTo>
                        <a:lnTo>
                          <a:pt x="53" y="253"/>
                        </a:lnTo>
                        <a:lnTo>
                          <a:pt x="36" y="255"/>
                        </a:lnTo>
                        <a:lnTo>
                          <a:pt x="21" y="256"/>
                        </a:lnTo>
                        <a:lnTo>
                          <a:pt x="10" y="257"/>
                        </a:lnTo>
                        <a:lnTo>
                          <a:pt x="0" y="259"/>
                        </a:lnTo>
                        <a:lnTo>
                          <a:pt x="6" y="264"/>
                        </a:lnTo>
                        <a:lnTo>
                          <a:pt x="13" y="270"/>
                        </a:lnTo>
                        <a:lnTo>
                          <a:pt x="20" y="277"/>
                        </a:lnTo>
                        <a:lnTo>
                          <a:pt x="29" y="285"/>
                        </a:lnTo>
                        <a:lnTo>
                          <a:pt x="38" y="294"/>
                        </a:lnTo>
                        <a:lnTo>
                          <a:pt x="48" y="304"/>
                        </a:lnTo>
                        <a:lnTo>
                          <a:pt x="59" y="314"/>
                        </a:lnTo>
                        <a:lnTo>
                          <a:pt x="71" y="324"/>
                        </a:lnTo>
                        <a:lnTo>
                          <a:pt x="83" y="336"/>
                        </a:lnTo>
                        <a:lnTo>
                          <a:pt x="96" y="349"/>
                        </a:lnTo>
                        <a:lnTo>
                          <a:pt x="110" y="361"/>
                        </a:lnTo>
                        <a:lnTo>
                          <a:pt x="124" y="374"/>
                        </a:lnTo>
                        <a:lnTo>
                          <a:pt x="139" y="387"/>
                        </a:lnTo>
                        <a:lnTo>
                          <a:pt x="154" y="400"/>
                        </a:lnTo>
                        <a:lnTo>
                          <a:pt x="170" y="415"/>
                        </a:lnTo>
                        <a:lnTo>
                          <a:pt x="186" y="429"/>
                        </a:lnTo>
                        <a:lnTo>
                          <a:pt x="182" y="425"/>
                        </a:lnTo>
                        <a:lnTo>
                          <a:pt x="179" y="419"/>
                        </a:lnTo>
                        <a:lnTo>
                          <a:pt x="174" y="414"/>
                        </a:lnTo>
                        <a:lnTo>
                          <a:pt x="171" y="410"/>
                        </a:lnTo>
                        <a:lnTo>
                          <a:pt x="162" y="397"/>
                        </a:lnTo>
                        <a:lnTo>
                          <a:pt x="154" y="383"/>
                        </a:lnTo>
                        <a:lnTo>
                          <a:pt x="149" y="370"/>
                        </a:lnTo>
                        <a:lnTo>
                          <a:pt x="152" y="361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1" name="Freeform 45"/>
                  <p:cNvSpPr>
                    <a:spLocks/>
                  </p:cNvSpPr>
                  <p:nvPr/>
                </p:nvSpPr>
                <p:spPr bwMode="auto">
                  <a:xfrm>
                    <a:off x="5954713" y="5314950"/>
                    <a:ext cx="9525" cy="4763"/>
                  </a:xfrm>
                  <a:custGeom>
                    <a:avLst/>
                    <a:gdLst>
                      <a:gd name="T0" fmla="*/ 0 w 10"/>
                      <a:gd name="T1" fmla="*/ 0 h 6"/>
                      <a:gd name="T2" fmla="*/ 2 w 10"/>
                      <a:gd name="T3" fmla="*/ 1 h 6"/>
                      <a:gd name="T4" fmla="*/ 6 w 10"/>
                      <a:gd name="T5" fmla="*/ 4 h 6"/>
                      <a:gd name="T6" fmla="*/ 8 w 10"/>
                      <a:gd name="T7" fmla="*/ 5 h 6"/>
                      <a:gd name="T8" fmla="*/ 10 w 10"/>
                      <a:gd name="T9" fmla="*/ 6 h 6"/>
                      <a:gd name="T10" fmla="*/ 8 w 10"/>
                      <a:gd name="T11" fmla="*/ 5 h 6"/>
                      <a:gd name="T12" fmla="*/ 6 w 10"/>
                      <a:gd name="T13" fmla="*/ 4 h 6"/>
                      <a:gd name="T14" fmla="*/ 2 w 10"/>
                      <a:gd name="T15" fmla="*/ 1 h 6"/>
                      <a:gd name="T16" fmla="*/ 0 w 10"/>
                      <a:gd name="T17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6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6" y="4"/>
                        </a:lnTo>
                        <a:lnTo>
                          <a:pt x="8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6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2" name="Freeform 46"/>
                  <p:cNvSpPr>
                    <a:spLocks/>
                  </p:cNvSpPr>
                  <p:nvPr/>
                </p:nvSpPr>
                <p:spPr bwMode="auto">
                  <a:xfrm>
                    <a:off x="6296025" y="5483225"/>
                    <a:ext cx="17463" cy="6350"/>
                  </a:xfrm>
                  <a:custGeom>
                    <a:avLst/>
                    <a:gdLst>
                      <a:gd name="T0" fmla="*/ 22 w 22"/>
                      <a:gd name="T1" fmla="*/ 0 h 8"/>
                      <a:gd name="T2" fmla="*/ 16 w 22"/>
                      <a:gd name="T3" fmla="*/ 3 h 8"/>
                      <a:gd name="T4" fmla="*/ 12 w 22"/>
                      <a:gd name="T5" fmla="*/ 5 h 8"/>
                      <a:gd name="T6" fmla="*/ 6 w 22"/>
                      <a:gd name="T7" fmla="*/ 6 h 8"/>
                      <a:gd name="T8" fmla="*/ 0 w 22"/>
                      <a:gd name="T9" fmla="*/ 8 h 8"/>
                      <a:gd name="T10" fmla="*/ 6 w 22"/>
                      <a:gd name="T11" fmla="*/ 6 h 8"/>
                      <a:gd name="T12" fmla="*/ 12 w 22"/>
                      <a:gd name="T13" fmla="*/ 5 h 8"/>
                      <a:gd name="T14" fmla="*/ 16 w 22"/>
                      <a:gd name="T15" fmla="*/ 3 h 8"/>
                      <a:gd name="T16" fmla="*/ 22 w 2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8">
                        <a:moveTo>
                          <a:pt x="22" y="0"/>
                        </a:moveTo>
                        <a:lnTo>
                          <a:pt x="16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6" y="3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3" name="Freeform 47"/>
                  <p:cNvSpPr>
                    <a:spLocks/>
                  </p:cNvSpPr>
                  <p:nvPr/>
                </p:nvSpPr>
                <p:spPr bwMode="auto">
                  <a:xfrm>
                    <a:off x="5689600" y="5308600"/>
                    <a:ext cx="588963" cy="250825"/>
                  </a:xfrm>
                  <a:custGeom>
                    <a:avLst/>
                    <a:gdLst>
                      <a:gd name="T0" fmla="*/ 421 w 741"/>
                      <a:gd name="T1" fmla="*/ 190 h 317"/>
                      <a:gd name="T2" fmla="*/ 403 w 741"/>
                      <a:gd name="T3" fmla="*/ 192 h 317"/>
                      <a:gd name="T4" fmla="*/ 384 w 741"/>
                      <a:gd name="T5" fmla="*/ 187 h 317"/>
                      <a:gd name="T6" fmla="*/ 365 w 741"/>
                      <a:gd name="T7" fmla="*/ 182 h 317"/>
                      <a:gd name="T8" fmla="*/ 360 w 741"/>
                      <a:gd name="T9" fmla="*/ 185 h 317"/>
                      <a:gd name="T10" fmla="*/ 372 w 741"/>
                      <a:gd name="T11" fmla="*/ 194 h 317"/>
                      <a:gd name="T12" fmla="*/ 380 w 741"/>
                      <a:gd name="T13" fmla="*/ 204 h 317"/>
                      <a:gd name="T14" fmla="*/ 383 w 741"/>
                      <a:gd name="T15" fmla="*/ 216 h 317"/>
                      <a:gd name="T16" fmla="*/ 372 w 741"/>
                      <a:gd name="T17" fmla="*/ 232 h 317"/>
                      <a:gd name="T18" fmla="*/ 347 w 741"/>
                      <a:gd name="T19" fmla="*/ 238 h 317"/>
                      <a:gd name="T20" fmla="*/ 321 w 741"/>
                      <a:gd name="T21" fmla="*/ 228 h 317"/>
                      <a:gd name="T22" fmla="*/ 299 w 741"/>
                      <a:gd name="T23" fmla="*/ 211 h 317"/>
                      <a:gd name="T24" fmla="*/ 285 w 741"/>
                      <a:gd name="T25" fmla="*/ 186 h 317"/>
                      <a:gd name="T26" fmla="*/ 276 w 741"/>
                      <a:gd name="T27" fmla="*/ 159 h 317"/>
                      <a:gd name="T28" fmla="*/ 266 w 741"/>
                      <a:gd name="T29" fmla="*/ 133 h 317"/>
                      <a:gd name="T30" fmla="*/ 251 w 741"/>
                      <a:gd name="T31" fmla="*/ 112 h 317"/>
                      <a:gd name="T32" fmla="*/ 231 w 741"/>
                      <a:gd name="T33" fmla="*/ 99 h 317"/>
                      <a:gd name="T34" fmla="*/ 213 w 741"/>
                      <a:gd name="T35" fmla="*/ 97 h 317"/>
                      <a:gd name="T36" fmla="*/ 195 w 741"/>
                      <a:gd name="T37" fmla="*/ 96 h 317"/>
                      <a:gd name="T38" fmla="*/ 177 w 741"/>
                      <a:gd name="T39" fmla="*/ 94 h 317"/>
                      <a:gd name="T40" fmla="*/ 163 w 741"/>
                      <a:gd name="T41" fmla="*/ 89 h 317"/>
                      <a:gd name="T42" fmla="*/ 150 w 741"/>
                      <a:gd name="T43" fmla="*/ 85 h 317"/>
                      <a:gd name="T44" fmla="*/ 139 w 741"/>
                      <a:gd name="T45" fmla="*/ 85 h 317"/>
                      <a:gd name="T46" fmla="*/ 129 w 741"/>
                      <a:gd name="T47" fmla="*/ 88 h 317"/>
                      <a:gd name="T48" fmla="*/ 123 w 741"/>
                      <a:gd name="T49" fmla="*/ 92 h 317"/>
                      <a:gd name="T50" fmla="*/ 117 w 741"/>
                      <a:gd name="T51" fmla="*/ 96 h 317"/>
                      <a:gd name="T52" fmla="*/ 100 w 741"/>
                      <a:gd name="T53" fmla="*/ 85 h 317"/>
                      <a:gd name="T54" fmla="*/ 71 w 741"/>
                      <a:gd name="T55" fmla="*/ 61 h 317"/>
                      <a:gd name="T56" fmla="*/ 42 w 741"/>
                      <a:gd name="T57" fmla="*/ 37 h 317"/>
                      <a:gd name="T58" fmla="*/ 13 w 741"/>
                      <a:gd name="T59" fmla="*/ 13 h 317"/>
                      <a:gd name="T60" fmla="*/ 19 w 741"/>
                      <a:gd name="T61" fmla="*/ 17 h 317"/>
                      <a:gd name="T62" fmla="*/ 61 w 741"/>
                      <a:gd name="T63" fmla="*/ 52 h 317"/>
                      <a:gd name="T64" fmla="*/ 102 w 741"/>
                      <a:gd name="T65" fmla="*/ 87 h 317"/>
                      <a:gd name="T66" fmla="*/ 144 w 741"/>
                      <a:gd name="T67" fmla="*/ 121 h 317"/>
                      <a:gd name="T68" fmla="*/ 197 w 741"/>
                      <a:gd name="T69" fmla="*/ 163 h 317"/>
                      <a:gd name="T70" fmla="*/ 255 w 741"/>
                      <a:gd name="T71" fmla="*/ 205 h 317"/>
                      <a:gd name="T72" fmla="*/ 306 w 741"/>
                      <a:gd name="T73" fmla="*/ 240 h 317"/>
                      <a:gd name="T74" fmla="*/ 349 w 741"/>
                      <a:gd name="T75" fmla="*/ 268 h 317"/>
                      <a:gd name="T76" fmla="*/ 382 w 741"/>
                      <a:gd name="T77" fmla="*/ 287 h 317"/>
                      <a:gd name="T78" fmla="*/ 408 w 741"/>
                      <a:gd name="T79" fmla="*/ 302 h 317"/>
                      <a:gd name="T80" fmla="*/ 428 w 741"/>
                      <a:gd name="T81" fmla="*/ 311 h 317"/>
                      <a:gd name="T82" fmla="*/ 440 w 741"/>
                      <a:gd name="T83" fmla="*/ 316 h 317"/>
                      <a:gd name="T84" fmla="*/ 448 w 741"/>
                      <a:gd name="T85" fmla="*/ 316 h 317"/>
                      <a:gd name="T86" fmla="*/ 466 w 741"/>
                      <a:gd name="T87" fmla="*/ 313 h 317"/>
                      <a:gd name="T88" fmla="*/ 493 w 741"/>
                      <a:gd name="T89" fmla="*/ 306 h 317"/>
                      <a:gd name="T90" fmla="*/ 528 w 741"/>
                      <a:gd name="T91" fmla="*/ 298 h 317"/>
                      <a:gd name="T92" fmla="*/ 569 w 741"/>
                      <a:gd name="T93" fmla="*/ 287 h 317"/>
                      <a:gd name="T94" fmla="*/ 615 w 741"/>
                      <a:gd name="T95" fmla="*/ 275 h 317"/>
                      <a:gd name="T96" fmla="*/ 664 w 741"/>
                      <a:gd name="T97" fmla="*/ 261 h 317"/>
                      <a:gd name="T98" fmla="*/ 716 w 741"/>
                      <a:gd name="T99" fmla="*/ 245 h 317"/>
                      <a:gd name="T100" fmla="*/ 726 w 741"/>
                      <a:gd name="T101" fmla="*/ 236 h 317"/>
                      <a:gd name="T102" fmla="*/ 695 w 741"/>
                      <a:gd name="T103" fmla="*/ 234 h 317"/>
                      <a:gd name="T104" fmla="*/ 662 w 741"/>
                      <a:gd name="T105" fmla="*/ 232 h 317"/>
                      <a:gd name="T106" fmla="*/ 625 w 741"/>
                      <a:gd name="T107" fmla="*/ 227 h 317"/>
                      <a:gd name="T108" fmla="*/ 586 w 741"/>
                      <a:gd name="T109" fmla="*/ 220 h 317"/>
                      <a:gd name="T110" fmla="*/ 546 w 741"/>
                      <a:gd name="T111" fmla="*/ 212 h 317"/>
                      <a:gd name="T112" fmla="*/ 502 w 741"/>
                      <a:gd name="T113" fmla="*/ 202 h 317"/>
                      <a:gd name="T114" fmla="*/ 458 w 741"/>
                      <a:gd name="T115" fmla="*/ 188 h 317"/>
                      <a:gd name="T116" fmla="*/ 434 w 741"/>
                      <a:gd name="T117" fmla="*/ 181 h 317"/>
                      <a:gd name="T118" fmla="*/ 432 w 741"/>
                      <a:gd name="T119" fmla="*/ 185 h 3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741" h="317">
                        <a:moveTo>
                          <a:pt x="429" y="187"/>
                        </a:moveTo>
                        <a:lnTo>
                          <a:pt x="421" y="190"/>
                        </a:lnTo>
                        <a:lnTo>
                          <a:pt x="412" y="192"/>
                        </a:lnTo>
                        <a:lnTo>
                          <a:pt x="403" y="192"/>
                        </a:lnTo>
                        <a:lnTo>
                          <a:pt x="393" y="189"/>
                        </a:lnTo>
                        <a:lnTo>
                          <a:pt x="384" y="187"/>
                        </a:lnTo>
                        <a:lnTo>
                          <a:pt x="374" y="185"/>
                        </a:lnTo>
                        <a:lnTo>
                          <a:pt x="365" y="182"/>
                        </a:lnTo>
                        <a:lnTo>
                          <a:pt x="354" y="181"/>
                        </a:lnTo>
                        <a:lnTo>
                          <a:pt x="360" y="185"/>
                        </a:lnTo>
                        <a:lnTo>
                          <a:pt x="366" y="189"/>
                        </a:lnTo>
                        <a:lnTo>
                          <a:pt x="372" y="194"/>
                        </a:lnTo>
                        <a:lnTo>
                          <a:pt x="376" y="200"/>
                        </a:lnTo>
                        <a:lnTo>
                          <a:pt x="380" y="204"/>
                        </a:lnTo>
                        <a:lnTo>
                          <a:pt x="382" y="210"/>
                        </a:lnTo>
                        <a:lnTo>
                          <a:pt x="383" y="216"/>
                        </a:lnTo>
                        <a:lnTo>
                          <a:pt x="381" y="222"/>
                        </a:lnTo>
                        <a:lnTo>
                          <a:pt x="372" y="232"/>
                        </a:lnTo>
                        <a:lnTo>
                          <a:pt x="360" y="236"/>
                        </a:lnTo>
                        <a:lnTo>
                          <a:pt x="347" y="238"/>
                        </a:lnTo>
                        <a:lnTo>
                          <a:pt x="335" y="234"/>
                        </a:lnTo>
                        <a:lnTo>
                          <a:pt x="321" y="228"/>
                        </a:lnTo>
                        <a:lnTo>
                          <a:pt x="309" y="220"/>
                        </a:lnTo>
                        <a:lnTo>
                          <a:pt x="299" y="211"/>
                        </a:lnTo>
                        <a:lnTo>
                          <a:pt x="291" y="200"/>
                        </a:lnTo>
                        <a:lnTo>
                          <a:pt x="285" y="186"/>
                        </a:lnTo>
                        <a:lnTo>
                          <a:pt x="281" y="173"/>
                        </a:lnTo>
                        <a:lnTo>
                          <a:pt x="276" y="159"/>
                        </a:lnTo>
                        <a:lnTo>
                          <a:pt x="271" y="145"/>
                        </a:lnTo>
                        <a:lnTo>
                          <a:pt x="266" y="133"/>
                        </a:lnTo>
                        <a:lnTo>
                          <a:pt x="259" y="121"/>
                        </a:lnTo>
                        <a:lnTo>
                          <a:pt x="251" y="112"/>
                        </a:lnTo>
                        <a:lnTo>
                          <a:pt x="240" y="104"/>
                        </a:lnTo>
                        <a:lnTo>
                          <a:pt x="231" y="99"/>
                        </a:lnTo>
                        <a:lnTo>
                          <a:pt x="222" y="97"/>
                        </a:lnTo>
                        <a:lnTo>
                          <a:pt x="213" y="97"/>
                        </a:lnTo>
                        <a:lnTo>
                          <a:pt x="205" y="96"/>
                        </a:lnTo>
                        <a:lnTo>
                          <a:pt x="195" y="96"/>
                        </a:lnTo>
                        <a:lnTo>
                          <a:pt x="186" y="95"/>
                        </a:lnTo>
                        <a:lnTo>
                          <a:pt x="177" y="94"/>
                        </a:lnTo>
                        <a:lnTo>
                          <a:pt x="168" y="90"/>
                        </a:lnTo>
                        <a:lnTo>
                          <a:pt x="163" y="89"/>
                        </a:lnTo>
                        <a:lnTo>
                          <a:pt x="157" y="87"/>
                        </a:lnTo>
                        <a:lnTo>
                          <a:pt x="150" y="85"/>
                        </a:lnTo>
                        <a:lnTo>
                          <a:pt x="145" y="85"/>
                        </a:lnTo>
                        <a:lnTo>
                          <a:pt x="139" y="85"/>
                        </a:lnTo>
                        <a:lnTo>
                          <a:pt x="133" y="85"/>
                        </a:lnTo>
                        <a:lnTo>
                          <a:pt x="129" y="88"/>
                        </a:lnTo>
                        <a:lnTo>
                          <a:pt x="125" y="90"/>
                        </a:lnTo>
                        <a:lnTo>
                          <a:pt x="123" y="92"/>
                        </a:lnTo>
                        <a:lnTo>
                          <a:pt x="121" y="95"/>
                        </a:lnTo>
                        <a:lnTo>
                          <a:pt x="117" y="96"/>
                        </a:lnTo>
                        <a:lnTo>
                          <a:pt x="115" y="97"/>
                        </a:lnTo>
                        <a:lnTo>
                          <a:pt x="100" y="85"/>
                        </a:lnTo>
                        <a:lnTo>
                          <a:pt x="86" y="73"/>
                        </a:lnTo>
                        <a:lnTo>
                          <a:pt x="71" y="61"/>
                        </a:lnTo>
                        <a:lnTo>
                          <a:pt x="56" y="49"/>
                        </a:lnTo>
                        <a:lnTo>
                          <a:pt x="42" y="37"/>
                        </a:lnTo>
                        <a:lnTo>
                          <a:pt x="27" y="24"/>
                        </a:lnTo>
                        <a:lnTo>
                          <a:pt x="13" y="13"/>
                        </a:lnTo>
                        <a:lnTo>
                          <a:pt x="0" y="0"/>
                        </a:lnTo>
                        <a:lnTo>
                          <a:pt x="19" y="17"/>
                        </a:lnTo>
                        <a:lnTo>
                          <a:pt x="40" y="35"/>
                        </a:lnTo>
                        <a:lnTo>
                          <a:pt x="61" y="52"/>
                        </a:lnTo>
                        <a:lnTo>
                          <a:pt x="81" y="69"/>
                        </a:lnTo>
                        <a:lnTo>
                          <a:pt x="102" y="87"/>
                        </a:lnTo>
                        <a:lnTo>
                          <a:pt x="123" y="104"/>
                        </a:lnTo>
                        <a:lnTo>
                          <a:pt x="144" y="121"/>
                        </a:lnTo>
                        <a:lnTo>
                          <a:pt x="164" y="137"/>
                        </a:lnTo>
                        <a:lnTo>
                          <a:pt x="197" y="163"/>
                        </a:lnTo>
                        <a:lnTo>
                          <a:pt x="228" y="186"/>
                        </a:lnTo>
                        <a:lnTo>
                          <a:pt x="255" y="205"/>
                        </a:lnTo>
                        <a:lnTo>
                          <a:pt x="282" y="224"/>
                        </a:lnTo>
                        <a:lnTo>
                          <a:pt x="306" y="240"/>
                        </a:lnTo>
                        <a:lnTo>
                          <a:pt x="328" y="255"/>
                        </a:lnTo>
                        <a:lnTo>
                          <a:pt x="349" y="268"/>
                        </a:lnTo>
                        <a:lnTo>
                          <a:pt x="366" y="278"/>
                        </a:lnTo>
                        <a:lnTo>
                          <a:pt x="382" y="287"/>
                        </a:lnTo>
                        <a:lnTo>
                          <a:pt x="397" y="295"/>
                        </a:lnTo>
                        <a:lnTo>
                          <a:pt x="408" y="302"/>
                        </a:lnTo>
                        <a:lnTo>
                          <a:pt x="419" y="307"/>
                        </a:lnTo>
                        <a:lnTo>
                          <a:pt x="428" y="311"/>
                        </a:lnTo>
                        <a:lnTo>
                          <a:pt x="435" y="314"/>
                        </a:lnTo>
                        <a:lnTo>
                          <a:pt x="440" y="316"/>
                        </a:lnTo>
                        <a:lnTo>
                          <a:pt x="443" y="317"/>
                        </a:lnTo>
                        <a:lnTo>
                          <a:pt x="448" y="316"/>
                        </a:lnTo>
                        <a:lnTo>
                          <a:pt x="456" y="315"/>
                        </a:lnTo>
                        <a:lnTo>
                          <a:pt x="466" y="313"/>
                        </a:lnTo>
                        <a:lnTo>
                          <a:pt x="478" y="309"/>
                        </a:lnTo>
                        <a:lnTo>
                          <a:pt x="493" y="306"/>
                        </a:lnTo>
                        <a:lnTo>
                          <a:pt x="510" y="302"/>
                        </a:lnTo>
                        <a:lnTo>
                          <a:pt x="528" y="298"/>
                        </a:lnTo>
                        <a:lnTo>
                          <a:pt x="548" y="293"/>
                        </a:lnTo>
                        <a:lnTo>
                          <a:pt x="569" y="287"/>
                        </a:lnTo>
                        <a:lnTo>
                          <a:pt x="592" y="281"/>
                        </a:lnTo>
                        <a:lnTo>
                          <a:pt x="615" y="275"/>
                        </a:lnTo>
                        <a:lnTo>
                          <a:pt x="640" y="268"/>
                        </a:lnTo>
                        <a:lnTo>
                          <a:pt x="664" y="261"/>
                        </a:lnTo>
                        <a:lnTo>
                          <a:pt x="690" y="253"/>
                        </a:lnTo>
                        <a:lnTo>
                          <a:pt x="716" y="245"/>
                        </a:lnTo>
                        <a:lnTo>
                          <a:pt x="741" y="236"/>
                        </a:lnTo>
                        <a:lnTo>
                          <a:pt x="726" y="236"/>
                        </a:lnTo>
                        <a:lnTo>
                          <a:pt x="711" y="235"/>
                        </a:lnTo>
                        <a:lnTo>
                          <a:pt x="695" y="234"/>
                        </a:lnTo>
                        <a:lnTo>
                          <a:pt x="679" y="233"/>
                        </a:lnTo>
                        <a:lnTo>
                          <a:pt x="662" y="232"/>
                        </a:lnTo>
                        <a:lnTo>
                          <a:pt x="643" y="230"/>
                        </a:lnTo>
                        <a:lnTo>
                          <a:pt x="625" y="227"/>
                        </a:lnTo>
                        <a:lnTo>
                          <a:pt x="605" y="224"/>
                        </a:lnTo>
                        <a:lnTo>
                          <a:pt x="586" y="220"/>
                        </a:lnTo>
                        <a:lnTo>
                          <a:pt x="566" y="217"/>
                        </a:lnTo>
                        <a:lnTo>
                          <a:pt x="546" y="212"/>
                        </a:lnTo>
                        <a:lnTo>
                          <a:pt x="524" y="208"/>
                        </a:lnTo>
                        <a:lnTo>
                          <a:pt x="502" y="202"/>
                        </a:lnTo>
                        <a:lnTo>
                          <a:pt x="480" y="195"/>
                        </a:lnTo>
                        <a:lnTo>
                          <a:pt x="458" y="188"/>
                        </a:lnTo>
                        <a:lnTo>
                          <a:pt x="435" y="180"/>
                        </a:lnTo>
                        <a:lnTo>
                          <a:pt x="434" y="181"/>
                        </a:lnTo>
                        <a:lnTo>
                          <a:pt x="433" y="183"/>
                        </a:lnTo>
                        <a:lnTo>
                          <a:pt x="432" y="185"/>
                        </a:lnTo>
                        <a:lnTo>
                          <a:pt x="429" y="187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4" name="Freeform 48"/>
                  <p:cNvSpPr>
                    <a:spLocks/>
                  </p:cNvSpPr>
                  <p:nvPr/>
                </p:nvSpPr>
                <p:spPr bwMode="auto">
                  <a:xfrm>
                    <a:off x="6335713" y="5468938"/>
                    <a:ext cx="15875" cy="6350"/>
                  </a:xfrm>
                  <a:custGeom>
                    <a:avLst/>
                    <a:gdLst>
                      <a:gd name="T0" fmla="*/ 19 w 19"/>
                      <a:gd name="T1" fmla="*/ 0 h 8"/>
                      <a:gd name="T2" fmla="*/ 15 w 19"/>
                      <a:gd name="T3" fmla="*/ 2 h 8"/>
                      <a:gd name="T4" fmla="*/ 10 w 19"/>
                      <a:gd name="T5" fmla="*/ 4 h 8"/>
                      <a:gd name="T6" fmla="*/ 5 w 19"/>
                      <a:gd name="T7" fmla="*/ 6 h 8"/>
                      <a:gd name="T8" fmla="*/ 0 w 19"/>
                      <a:gd name="T9" fmla="*/ 8 h 8"/>
                      <a:gd name="T10" fmla="*/ 5 w 19"/>
                      <a:gd name="T11" fmla="*/ 6 h 8"/>
                      <a:gd name="T12" fmla="*/ 10 w 19"/>
                      <a:gd name="T13" fmla="*/ 4 h 8"/>
                      <a:gd name="T14" fmla="*/ 15 w 19"/>
                      <a:gd name="T15" fmla="*/ 2 h 8"/>
                      <a:gd name="T16" fmla="*/ 19 w 19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" h="8">
                        <a:moveTo>
                          <a:pt x="19" y="0"/>
                        </a:moveTo>
                        <a:lnTo>
                          <a:pt x="15" y="2"/>
                        </a:lnTo>
                        <a:lnTo>
                          <a:pt x="10" y="4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4"/>
                        </a:lnTo>
                        <a:lnTo>
                          <a:pt x="15" y="2"/>
                        </a:lnTo>
                        <a:lnTo>
                          <a:pt x="19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5" name="Freeform 49"/>
                  <p:cNvSpPr>
                    <a:spLocks/>
                  </p:cNvSpPr>
                  <p:nvPr/>
                </p:nvSpPr>
                <p:spPr bwMode="auto">
                  <a:xfrm>
                    <a:off x="6351588" y="5461000"/>
                    <a:ext cx="17463" cy="6350"/>
                  </a:xfrm>
                  <a:custGeom>
                    <a:avLst/>
                    <a:gdLst>
                      <a:gd name="T0" fmla="*/ 20 w 20"/>
                      <a:gd name="T1" fmla="*/ 0 h 8"/>
                      <a:gd name="T2" fmla="*/ 16 w 20"/>
                      <a:gd name="T3" fmla="*/ 2 h 8"/>
                      <a:gd name="T4" fmla="*/ 10 w 20"/>
                      <a:gd name="T5" fmla="*/ 3 h 8"/>
                      <a:gd name="T6" fmla="*/ 5 w 20"/>
                      <a:gd name="T7" fmla="*/ 6 h 8"/>
                      <a:gd name="T8" fmla="*/ 0 w 20"/>
                      <a:gd name="T9" fmla="*/ 8 h 8"/>
                      <a:gd name="T10" fmla="*/ 5 w 20"/>
                      <a:gd name="T11" fmla="*/ 6 h 8"/>
                      <a:gd name="T12" fmla="*/ 10 w 20"/>
                      <a:gd name="T13" fmla="*/ 3 h 8"/>
                      <a:gd name="T14" fmla="*/ 16 w 20"/>
                      <a:gd name="T15" fmla="*/ 2 h 8"/>
                      <a:gd name="T16" fmla="*/ 20 w 20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" h="8">
                        <a:moveTo>
                          <a:pt x="20" y="0"/>
                        </a:moveTo>
                        <a:lnTo>
                          <a:pt x="16" y="2"/>
                        </a:lnTo>
                        <a:lnTo>
                          <a:pt x="10" y="3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3"/>
                        </a:lnTo>
                        <a:lnTo>
                          <a:pt x="16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6" name="Freeform 50"/>
                  <p:cNvSpPr>
                    <a:spLocks/>
                  </p:cNvSpPr>
                  <p:nvPr/>
                </p:nvSpPr>
                <p:spPr bwMode="auto">
                  <a:xfrm>
                    <a:off x="6403975" y="5437188"/>
                    <a:ext cx="14288" cy="7938"/>
                  </a:xfrm>
                  <a:custGeom>
                    <a:avLst/>
                    <a:gdLst>
                      <a:gd name="T0" fmla="*/ 18 w 18"/>
                      <a:gd name="T1" fmla="*/ 0 h 9"/>
                      <a:gd name="T2" fmla="*/ 13 w 18"/>
                      <a:gd name="T3" fmla="*/ 2 h 9"/>
                      <a:gd name="T4" fmla="*/ 9 w 18"/>
                      <a:gd name="T5" fmla="*/ 4 h 9"/>
                      <a:gd name="T6" fmla="*/ 5 w 18"/>
                      <a:gd name="T7" fmla="*/ 7 h 9"/>
                      <a:gd name="T8" fmla="*/ 0 w 18"/>
                      <a:gd name="T9" fmla="*/ 9 h 9"/>
                      <a:gd name="T10" fmla="*/ 5 w 18"/>
                      <a:gd name="T11" fmla="*/ 7 h 9"/>
                      <a:gd name="T12" fmla="*/ 9 w 18"/>
                      <a:gd name="T13" fmla="*/ 4 h 9"/>
                      <a:gd name="T14" fmla="*/ 13 w 18"/>
                      <a:gd name="T15" fmla="*/ 2 h 9"/>
                      <a:gd name="T16" fmla="*/ 18 w 18"/>
                      <a:gd name="T17" fmla="*/ 0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9">
                        <a:moveTo>
                          <a:pt x="18" y="0"/>
                        </a:moveTo>
                        <a:lnTo>
                          <a:pt x="13" y="2"/>
                        </a:lnTo>
                        <a:lnTo>
                          <a:pt x="9" y="4"/>
                        </a:lnTo>
                        <a:lnTo>
                          <a:pt x="5" y="7"/>
                        </a:lnTo>
                        <a:lnTo>
                          <a:pt x="0" y="9"/>
                        </a:lnTo>
                        <a:lnTo>
                          <a:pt x="5" y="7"/>
                        </a:lnTo>
                        <a:lnTo>
                          <a:pt x="9" y="4"/>
                        </a:lnTo>
                        <a:lnTo>
                          <a:pt x="13" y="2"/>
                        </a:lnTo>
                        <a:lnTo>
                          <a:pt x="18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7" name="Freeform 51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26988" cy="23813"/>
                  </a:xfrm>
                  <a:custGeom>
                    <a:avLst/>
                    <a:gdLst>
                      <a:gd name="T0" fmla="*/ 34 w 34"/>
                      <a:gd name="T1" fmla="*/ 30 h 30"/>
                      <a:gd name="T2" fmla="*/ 30 w 34"/>
                      <a:gd name="T3" fmla="*/ 27 h 30"/>
                      <a:gd name="T4" fmla="*/ 26 w 34"/>
                      <a:gd name="T5" fmla="*/ 22 h 30"/>
                      <a:gd name="T6" fmla="*/ 22 w 34"/>
                      <a:gd name="T7" fmla="*/ 19 h 30"/>
                      <a:gd name="T8" fmla="*/ 17 w 34"/>
                      <a:gd name="T9" fmla="*/ 15 h 30"/>
                      <a:gd name="T10" fmla="*/ 13 w 34"/>
                      <a:gd name="T11" fmla="*/ 11 h 30"/>
                      <a:gd name="T12" fmla="*/ 9 w 34"/>
                      <a:gd name="T13" fmla="*/ 7 h 30"/>
                      <a:gd name="T14" fmla="*/ 4 w 34"/>
                      <a:gd name="T15" fmla="*/ 4 h 30"/>
                      <a:gd name="T16" fmla="*/ 0 w 34"/>
                      <a:gd name="T17" fmla="*/ 0 h 30"/>
                      <a:gd name="T18" fmla="*/ 4 w 34"/>
                      <a:gd name="T19" fmla="*/ 4 h 30"/>
                      <a:gd name="T20" fmla="*/ 9 w 34"/>
                      <a:gd name="T21" fmla="*/ 7 h 30"/>
                      <a:gd name="T22" fmla="*/ 13 w 34"/>
                      <a:gd name="T23" fmla="*/ 11 h 30"/>
                      <a:gd name="T24" fmla="*/ 17 w 34"/>
                      <a:gd name="T25" fmla="*/ 14 h 30"/>
                      <a:gd name="T26" fmla="*/ 22 w 34"/>
                      <a:gd name="T27" fmla="*/ 17 h 30"/>
                      <a:gd name="T28" fmla="*/ 26 w 34"/>
                      <a:gd name="T29" fmla="*/ 22 h 30"/>
                      <a:gd name="T30" fmla="*/ 30 w 34"/>
                      <a:gd name="T31" fmla="*/ 26 h 30"/>
                      <a:gd name="T32" fmla="*/ 34 w 34"/>
                      <a:gd name="T33" fmla="*/ 3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4" h="30">
                        <a:moveTo>
                          <a:pt x="34" y="30"/>
                        </a:moveTo>
                        <a:lnTo>
                          <a:pt x="30" y="27"/>
                        </a:lnTo>
                        <a:lnTo>
                          <a:pt x="26" y="22"/>
                        </a:lnTo>
                        <a:lnTo>
                          <a:pt x="22" y="19"/>
                        </a:lnTo>
                        <a:lnTo>
                          <a:pt x="17" y="15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lnTo>
                          <a:pt x="4" y="4"/>
                        </a:lnTo>
                        <a:lnTo>
                          <a:pt x="9" y="7"/>
                        </a:lnTo>
                        <a:lnTo>
                          <a:pt x="13" y="11"/>
                        </a:lnTo>
                        <a:lnTo>
                          <a:pt x="17" y="14"/>
                        </a:lnTo>
                        <a:lnTo>
                          <a:pt x="22" y="17"/>
                        </a:lnTo>
                        <a:lnTo>
                          <a:pt x="26" y="22"/>
                        </a:lnTo>
                        <a:lnTo>
                          <a:pt x="30" y="26"/>
                        </a:lnTo>
                        <a:lnTo>
                          <a:pt x="34" y="3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8" name="Freeform 52"/>
                  <p:cNvSpPr>
                    <a:spLocks/>
                  </p:cNvSpPr>
                  <p:nvPr/>
                </p:nvSpPr>
                <p:spPr bwMode="auto">
                  <a:xfrm>
                    <a:off x="6316663" y="5476875"/>
                    <a:ext cx="14288" cy="4763"/>
                  </a:xfrm>
                  <a:custGeom>
                    <a:avLst/>
                    <a:gdLst>
                      <a:gd name="T0" fmla="*/ 17 w 17"/>
                      <a:gd name="T1" fmla="*/ 0 h 7"/>
                      <a:gd name="T2" fmla="*/ 13 w 17"/>
                      <a:gd name="T3" fmla="*/ 1 h 7"/>
                      <a:gd name="T4" fmla="*/ 9 w 17"/>
                      <a:gd name="T5" fmla="*/ 4 h 7"/>
                      <a:gd name="T6" fmla="*/ 4 w 17"/>
                      <a:gd name="T7" fmla="*/ 5 h 7"/>
                      <a:gd name="T8" fmla="*/ 0 w 17"/>
                      <a:gd name="T9" fmla="*/ 7 h 7"/>
                      <a:gd name="T10" fmla="*/ 4 w 17"/>
                      <a:gd name="T11" fmla="*/ 5 h 7"/>
                      <a:gd name="T12" fmla="*/ 9 w 17"/>
                      <a:gd name="T13" fmla="*/ 4 h 7"/>
                      <a:gd name="T14" fmla="*/ 13 w 17"/>
                      <a:gd name="T15" fmla="*/ 1 h 7"/>
                      <a:gd name="T16" fmla="*/ 17 w 17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" h="7">
                        <a:moveTo>
                          <a:pt x="17" y="0"/>
                        </a:moveTo>
                        <a:lnTo>
                          <a:pt x="13" y="1"/>
                        </a:lnTo>
                        <a:lnTo>
                          <a:pt x="9" y="4"/>
                        </a:lnTo>
                        <a:lnTo>
                          <a:pt x="4" y="5"/>
                        </a:lnTo>
                        <a:lnTo>
                          <a:pt x="0" y="7"/>
                        </a:lnTo>
                        <a:lnTo>
                          <a:pt x="4" y="5"/>
                        </a:lnTo>
                        <a:lnTo>
                          <a:pt x="9" y="4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89" name="Freeform 53"/>
                  <p:cNvSpPr>
                    <a:spLocks/>
                  </p:cNvSpPr>
                  <p:nvPr/>
                </p:nvSpPr>
                <p:spPr bwMode="auto">
                  <a:xfrm>
                    <a:off x="6372225" y="5454650"/>
                    <a:ext cx="11113" cy="4763"/>
                  </a:xfrm>
                  <a:custGeom>
                    <a:avLst/>
                    <a:gdLst>
                      <a:gd name="T0" fmla="*/ 15 w 15"/>
                      <a:gd name="T1" fmla="*/ 0 h 7"/>
                      <a:gd name="T2" fmla="*/ 11 w 15"/>
                      <a:gd name="T3" fmla="*/ 1 h 7"/>
                      <a:gd name="T4" fmla="*/ 8 w 15"/>
                      <a:gd name="T5" fmla="*/ 3 h 7"/>
                      <a:gd name="T6" fmla="*/ 5 w 15"/>
                      <a:gd name="T7" fmla="*/ 4 h 7"/>
                      <a:gd name="T8" fmla="*/ 0 w 15"/>
                      <a:gd name="T9" fmla="*/ 7 h 7"/>
                      <a:gd name="T10" fmla="*/ 5 w 15"/>
                      <a:gd name="T11" fmla="*/ 4 h 7"/>
                      <a:gd name="T12" fmla="*/ 8 w 15"/>
                      <a:gd name="T13" fmla="*/ 3 h 7"/>
                      <a:gd name="T14" fmla="*/ 11 w 15"/>
                      <a:gd name="T15" fmla="*/ 1 h 7"/>
                      <a:gd name="T16" fmla="*/ 15 w 15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5" h="7">
                        <a:moveTo>
                          <a:pt x="15" y="0"/>
                        </a:moveTo>
                        <a:lnTo>
                          <a:pt x="11" y="1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0" y="7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0" name="Freeform 54"/>
                  <p:cNvSpPr>
                    <a:spLocks/>
                  </p:cNvSpPr>
                  <p:nvPr/>
                </p:nvSpPr>
                <p:spPr bwMode="auto">
                  <a:xfrm>
                    <a:off x="5884863" y="5265738"/>
                    <a:ext cx="7938" cy="6350"/>
                  </a:xfrm>
                  <a:custGeom>
                    <a:avLst/>
                    <a:gdLst>
                      <a:gd name="T0" fmla="*/ 0 w 9"/>
                      <a:gd name="T1" fmla="*/ 0 h 7"/>
                      <a:gd name="T2" fmla="*/ 2 w 9"/>
                      <a:gd name="T3" fmla="*/ 1 h 7"/>
                      <a:gd name="T4" fmla="*/ 5 w 9"/>
                      <a:gd name="T5" fmla="*/ 4 h 7"/>
                      <a:gd name="T6" fmla="*/ 7 w 9"/>
                      <a:gd name="T7" fmla="*/ 5 h 7"/>
                      <a:gd name="T8" fmla="*/ 9 w 9"/>
                      <a:gd name="T9" fmla="*/ 7 h 7"/>
                      <a:gd name="T10" fmla="*/ 7 w 9"/>
                      <a:gd name="T11" fmla="*/ 5 h 7"/>
                      <a:gd name="T12" fmla="*/ 5 w 9"/>
                      <a:gd name="T13" fmla="*/ 4 h 7"/>
                      <a:gd name="T14" fmla="*/ 2 w 9"/>
                      <a:gd name="T15" fmla="*/ 1 h 7"/>
                      <a:gd name="T16" fmla="*/ 0 w 9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4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5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1" name="Freeform 55"/>
                  <p:cNvSpPr>
                    <a:spLocks/>
                  </p:cNvSpPr>
                  <p:nvPr/>
                </p:nvSpPr>
                <p:spPr bwMode="auto">
                  <a:xfrm>
                    <a:off x="6388100" y="5446713"/>
                    <a:ext cx="11113" cy="6350"/>
                  </a:xfrm>
                  <a:custGeom>
                    <a:avLst/>
                    <a:gdLst>
                      <a:gd name="T0" fmla="*/ 14 w 14"/>
                      <a:gd name="T1" fmla="*/ 0 h 7"/>
                      <a:gd name="T2" fmla="*/ 10 w 14"/>
                      <a:gd name="T3" fmla="*/ 2 h 7"/>
                      <a:gd name="T4" fmla="*/ 7 w 14"/>
                      <a:gd name="T5" fmla="*/ 4 h 7"/>
                      <a:gd name="T6" fmla="*/ 3 w 14"/>
                      <a:gd name="T7" fmla="*/ 5 h 7"/>
                      <a:gd name="T8" fmla="*/ 0 w 14"/>
                      <a:gd name="T9" fmla="*/ 7 h 7"/>
                      <a:gd name="T10" fmla="*/ 3 w 14"/>
                      <a:gd name="T11" fmla="*/ 5 h 7"/>
                      <a:gd name="T12" fmla="*/ 7 w 14"/>
                      <a:gd name="T13" fmla="*/ 4 h 7"/>
                      <a:gd name="T14" fmla="*/ 10 w 14"/>
                      <a:gd name="T15" fmla="*/ 2 h 7"/>
                      <a:gd name="T16" fmla="*/ 14 w 14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4" h="7">
                        <a:moveTo>
                          <a:pt x="14" y="0"/>
                        </a:moveTo>
                        <a:lnTo>
                          <a:pt x="10" y="2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0" y="7"/>
                        </a:lnTo>
                        <a:lnTo>
                          <a:pt x="3" y="5"/>
                        </a:lnTo>
                        <a:lnTo>
                          <a:pt x="7" y="4"/>
                        </a:lnTo>
                        <a:lnTo>
                          <a:pt x="10" y="2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2" name="Freeform 56"/>
                  <p:cNvSpPr>
                    <a:spLocks/>
                  </p:cNvSpPr>
                  <p:nvPr/>
                </p:nvSpPr>
                <p:spPr bwMode="auto">
                  <a:xfrm>
                    <a:off x="6278563" y="5489575"/>
                    <a:ext cx="17463" cy="6350"/>
                  </a:xfrm>
                  <a:custGeom>
                    <a:avLst/>
                    <a:gdLst>
                      <a:gd name="T0" fmla="*/ 0 w 23"/>
                      <a:gd name="T1" fmla="*/ 8 h 8"/>
                      <a:gd name="T2" fmla="*/ 6 w 23"/>
                      <a:gd name="T3" fmla="*/ 6 h 8"/>
                      <a:gd name="T4" fmla="*/ 12 w 23"/>
                      <a:gd name="T5" fmla="*/ 5 h 8"/>
                      <a:gd name="T6" fmla="*/ 18 w 23"/>
                      <a:gd name="T7" fmla="*/ 3 h 8"/>
                      <a:gd name="T8" fmla="*/ 23 w 23"/>
                      <a:gd name="T9" fmla="*/ 0 h 8"/>
                      <a:gd name="T10" fmla="*/ 18 w 23"/>
                      <a:gd name="T11" fmla="*/ 3 h 8"/>
                      <a:gd name="T12" fmla="*/ 12 w 23"/>
                      <a:gd name="T13" fmla="*/ 5 h 8"/>
                      <a:gd name="T14" fmla="*/ 6 w 23"/>
                      <a:gd name="T15" fmla="*/ 6 h 8"/>
                      <a:gd name="T16" fmla="*/ 0 w 23"/>
                      <a:gd name="T17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3" h="8">
                        <a:moveTo>
                          <a:pt x="0" y="8"/>
                        </a:move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8" y="3"/>
                        </a:lnTo>
                        <a:lnTo>
                          <a:pt x="23" y="0"/>
                        </a:lnTo>
                        <a:lnTo>
                          <a:pt x="18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3" name="Freeform 57"/>
                  <p:cNvSpPr>
                    <a:spLocks/>
                  </p:cNvSpPr>
                  <p:nvPr/>
                </p:nvSpPr>
                <p:spPr bwMode="auto">
                  <a:xfrm>
                    <a:off x="5905500" y="5281613"/>
                    <a:ext cx="7938" cy="6350"/>
                  </a:xfrm>
                  <a:custGeom>
                    <a:avLst/>
                    <a:gdLst>
                      <a:gd name="T0" fmla="*/ 0 w 10"/>
                      <a:gd name="T1" fmla="*/ 0 h 7"/>
                      <a:gd name="T2" fmla="*/ 2 w 10"/>
                      <a:gd name="T3" fmla="*/ 1 h 7"/>
                      <a:gd name="T4" fmla="*/ 5 w 10"/>
                      <a:gd name="T5" fmla="*/ 3 h 7"/>
                      <a:gd name="T6" fmla="*/ 8 w 10"/>
                      <a:gd name="T7" fmla="*/ 5 h 7"/>
                      <a:gd name="T8" fmla="*/ 10 w 10"/>
                      <a:gd name="T9" fmla="*/ 7 h 7"/>
                      <a:gd name="T10" fmla="*/ 8 w 10"/>
                      <a:gd name="T11" fmla="*/ 5 h 7"/>
                      <a:gd name="T12" fmla="*/ 5 w 10"/>
                      <a:gd name="T13" fmla="*/ 3 h 7"/>
                      <a:gd name="T14" fmla="*/ 2 w 10"/>
                      <a:gd name="T15" fmla="*/ 1 h 7"/>
                      <a:gd name="T16" fmla="*/ 0 w 10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3"/>
                        </a:lnTo>
                        <a:lnTo>
                          <a:pt x="8" y="5"/>
                        </a:lnTo>
                        <a:lnTo>
                          <a:pt x="10" y="7"/>
                        </a:ln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4" name="Freeform 58"/>
                  <p:cNvSpPr>
                    <a:spLocks/>
                  </p:cNvSpPr>
                  <p:nvPr/>
                </p:nvSpPr>
                <p:spPr bwMode="auto">
                  <a:xfrm>
                    <a:off x="5865813" y="5249863"/>
                    <a:ext cx="4763" cy="4763"/>
                  </a:xfrm>
                  <a:custGeom>
                    <a:avLst/>
                    <a:gdLst>
                      <a:gd name="T0" fmla="*/ 0 w 6"/>
                      <a:gd name="T1" fmla="*/ 0 h 4"/>
                      <a:gd name="T2" fmla="*/ 1 w 6"/>
                      <a:gd name="T3" fmla="*/ 1 h 4"/>
                      <a:gd name="T4" fmla="*/ 3 w 6"/>
                      <a:gd name="T5" fmla="*/ 2 h 4"/>
                      <a:gd name="T6" fmla="*/ 4 w 6"/>
                      <a:gd name="T7" fmla="*/ 3 h 4"/>
                      <a:gd name="T8" fmla="*/ 6 w 6"/>
                      <a:gd name="T9" fmla="*/ 4 h 4"/>
                      <a:gd name="T10" fmla="*/ 4 w 6"/>
                      <a:gd name="T11" fmla="*/ 3 h 4"/>
                      <a:gd name="T12" fmla="*/ 3 w 6"/>
                      <a:gd name="T13" fmla="*/ 2 h 4"/>
                      <a:gd name="T14" fmla="*/ 1 w 6"/>
                      <a:gd name="T15" fmla="*/ 1 h 4"/>
                      <a:gd name="T16" fmla="*/ 0 w 6"/>
                      <a:gd name="T17" fmla="*/ 0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4">
                        <a:moveTo>
                          <a:pt x="0" y="0"/>
                        </a:move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5" name="Freeform 59"/>
                  <p:cNvSpPr>
                    <a:spLocks/>
                  </p:cNvSpPr>
                  <p:nvPr/>
                </p:nvSpPr>
                <p:spPr bwMode="auto">
                  <a:xfrm>
                    <a:off x="5929313" y="5297488"/>
                    <a:ext cx="7938" cy="6350"/>
                  </a:xfrm>
                  <a:custGeom>
                    <a:avLst/>
                    <a:gdLst>
                      <a:gd name="T0" fmla="*/ 0 w 12"/>
                      <a:gd name="T1" fmla="*/ 0 h 8"/>
                      <a:gd name="T2" fmla="*/ 3 w 12"/>
                      <a:gd name="T3" fmla="*/ 3 h 8"/>
                      <a:gd name="T4" fmla="*/ 6 w 12"/>
                      <a:gd name="T5" fmla="*/ 5 h 8"/>
                      <a:gd name="T6" fmla="*/ 10 w 12"/>
                      <a:gd name="T7" fmla="*/ 6 h 8"/>
                      <a:gd name="T8" fmla="*/ 12 w 12"/>
                      <a:gd name="T9" fmla="*/ 8 h 8"/>
                      <a:gd name="T10" fmla="*/ 10 w 12"/>
                      <a:gd name="T11" fmla="*/ 6 h 8"/>
                      <a:gd name="T12" fmla="*/ 6 w 12"/>
                      <a:gd name="T13" fmla="*/ 5 h 8"/>
                      <a:gd name="T14" fmla="*/ 3 w 12"/>
                      <a:gd name="T15" fmla="*/ 3 h 8"/>
                      <a:gd name="T16" fmla="*/ 0 w 1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2" h="8">
                        <a:moveTo>
                          <a:pt x="0" y="0"/>
                        </a:moveTo>
                        <a:lnTo>
                          <a:pt x="3" y="3"/>
                        </a:lnTo>
                        <a:lnTo>
                          <a:pt x="6" y="5"/>
                        </a:lnTo>
                        <a:lnTo>
                          <a:pt x="10" y="6"/>
                        </a:lnTo>
                        <a:lnTo>
                          <a:pt x="12" y="8"/>
                        </a:lnTo>
                        <a:lnTo>
                          <a:pt x="10" y="6"/>
                        </a:lnTo>
                        <a:lnTo>
                          <a:pt x="6" y="5"/>
                        </a:lnTo>
                        <a:lnTo>
                          <a:pt x="3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6" name="Freeform 60"/>
                  <p:cNvSpPr>
                    <a:spLocks/>
                  </p:cNvSpPr>
                  <p:nvPr/>
                </p:nvSpPr>
                <p:spPr bwMode="auto">
                  <a:xfrm>
                    <a:off x="6051550" y="5359400"/>
                    <a:ext cx="31750" cy="11113"/>
                  </a:xfrm>
                  <a:custGeom>
                    <a:avLst/>
                    <a:gdLst>
                      <a:gd name="T0" fmla="*/ 0 w 39"/>
                      <a:gd name="T1" fmla="*/ 0 h 13"/>
                      <a:gd name="T2" fmla="*/ 4 w 39"/>
                      <a:gd name="T3" fmla="*/ 1 h 13"/>
                      <a:gd name="T4" fmla="*/ 9 w 39"/>
                      <a:gd name="T5" fmla="*/ 3 h 13"/>
                      <a:gd name="T6" fmla="*/ 14 w 39"/>
                      <a:gd name="T7" fmla="*/ 4 h 13"/>
                      <a:gd name="T8" fmla="*/ 19 w 39"/>
                      <a:gd name="T9" fmla="*/ 7 h 13"/>
                      <a:gd name="T10" fmla="*/ 24 w 39"/>
                      <a:gd name="T11" fmla="*/ 8 h 13"/>
                      <a:gd name="T12" fmla="*/ 29 w 39"/>
                      <a:gd name="T13" fmla="*/ 10 h 13"/>
                      <a:gd name="T14" fmla="*/ 34 w 39"/>
                      <a:gd name="T15" fmla="*/ 11 h 13"/>
                      <a:gd name="T16" fmla="*/ 39 w 39"/>
                      <a:gd name="T17" fmla="*/ 13 h 13"/>
                      <a:gd name="T18" fmla="*/ 34 w 39"/>
                      <a:gd name="T19" fmla="*/ 11 h 13"/>
                      <a:gd name="T20" fmla="*/ 29 w 39"/>
                      <a:gd name="T21" fmla="*/ 10 h 13"/>
                      <a:gd name="T22" fmla="*/ 24 w 39"/>
                      <a:gd name="T23" fmla="*/ 8 h 13"/>
                      <a:gd name="T24" fmla="*/ 19 w 39"/>
                      <a:gd name="T25" fmla="*/ 7 h 13"/>
                      <a:gd name="T26" fmla="*/ 14 w 39"/>
                      <a:gd name="T27" fmla="*/ 4 h 13"/>
                      <a:gd name="T28" fmla="*/ 9 w 39"/>
                      <a:gd name="T29" fmla="*/ 3 h 13"/>
                      <a:gd name="T30" fmla="*/ 4 w 39"/>
                      <a:gd name="T31" fmla="*/ 1 h 13"/>
                      <a:gd name="T32" fmla="*/ 0 w 39"/>
                      <a:gd name="T33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9" h="13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9" y="3"/>
                        </a:lnTo>
                        <a:lnTo>
                          <a:pt x="14" y="4"/>
                        </a:lnTo>
                        <a:lnTo>
                          <a:pt x="19" y="7"/>
                        </a:lnTo>
                        <a:lnTo>
                          <a:pt x="24" y="8"/>
                        </a:lnTo>
                        <a:lnTo>
                          <a:pt x="29" y="10"/>
                        </a:lnTo>
                        <a:lnTo>
                          <a:pt x="34" y="11"/>
                        </a:lnTo>
                        <a:lnTo>
                          <a:pt x="39" y="13"/>
                        </a:lnTo>
                        <a:lnTo>
                          <a:pt x="34" y="11"/>
                        </a:lnTo>
                        <a:lnTo>
                          <a:pt x="29" y="10"/>
                        </a:lnTo>
                        <a:lnTo>
                          <a:pt x="24" y="8"/>
                        </a:lnTo>
                        <a:lnTo>
                          <a:pt x="19" y="7"/>
                        </a:lnTo>
                        <a:lnTo>
                          <a:pt x="14" y="4"/>
                        </a:lnTo>
                        <a:lnTo>
                          <a:pt x="9" y="3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7" name="Freeform 61"/>
                  <p:cNvSpPr>
                    <a:spLocks/>
                  </p:cNvSpPr>
                  <p:nvPr/>
                </p:nvSpPr>
                <p:spPr bwMode="auto">
                  <a:xfrm>
                    <a:off x="6021388" y="5348288"/>
                    <a:ext cx="28575" cy="11113"/>
                  </a:xfrm>
                  <a:custGeom>
                    <a:avLst/>
                    <a:gdLst>
                      <a:gd name="T0" fmla="*/ 0 w 37"/>
                      <a:gd name="T1" fmla="*/ 0 h 15"/>
                      <a:gd name="T2" fmla="*/ 4 w 37"/>
                      <a:gd name="T3" fmla="*/ 2 h 15"/>
                      <a:gd name="T4" fmla="*/ 9 w 37"/>
                      <a:gd name="T5" fmla="*/ 5 h 15"/>
                      <a:gd name="T6" fmla="*/ 14 w 37"/>
                      <a:gd name="T7" fmla="*/ 6 h 15"/>
                      <a:gd name="T8" fmla="*/ 18 w 37"/>
                      <a:gd name="T9" fmla="*/ 8 h 15"/>
                      <a:gd name="T10" fmla="*/ 23 w 37"/>
                      <a:gd name="T11" fmla="*/ 9 h 15"/>
                      <a:gd name="T12" fmla="*/ 27 w 37"/>
                      <a:gd name="T13" fmla="*/ 11 h 15"/>
                      <a:gd name="T14" fmla="*/ 32 w 37"/>
                      <a:gd name="T15" fmla="*/ 13 h 15"/>
                      <a:gd name="T16" fmla="*/ 37 w 37"/>
                      <a:gd name="T17" fmla="*/ 15 h 15"/>
                      <a:gd name="T18" fmla="*/ 32 w 37"/>
                      <a:gd name="T19" fmla="*/ 13 h 15"/>
                      <a:gd name="T20" fmla="*/ 27 w 37"/>
                      <a:gd name="T21" fmla="*/ 11 h 15"/>
                      <a:gd name="T22" fmla="*/ 23 w 37"/>
                      <a:gd name="T23" fmla="*/ 9 h 15"/>
                      <a:gd name="T24" fmla="*/ 18 w 37"/>
                      <a:gd name="T25" fmla="*/ 8 h 15"/>
                      <a:gd name="T26" fmla="*/ 14 w 37"/>
                      <a:gd name="T27" fmla="*/ 6 h 15"/>
                      <a:gd name="T28" fmla="*/ 9 w 37"/>
                      <a:gd name="T29" fmla="*/ 5 h 15"/>
                      <a:gd name="T30" fmla="*/ 4 w 37"/>
                      <a:gd name="T31" fmla="*/ 2 h 15"/>
                      <a:gd name="T32" fmla="*/ 0 w 37"/>
                      <a:gd name="T33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5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5"/>
                        </a:lnTo>
                        <a:lnTo>
                          <a:pt x="14" y="6"/>
                        </a:lnTo>
                        <a:lnTo>
                          <a:pt x="18" y="8"/>
                        </a:lnTo>
                        <a:lnTo>
                          <a:pt x="23" y="9"/>
                        </a:lnTo>
                        <a:lnTo>
                          <a:pt x="27" y="11"/>
                        </a:lnTo>
                        <a:lnTo>
                          <a:pt x="32" y="13"/>
                        </a:lnTo>
                        <a:lnTo>
                          <a:pt x="37" y="15"/>
                        </a:lnTo>
                        <a:lnTo>
                          <a:pt x="32" y="13"/>
                        </a:lnTo>
                        <a:lnTo>
                          <a:pt x="27" y="11"/>
                        </a:lnTo>
                        <a:lnTo>
                          <a:pt x="23" y="9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9" y="5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8" name="Freeform 62"/>
                  <p:cNvSpPr>
                    <a:spLocks/>
                  </p:cNvSpPr>
                  <p:nvPr/>
                </p:nvSpPr>
                <p:spPr bwMode="auto">
                  <a:xfrm>
                    <a:off x="5991225" y="5334000"/>
                    <a:ext cx="28575" cy="14288"/>
                  </a:xfrm>
                  <a:custGeom>
                    <a:avLst/>
                    <a:gdLst>
                      <a:gd name="T0" fmla="*/ 0 w 37"/>
                      <a:gd name="T1" fmla="*/ 0 h 17"/>
                      <a:gd name="T2" fmla="*/ 4 w 37"/>
                      <a:gd name="T3" fmla="*/ 2 h 17"/>
                      <a:gd name="T4" fmla="*/ 9 w 37"/>
                      <a:gd name="T5" fmla="*/ 4 h 17"/>
                      <a:gd name="T6" fmla="*/ 13 w 37"/>
                      <a:gd name="T7" fmla="*/ 7 h 17"/>
                      <a:gd name="T8" fmla="*/ 18 w 37"/>
                      <a:gd name="T9" fmla="*/ 8 h 17"/>
                      <a:gd name="T10" fmla="*/ 23 w 37"/>
                      <a:gd name="T11" fmla="*/ 10 h 17"/>
                      <a:gd name="T12" fmla="*/ 27 w 37"/>
                      <a:gd name="T13" fmla="*/ 12 h 17"/>
                      <a:gd name="T14" fmla="*/ 32 w 37"/>
                      <a:gd name="T15" fmla="*/ 15 h 17"/>
                      <a:gd name="T16" fmla="*/ 37 w 37"/>
                      <a:gd name="T17" fmla="*/ 17 h 17"/>
                      <a:gd name="T18" fmla="*/ 32 w 37"/>
                      <a:gd name="T19" fmla="*/ 15 h 17"/>
                      <a:gd name="T20" fmla="*/ 27 w 37"/>
                      <a:gd name="T21" fmla="*/ 12 h 17"/>
                      <a:gd name="T22" fmla="*/ 23 w 37"/>
                      <a:gd name="T23" fmla="*/ 10 h 17"/>
                      <a:gd name="T24" fmla="*/ 18 w 37"/>
                      <a:gd name="T25" fmla="*/ 8 h 17"/>
                      <a:gd name="T26" fmla="*/ 13 w 37"/>
                      <a:gd name="T27" fmla="*/ 7 h 17"/>
                      <a:gd name="T28" fmla="*/ 9 w 37"/>
                      <a:gd name="T29" fmla="*/ 4 h 17"/>
                      <a:gd name="T30" fmla="*/ 4 w 37"/>
                      <a:gd name="T31" fmla="*/ 2 h 17"/>
                      <a:gd name="T32" fmla="*/ 0 w 37"/>
                      <a:gd name="T3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7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4"/>
                        </a:lnTo>
                        <a:lnTo>
                          <a:pt x="13" y="7"/>
                        </a:lnTo>
                        <a:lnTo>
                          <a:pt x="18" y="8"/>
                        </a:lnTo>
                        <a:lnTo>
                          <a:pt x="23" y="10"/>
                        </a:lnTo>
                        <a:lnTo>
                          <a:pt x="27" y="12"/>
                        </a:lnTo>
                        <a:lnTo>
                          <a:pt x="32" y="15"/>
                        </a:lnTo>
                        <a:lnTo>
                          <a:pt x="37" y="17"/>
                        </a:lnTo>
                        <a:lnTo>
                          <a:pt x="32" y="15"/>
                        </a:lnTo>
                        <a:lnTo>
                          <a:pt x="27" y="12"/>
                        </a:lnTo>
                        <a:lnTo>
                          <a:pt x="23" y="10"/>
                        </a:lnTo>
                        <a:lnTo>
                          <a:pt x="18" y="8"/>
                        </a:lnTo>
                        <a:lnTo>
                          <a:pt x="13" y="7"/>
                        </a:lnTo>
                        <a:lnTo>
                          <a:pt x="9" y="4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99" name="Freeform 63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0" name="Freeform 64"/>
                  <p:cNvSpPr>
                    <a:spLocks/>
                  </p:cNvSpPr>
                  <p:nvPr/>
                </p:nvSpPr>
                <p:spPr bwMode="auto">
                  <a:xfrm>
                    <a:off x="6084888" y="5370513"/>
                    <a:ext cx="31750" cy="9525"/>
                  </a:xfrm>
                  <a:custGeom>
                    <a:avLst/>
                    <a:gdLst>
                      <a:gd name="T0" fmla="*/ 0 w 40"/>
                      <a:gd name="T1" fmla="*/ 0 h 11"/>
                      <a:gd name="T2" fmla="*/ 5 w 40"/>
                      <a:gd name="T3" fmla="*/ 1 h 11"/>
                      <a:gd name="T4" fmla="*/ 9 w 40"/>
                      <a:gd name="T5" fmla="*/ 2 h 11"/>
                      <a:gd name="T6" fmla="*/ 15 w 40"/>
                      <a:gd name="T7" fmla="*/ 4 h 11"/>
                      <a:gd name="T8" fmla="*/ 20 w 40"/>
                      <a:gd name="T9" fmla="*/ 5 h 11"/>
                      <a:gd name="T10" fmla="*/ 25 w 40"/>
                      <a:gd name="T11" fmla="*/ 7 h 11"/>
                      <a:gd name="T12" fmla="*/ 30 w 40"/>
                      <a:gd name="T13" fmla="*/ 9 h 11"/>
                      <a:gd name="T14" fmla="*/ 36 w 40"/>
                      <a:gd name="T15" fmla="*/ 10 h 11"/>
                      <a:gd name="T16" fmla="*/ 40 w 40"/>
                      <a:gd name="T17" fmla="*/ 11 h 11"/>
                      <a:gd name="T18" fmla="*/ 36 w 40"/>
                      <a:gd name="T19" fmla="*/ 10 h 11"/>
                      <a:gd name="T20" fmla="*/ 30 w 40"/>
                      <a:gd name="T21" fmla="*/ 9 h 11"/>
                      <a:gd name="T22" fmla="*/ 25 w 40"/>
                      <a:gd name="T23" fmla="*/ 7 h 11"/>
                      <a:gd name="T24" fmla="*/ 20 w 40"/>
                      <a:gd name="T25" fmla="*/ 5 h 11"/>
                      <a:gd name="T26" fmla="*/ 15 w 40"/>
                      <a:gd name="T27" fmla="*/ 4 h 11"/>
                      <a:gd name="T28" fmla="*/ 9 w 40"/>
                      <a:gd name="T29" fmla="*/ 2 h 11"/>
                      <a:gd name="T30" fmla="*/ 5 w 40"/>
                      <a:gd name="T31" fmla="*/ 1 h 11"/>
                      <a:gd name="T32" fmla="*/ 0 w 40"/>
                      <a:gd name="T33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0" h="11">
                        <a:moveTo>
                          <a:pt x="0" y="0"/>
                        </a:moveTo>
                        <a:lnTo>
                          <a:pt x="5" y="1"/>
                        </a:lnTo>
                        <a:lnTo>
                          <a:pt x="9" y="2"/>
                        </a:lnTo>
                        <a:lnTo>
                          <a:pt x="15" y="4"/>
                        </a:lnTo>
                        <a:lnTo>
                          <a:pt x="20" y="5"/>
                        </a:lnTo>
                        <a:lnTo>
                          <a:pt x="25" y="7"/>
                        </a:lnTo>
                        <a:lnTo>
                          <a:pt x="30" y="9"/>
                        </a:lnTo>
                        <a:lnTo>
                          <a:pt x="36" y="10"/>
                        </a:lnTo>
                        <a:lnTo>
                          <a:pt x="40" y="11"/>
                        </a:lnTo>
                        <a:lnTo>
                          <a:pt x="36" y="10"/>
                        </a:lnTo>
                        <a:lnTo>
                          <a:pt x="30" y="9"/>
                        </a:lnTo>
                        <a:lnTo>
                          <a:pt x="25" y="7"/>
                        </a:lnTo>
                        <a:lnTo>
                          <a:pt x="20" y="5"/>
                        </a:lnTo>
                        <a:lnTo>
                          <a:pt x="15" y="4"/>
                        </a:lnTo>
                        <a:lnTo>
                          <a:pt x="9" y="2"/>
                        </a:lnTo>
                        <a:lnTo>
                          <a:pt x="5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1" name="Freeform 65"/>
                  <p:cNvSpPr>
                    <a:spLocks/>
                  </p:cNvSpPr>
                  <p:nvPr/>
                </p:nvSpPr>
                <p:spPr bwMode="auto">
                  <a:xfrm>
                    <a:off x="5738813" y="5173663"/>
                    <a:ext cx="69850" cy="52388"/>
                  </a:xfrm>
                  <a:custGeom>
                    <a:avLst/>
                    <a:gdLst>
                      <a:gd name="T0" fmla="*/ 37 w 88"/>
                      <a:gd name="T1" fmla="*/ 4 h 67"/>
                      <a:gd name="T2" fmla="*/ 32 w 88"/>
                      <a:gd name="T3" fmla="*/ 3 h 67"/>
                      <a:gd name="T4" fmla="*/ 26 w 88"/>
                      <a:gd name="T5" fmla="*/ 2 h 67"/>
                      <a:gd name="T6" fmla="*/ 23 w 88"/>
                      <a:gd name="T7" fmla="*/ 1 h 67"/>
                      <a:gd name="T8" fmla="*/ 18 w 88"/>
                      <a:gd name="T9" fmla="*/ 1 h 67"/>
                      <a:gd name="T10" fmla="*/ 14 w 88"/>
                      <a:gd name="T11" fmla="*/ 0 h 67"/>
                      <a:gd name="T12" fmla="*/ 9 w 88"/>
                      <a:gd name="T13" fmla="*/ 1 h 67"/>
                      <a:gd name="T14" fmla="*/ 4 w 88"/>
                      <a:gd name="T15" fmla="*/ 2 h 67"/>
                      <a:gd name="T16" fmla="*/ 0 w 88"/>
                      <a:gd name="T17" fmla="*/ 4 h 67"/>
                      <a:gd name="T18" fmla="*/ 10 w 88"/>
                      <a:gd name="T19" fmla="*/ 18 h 67"/>
                      <a:gd name="T20" fmla="*/ 19 w 88"/>
                      <a:gd name="T21" fmla="*/ 33 h 67"/>
                      <a:gd name="T22" fmla="*/ 27 w 88"/>
                      <a:gd name="T23" fmla="*/ 49 h 67"/>
                      <a:gd name="T24" fmla="*/ 32 w 88"/>
                      <a:gd name="T25" fmla="*/ 67 h 67"/>
                      <a:gd name="T26" fmla="*/ 88 w 88"/>
                      <a:gd name="T27" fmla="*/ 45 h 67"/>
                      <a:gd name="T28" fmla="*/ 83 w 88"/>
                      <a:gd name="T29" fmla="*/ 39 h 67"/>
                      <a:gd name="T30" fmla="*/ 77 w 88"/>
                      <a:gd name="T31" fmla="*/ 32 h 67"/>
                      <a:gd name="T32" fmla="*/ 71 w 88"/>
                      <a:gd name="T33" fmla="*/ 25 h 67"/>
                      <a:gd name="T34" fmla="*/ 65 w 88"/>
                      <a:gd name="T35" fmla="*/ 19 h 67"/>
                      <a:gd name="T36" fmla="*/ 59 w 88"/>
                      <a:gd name="T37" fmla="*/ 14 h 67"/>
                      <a:gd name="T38" fmla="*/ 53 w 88"/>
                      <a:gd name="T39" fmla="*/ 9 h 67"/>
                      <a:gd name="T40" fmla="*/ 45 w 88"/>
                      <a:gd name="T41" fmla="*/ 7 h 67"/>
                      <a:gd name="T42" fmla="*/ 37 w 88"/>
                      <a:gd name="T43" fmla="*/ 4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8" h="67">
                        <a:moveTo>
                          <a:pt x="37" y="4"/>
                        </a:moveTo>
                        <a:lnTo>
                          <a:pt x="32" y="3"/>
                        </a:lnTo>
                        <a:lnTo>
                          <a:pt x="26" y="2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4" y="0"/>
                        </a:lnTo>
                        <a:lnTo>
                          <a:pt x="9" y="1"/>
                        </a:lnTo>
                        <a:lnTo>
                          <a:pt x="4" y="2"/>
                        </a:lnTo>
                        <a:lnTo>
                          <a:pt x="0" y="4"/>
                        </a:lnTo>
                        <a:lnTo>
                          <a:pt x="10" y="18"/>
                        </a:lnTo>
                        <a:lnTo>
                          <a:pt x="19" y="33"/>
                        </a:lnTo>
                        <a:lnTo>
                          <a:pt x="27" y="49"/>
                        </a:lnTo>
                        <a:lnTo>
                          <a:pt x="32" y="67"/>
                        </a:lnTo>
                        <a:lnTo>
                          <a:pt x="88" y="45"/>
                        </a:lnTo>
                        <a:lnTo>
                          <a:pt x="83" y="39"/>
                        </a:lnTo>
                        <a:lnTo>
                          <a:pt x="77" y="32"/>
                        </a:lnTo>
                        <a:lnTo>
                          <a:pt x="71" y="25"/>
                        </a:lnTo>
                        <a:lnTo>
                          <a:pt x="65" y="19"/>
                        </a:lnTo>
                        <a:lnTo>
                          <a:pt x="59" y="14"/>
                        </a:lnTo>
                        <a:lnTo>
                          <a:pt x="53" y="9"/>
                        </a:lnTo>
                        <a:lnTo>
                          <a:pt x="45" y="7"/>
                        </a:lnTo>
                        <a:lnTo>
                          <a:pt x="37" y="4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2" name="Freeform 66"/>
                  <p:cNvSpPr>
                    <a:spLocks/>
                  </p:cNvSpPr>
                  <p:nvPr/>
                </p:nvSpPr>
                <p:spPr bwMode="auto">
                  <a:xfrm>
                    <a:off x="5632450" y="5222875"/>
                    <a:ext cx="401638" cy="273050"/>
                  </a:xfrm>
                  <a:custGeom>
                    <a:avLst/>
                    <a:gdLst>
                      <a:gd name="T0" fmla="*/ 202 w 508"/>
                      <a:gd name="T1" fmla="*/ 195 h 345"/>
                      <a:gd name="T2" fmla="*/ 212 w 508"/>
                      <a:gd name="T3" fmla="*/ 192 h 345"/>
                      <a:gd name="T4" fmla="*/ 223 w 508"/>
                      <a:gd name="T5" fmla="*/ 192 h 345"/>
                      <a:gd name="T6" fmla="*/ 236 w 508"/>
                      <a:gd name="T7" fmla="*/ 196 h 345"/>
                      <a:gd name="T8" fmla="*/ 250 w 508"/>
                      <a:gd name="T9" fmla="*/ 201 h 345"/>
                      <a:gd name="T10" fmla="*/ 268 w 508"/>
                      <a:gd name="T11" fmla="*/ 203 h 345"/>
                      <a:gd name="T12" fmla="*/ 286 w 508"/>
                      <a:gd name="T13" fmla="*/ 204 h 345"/>
                      <a:gd name="T14" fmla="*/ 304 w 508"/>
                      <a:gd name="T15" fmla="*/ 206 h 345"/>
                      <a:gd name="T16" fmla="*/ 324 w 508"/>
                      <a:gd name="T17" fmla="*/ 219 h 345"/>
                      <a:gd name="T18" fmla="*/ 339 w 508"/>
                      <a:gd name="T19" fmla="*/ 240 h 345"/>
                      <a:gd name="T20" fmla="*/ 349 w 508"/>
                      <a:gd name="T21" fmla="*/ 266 h 345"/>
                      <a:gd name="T22" fmla="*/ 358 w 508"/>
                      <a:gd name="T23" fmla="*/ 293 h 345"/>
                      <a:gd name="T24" fmla="*/ 372 w 508"/>
                      <a:gd name="T25" fmla="*/ 318 h 345"/>
                      <a:gd name="T26" fmla="*/ 394 w 508"/>
                      <a:gd name="T27" fmla="*/ 335 h 345"/>
                      <a:gd name="T28" fmla="*/ 420 w 508"/>
                      <a:gd name="T29" fmla="*/ 345 h 345"/>
                      <a:gd name="T30" fmla="*/ 445 w 508"/>
                      <a:gd name="T31" fmla="*/ 339 h 345"/>
                      <a:gd name="T32" fmla="*/ 456 w 508"/>
                      <a:gd name="T33" fmla="*/ 323 h 345"/>
                      <a:gd name="T34" fmla="*/ 453 w 508"/>
                      <a:gd name="T35" fmla="*/ 311 h 345"/>
                      <a:gd name="T36" fmla="*/ 445 w 508"/>
                      <a:gd name="T37" fmla="*/ 301 h 345"/>
                      <a:gd name="T38" fmla="*/ 433 w 508"/>
                      <a:gd name="T39" fmla="*/ 292 h 345"/>
                      <a:gd name="T40" fmla="*/ 438 w 508"/>
                      <a:gd name="T41" fmla="*/ 289 h 345"/>
                      <a:gd name="T42" fmla="*/ 457 w 508"/>
                      <a:gd name="T43" fmla="*/ 294 h 345"/>
                      <a:gd name="T44" fmla="*/ 476 w 508"/>
                      <a:gd name="T45" fmla="*/ 299 h 345"/>
                      <a:gd name="T46" fmla="*/ 494 w 508"/>
                      <a:gd name="T47" fmla="*/ 297 h 345"/>
                      <a:gd name="T48" fmla="*/ 505 w 508"/>
                      <a:gd name="T49" fmla="*/ 292 h 345"/>
                      <a:gd name="T50" fmla="*/ 507 w 508"/>
                      <a:gd name="T51" fmla="*/ 288 h 345"/>
                      <a:gd name="T52" fmla="*/ 503 w 508"/>
                      <a:gd name="T53" fmla="*/ 285 h 345"/>
                      <a:gd name="T54" fmla="*/ 494 w 508"/>
                      <a:gd name="T55" fmla="*/ 281 h 345"/>
                      <a:gd name="T56" fmla="*/ 484 w 508"/>
                      <a:gd name="T57" fmla="*/ 278 h 345"/>
                      <a:gd name="T58" fmla="*/ 475 w 508"/>
                      <a:gd name="T59" fmla="*/ 274 h 345"/>
                      <a:gd name="T60" fmla="*/ 435 w 508"/>
                      <a:gd name="T61" fmla="*/ 257 h 345"/>
                      <a:gd name="T62" fmla="*/ 373 w 508"/>
                      <a:gd name="T63" fmla="*/ 225 h 345"/>
                      <a:gd name="T64" fmla="*/ 319 w 508"/>
                      <a:gd name="T65" fmla="*/ 191 h 345"/>
                      <a:gd name="T66" fmla="*/ 273 w 508"/>
                      <a:gd name="T67" fmla="*/ 157 h 345"/>
                      <a:gd name="T68" fmla="*/ 234 w 508"/>
                      <a:gd name="T69" fmla="*/ 123 h 345"/>
                      <a:gd name="T70" fmla="*/ 203 w 508"/>
                      <a:gd name="T71" fmla="*/ 93 h 345"/>
                      <a:gd name="T72" fmla="*/ 179 w 508"/>
                      <a:gd name="T73" fmla="*/ 66 h 345"/>
                      <a:gd name="T74" fmla="*/ 161 w 508"/>
                      <a:gd name="T75" fmla="*/ 43 h 345"/>
                      <a:gd name="T76" fmla="*/ 146 w 508"/>
                      <a:gd name="T77" fmla="*/ 30 h 345"/>
                      <a:gd name="T78" fmla="*/ 131 w 508"/>
                      <a:gd name="T79" fmla="*/ 24 h 345"/>
                      <a:gd name="T80" fmla="*/ 115 w 508"/>
                      <a:gd name="T81" fmla="*/ 18 h 345"/>
                      <a:gd name="T82" fmla="*/ 100 w 508"/>
                      <a:gd name="T83" fmla="*/ 14 h 345"/>
                      <a:gd name="T84" fmla="*/ 81 w 508"/>
                      <a:gd name="T85" fmla="*/ 10 h 345"/>
                      <a:gd name="T86" fmla="*/ 56 w 508"/>
                      <a:gd name="T87" fmla="*/ 3 h 345"/>
                      <a:gd name="T88" fmla="*/ 33 w 508"/>
                      <a:gd name="T89" fmla="*/ 0 h 345"/>
                      <a:gd name="T90" fmla="*/ 13 w 508"/>
                      <a:gd name="T91" fmla="*/ 3 h 345"/>
                      <a:gd name="T92" fmla="*/ 0 w 508"/>
                      <a:gd name="T93" fmla="*/ 18 h 345"/>
                      <a:gd name="T94" fmla="*/ 13 w 508"/>
                      <a:gd name="T95" fmla="*/ 45 h 345"/>
                      <a:gd name="T96" fmla="*/ 25 w 508"/>
                      <a:gd name="T97" fmla="*/ 62 h 345"/>
                      <a:gd name="T98" fmla="*/ 33 w 508"/>
                      <a:gd name="T99" fmla="*/ 73 h 345"/>
                      <a:gd name="T100" fmla="*/ 37 w 508"/>
                      <a:gd name="T101" fmla="*/ 77 h 345"/>
                      <a:gd name="T102" fmla="*/ 37 w 508"/>
                      <a:gd name="T103" fmla="*/ 77 h 345"/>
                      <a:gd name="T104" fmla="*/ 45 w 508"/>
                      <a:gd name="T105" fmla="*/ 84 h 345"/>
                      <a:gd name="T106" fmla="*/ 59 w 508"/>
                      <a:gd name="T107" fmla="*/ 96 h 345"/>
                      <a:gd name="T108" fmla="*/ 67 w 508"/>
                      <a:gd name="T109" fmla="*/ 103 h 345"/>
                      <a:gd name="T110" fmla="*/ 71 w 508"/>
                      <a:gd name="T111" fmla="*/ 107 h 345"/>
                      <a:gd name="T112" fmla="*/ 86 w 508"/>
                      <a:gd name="T113" fmla="*/ 120 h 345"/>
                      <a:gd name="T114" fmla="*/ 115 w 508"/>
                      <a:gd name="T115" fmla="*/ 144 h 345"/>
                      <a:gd name="T116" fmla="*/ 144 w 508"/>
                      <a:gd name="T117" fmla="*/ 168 h 345"/>
                      <a:gd name="T118" fmla="*/ 173 w 508"/>
                      <a:gd name="T119" fmla="*/ 192 h 345"/>
                      <a:gd name="T120" fmla="*/ 190 w 508"/>
                      <a:gd name="T121" fmla="*/ 203 h 345"/>
                      <a:gd name="T122" fmla="*/ 196 w 508"/>
                      <a:gd name="T123" fmla="*/ 199 h 3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8" h="345">
                        <a:moveTo>
                          <a:pt x="198" y="197"/>
                        </a:moveTo>
                        <a:lnTo>
                          <a:pt x="202" y="195"/>
                        </a:lnTo>
                        <a:lnTo>
                          <a:pt x="206" y="192"/>
                        </a:lnTo>
                        <a:lnTo>
                          <a:pt x="212" y="192"/>
                        </a:lnTo>
                        <a:lnTo>
                          <a:pt x="218" y="192"/>
                        </a:lnTo>
                        <a:lnTo>
                          <a:pt x="223" y="192"/>
                        </a:lnTo>
                        <a:lnTo>
                          <a:pt x="230" y="194"/>
                        </a:lnTo>
                        <a:lnTo>
                          <a:pt x="236" y="196"/>
                        </a:lnTo>
                        <a:lnTo>
                          <a:pt x="241" y="197"/>
                        </a:lnTo>
                        <a:lnTo>
                          <a:pt x="250" y="201"/>
                        </a:lnTo>
                        <a:lnTo>
                          <a:pt x="259" y="202"/>
                        </a:lnTo>
                        <a:lnTo>
                          <a:pt x="268" y="203"/>
                        </a:lnTo>
                        <a:lnTo>
                          <a:pt x="278" y="203"/>
                        </a:lnTo>
                        <a:lnTo>
                          <a:pt x="286" y="204"/>
                        </a:lnTo>
                        <a:lnTo>
                          <a:pt x="295" y="204"/>
                        </a:lnTo>
                        <a:lnTo>
                          <a:pt x="304" y="206"/>
                        </a:lnTo>
                        <a:lnTo>
                          <a:pt x="313" y="211"/>
                        </a:lnTo>
                        <a:lnTo>
                          <a:pt x="324" y="219"/>
                        </a:lnTo>
                        <a:lnTo>
                          <a:pt x="332" y="228"/>
                        </a:lnTo>
                        <a:lnTo>
                          <a:pt x="339" y="240"/>
                        </a:lnTo>
                        <a:lnTo>
                          <a:pt x="344" y="252"/>
                        </a:lnTo>
                        <a:lnTo>
                          <a:pt x="349" y="266"/>
                        </a:lnTo>
                        <a:lnTo>
                          <a:pt x="354" y="280"/>
                        </a:lnTo>
                        <a:lnTo>
                          <a:pt x="358" y="293"/>
                        </a:lnTo>
                        <a:lnTo>
                          <a:pt x="364" y="307"/>
                        </a:lnTo>
                        <a:lnTo>
                          <a:pt x="372" y="318"/>
                        </a:lnTo>
                        <a:lnTo>
                          <a:pt x="382" y="327"/>
                        </a:lnTo>
                        <a:lnTo>
                          <a:pt x="394" y="335"/>
                        </a:lnTo>
                        <a:lnTo>
                          <a:pt x="408" y="341"/>
                        </a:lnTo>
                        <a:lnTo>
                          <a:pt x="420" y="345"/>
                        </a:lnTo>
                        <a:lnTo>
                          <a:pt x="433" y="343"/>
                        </a:lnTo>
                        <a:lnTo>
                          <a:pt x="445" y="339"/>
                        </a:lnTo>
                        <a:lnTo>
                          <a:pt x="454" y="329"/>
                        </a:lnTo>
                        <a:lnTo>
                          <a:pt x="456" y="323"/>
                        </a:lnTo>
                        <a:lnTo>
                          <a:pt x="455" y="317"/>
                        </a:lnTo>
                        <a:lnTo>
                          <a:pt x="453" y="311"/>
                        </a:lnTo>
                        <a:lnTo>
                          <a:pt x="449" y="307"/>
                        </a:lnTo>
                        <a:lnTo>
                          <a:pt x="445" y="301"/>
                        </a:lnTo>
                        <a:lnTo>
                          <a:pt x="439" y="296"/>
                        </a:lnTo>
                        <a:lnTo>
                          <a:pt x="433" y="292"/>
                        </a:lnTo>
                        <a:lnTo>
                          <a:pt x="427" y="288"/>
                        </a:lnTo>
                        <a:lnTo>
                          <a:pt x="438" y="289"/>
                        </a:lnTo>
                        <a:lnTo>
                          <a:pt x="447" y="292"/>
                        </a:lnTo>
                        <a:lnTo>
                          <a:pt x="457" y="294"/>
                        </a:lnTo>
                        <a:lnTo>
                          <a:pt x="466" y="296"/>
                        </a:lnTo>
                        <a:lnTo>
                          <a:pt x="476" y="299"/>
                        </a:lnTo>
                        <a:lnTo>
                          <a:pt x="485" y="299"/>
                        </a:lnTo>
                        <a:lnTo>
                          <a:pt x="494" y="297"/>
                        </a:lnTo>
                        <a:lnTo>
                          <a:pt x="502" y="294"/>
                        </a:lnTo>
                        <a:lnTo>
                          <a:pt x="505" y="292"/>
                        </a:lnTo>
                        <a:lnTo>
                          <a:pt x="506" y="290"/>
                        </a:lnTo>
                        <a:lnTo>
                          <a:pt x="507" y="288"/>
                        </a:lnTo>
                        <a:lnTo>
                          <a:pt x="508" y="287"/>
                        </a:lnTo>
                        <a:lnTo>
                          <a:pt x="503" y="285"/>
                        </a:lnTo>
                        <a:lnTo>
                          <a:pt x="499" y="284"/>
                        </a:lnTo>
                        <a:lnTo>
                          <a:pt x="494" y="281"/>
                        </a:lnTo>
                        <a:lnTo>
                          <a:pt x="490" y="280"/>
                        </a:lnTo>
                        <a:lnTo>
                          <a:pt x="484" y="278"/>
                        </a:lnTo>
                        <a:lnTo>
                          <a:pt x="479" y="277"/>
                        </a:lnTo>
                        <a:lnTo>
                          <a:pt x="475" y="274"/>
                        </a:lnTo>
                        <a:lnTo>
                          <a:pt x="470" y="272"/>
                        </a:lnTo>
                        <a:lnTo>
                          <a:pt x="435" y="257"/>
                        </a:lnTo>
                        <a:lnTo>
                          <a:pt x="403" y="241"/>
                        </a:lnTo>
                        <a:lnTo>
                          <a:pt x="373" y="225"/>
                        </a:lnTo>
                        <a:lnTo>
                          <a:pt x="344" y="207"/>
                        </a:lnTo>
                        <a:lnTo>
                          <a:pt x="319" y="191"/>
                        </a:lnTo>
                        <a:lnTo>
                          <a:pt x="295" y="174"/>
                        </a:lnTo>
                        <a:lnTo>
                          <a:pt x="273" y="157"/>
                        </a:lnTo>
                        <a:lnTo>
                          <a:pt x="252" y="141"/>
                        </a:lnTo>
                        <a:lnTo>
                          <a:pt x="234" y="123"/>
                        </a:lnTo>
                        <a:lnTo>
                          <a:pt x="218" y="108"/>
                        </a:lnTo>
                        <a:lnTo>
                          <a:pt x="203" y="93"/>
                        </a:lnTo>
                        <a:lnTo>
                          <a:pt x="190" y="78"/>
                        </a:lnTo>
                        <a:lnTo>
                          <a:pt x="179" y="66"/>
                        </a:lnTo>
                        <a:lnTo>
                          <a:pt x="169" y="53"/>
                        </a:lnTo>
                        <a:lnTo>
                          <a:pt x="161" y="43"/>
                        </a:lnTo>
                        <a:lnTo>
                          <a:pt x="154" y="33"/>
                        </a:lnTo>
                        <a:lnTo>
                          <a:pt x="146" y="30"/>
                        </a:lnTo>
                        <a:lnTo>
                          <a:pt x="139" y="28"/>
                        </a:lnTo>
                        <a:lnTo>
                          <a:pt x="131" y="24"/>
                        </a:lnTo>
                        <a:lnTo>
                          <a:pt x="123" y="21"/>
                        </a:lnTo>
                        <a:lnTo>
                          <a:pt x="115" y="18"/>
                        </a:lnTo>
                        <a:lnTo>
                          <a:pt x="108" y="16"/>
                        </a:lnTo>
                        <a:lnTo>
                          <a:pt x="100" y="14"/>
                        </a:lnTo>
                        <a:lnTo>
                          <a:pt x="92" y="11"/>
                        </a:lnTo>
                        <a:lnTo>
                          <a:pt x="81" y="10"/>
                        </a:lnTo>
                        <a:lnTo>
                          <a:pt x="68" y="7"/>
                        </a:lnTo>
                        <a:lnTo>
                          <a:pt x="56" y="3"/>
                        </a:lnTo>
                        <a:lnTo>
                          <a:pt x="45" y="1"/>
                        </a:lnTo>
                        <a:lnTo>
                          <a:pt x="33" y="0"/>
                        </a:lnTo>
                        <a:lnTo>
                          <a:pt x="23" y="0"/>
                        </a:lnTo>
                        <a:lnTo>
                          <a:pt x="13" y="3"/>
                        </a:ln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5" y="31"/>
                        </a:lnTo>
                        <a:lnTo>
                          <a:pt x="13" y="45"/>
                        </a:lnTo>
                        <a:lnTo>
                          <a:pt x="22" y="58"/>
                        </a:lnTo>
                        <a:lnTo>
                          <a:pt x="25" y="62"/>
                        </a:lnTo>
                        <a:lnTo>
                          <a:pt x="30" y="67"/>
                        </a:lnTo>
                        <a:lnTo>
                          <a:pt x="33" y="73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45" y="84"/>
                        </a:lnTo>
                        <a:lnTo>
                          <a:pt x="52" y="90"/>
                        </a:lnTo>
                        <a:lnTo>
                          <a:pt x="59" y="96"/>
                        </a:lnTo>
                        <a:lnTo>
                          <a:pt x="63" y="99"/>
                        </a:lnTo>
                        <a:lnTo>
                          <a:pt x="67" y="103"/>
                        </a:lnTo>
                        <a:lnTo>
                          <a:pt x="70" y="105"/>
                        </a:lnTo>
                        <a:lnTo>
                          <a:pt x="71" y="107"/>
                        </a:lnTo>
                        <a:lnTo>
                          <a:pt x="73" y="107"/>
                        </a:lnTo>
                        <a:lnTo>
                          <a:pt x="86" y="120"/>
                        </a:lnTo>
                        <a:lnTo>
                          <a:pt x="100" y="131"/>
                        </a:lnTo>
                        <a:lnTo>
                          <a:pt x="115" y="144"/>
                        </a:lnTo>
                        <a:lnTo>
                          <a:pt x="129" y="156"/>
                        </a:lnTo>
                        <a:lnTo>
                          <a:pt x="144" y="168"/>
                        </a:lnTo>
                        <a:lnTo>
                          <a:pt x="159" y="180"/>
                        </a:lnTo>
                        <a:lnTo>
                          <a:pt x="173" y="192"/>
                        </a:lnTo>
                        <a:lnTo>
                          <a:pt x="188" y="204"/>
                        </a:lnTo>
                        <a:lnTo>
                          <a:pt x="190" y="203"/>
                        </a:lnTo>
                        <a:lnTo>
                          <a:pt x="194" y="202"/>
                        </a:lnTo>
                        <a:lnTo>
                          <a:pt x="196" y="199"/>
                        </a:lnTo>
                        <a:lnTo>
                          <a:pt x="198" y="19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3" name="Freeform 67"/>
                  <p:cNvSpPr>
                    <a:spLocks/>
                  </p:cNvSpPr>
                  <p:nvPr/>
                </p:nvSpPr>
                <p:spPr bwMode="auto">
                  <a:xfrm>
                    <a:off x="6369050" y="5459413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1 h 2"/>
                      <a:gd name="T4" fmla="*/ 3 w 5"/>
                      <a:gd name="T5" fmla="*/ 1 h 2"/>
                      <a:gd name="T6" fmla="*/ 2 w 5"/>
                      <a:gd name="T7" fmla="*/ 1 h 2"/>
                      <a:gd name="T8" fmla="*/ 0 w 5"/>
                      <a:gd name="T9" fmla="*/ 2 h 2"/>
                      <a:gd name="T10" fmla="*/ 2 w 5"/>
                      <a:gd name="T11" fmla="*/ 1 h 2"/>
                      <a:gd name="T12" fmla="*/ 3 w 5"/>
                      <a:gd name="T13" fmla="*/ 1 h 2"/>
                      <a:gd name="T14" fmla="*/ 4 w 5"/>
                      <a:gd name="T15" fmla="*/ 1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4" name="Freeform 68"/>
                  <p:cNvSpPr>
                    <a:spLocks/>
                  </p:cNvSpPr>
                  <p:nvPr/>
                </p:nvSpPr>
                <p:spPr bwMode="auto">
                  <a:xfrm>
                    <a:off x="5818188" y="5205413"/>
                    <a:ext cx="47625" cy="44450"/>
                  </a:xfrm>
                  <a:custGeom>
                    <a:avLst/>
                    <a:gdLst>
                      <a:gd name="T0" fmla="*/ 60 w 60"/>
                      <a:gd name="T1" fmla="*/ 57 h 57"/>
                      <a:gd name="T2" fmla="*/ 51 w 60"/>
                      <a:gd name="T3" fmla="*/ 48 h 57"/>
                      <a:gd name="T4" fmla="*/ 43 w 60"/>
                      <a:gd name="T5" fmla="*/ 42 h 57"/>
                      <a:gd name="T6" fmla="*/ 35 w 60"/>
                      <a:gd name="T7" fmla="*/ 35 h 57"/>
                      <a:gd name="T8" fmla="*/ 26 w 60"/>
                      <a:gd name="T9" fmla="*/ 27 h 57"/>
                      <a:gd name="T10" fmla="*/ 20 w 60"/>
                      <a:gd name="T11" fmla="*/ 20 h 57"/>
                      <a:gd name="T12" fmla="*/ 13 w 60"/>
                      <a:gd name="T13" fmla="*/ 13 h 57"/>
                      <a:gd name="T14" fmla="*/ 6 w 60"/>
                      <a:gd name="T15" fmla="*/ 7 h 57"/>
                      <a:gd name="T16" fmla="*/ 0 w 60"/>
                      <a:gd name="T17" fmla="*/ 0 h 57"/>
                      <a:gd name="T18" fmla="*/ 6 w 60"/>
                      <a:gd name="T19" fmla="*/ 7 h 57"/>
                      <a:gd name="T20" fmla="*/ 13 w 60"/>
                      <a:gd name="T21" fmla="*/ 13 h 57"/>
                      <a:gd name="T22" fmla="*/ 20 w 60"/>
                      <a:gd name="T23" fmla="*/ 20 h 57"/>
                      <a:gd name="T24" fmla="*/ 26 w 60"/>
                      <a:gd name="T25" fmla="*/ 27 h 57"/>
                      <a:gd name="T26" fmla="*/ 35 w 60"/>
                      <a:gd name="T27" fmla="*/ 35 h 57"/>
                      <a:gd name="T28" fmla="*/ 43 w 60"/>
                      <a:gd name="T29" fmla="*/ 42 h 57"/>
                      <a:gd name="T30" fmla="*/ 51 w 60"/>
                      <a:gd name="T31" fmla="*/ 48 h 57"/>
                      <a:gd name="T32" fmla="*/ 60 w 60"/>
                      <a:gd name="T33" fmla="*/ 57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60" h="57">
                        <a:moveTo>
                          <a:pt x="60" y="57"/>
                        </a:moveTo>
                        <a:lnTo>
                          <a:pt x="51" y="48"/>
                        </a:lnTo>
                        <a:lnTo>
                          <a:pt x="43" y="42"/>
                        </a:lnTo>
                        <a:lnTo>
                          <a:pt x="35" y="35"/>
                        </a:lnTo>
                        <a:lnTo>
                          <a:pt x="26" y="27"/>
                        </a:lnTo>
                        <a:lnTo>
                          <a:pt x="20" y="20"/>
                        </a:lnTo>
                        <a:lnTo>
                          <a:pt x="13" y="13"/>
                        </a:lnTo>
                        <a:lnTo>
                          <a:pt x="6" y="7"/>
                        </a:lnTo>
                        <a:lnTo>
                          <a:pt x="0" y="0"/>
                        </a:lnTo>
                        <a:lnTo>
                          <a:pt x="6" y="7"/>
                        </a:lnTo>
                        <a:lnTo>
                          <a:pt x="13" y="13"/>
                        </a:lnTo>
                        <a:lnTo>
                          <a:pt x="20" y="20"/>
                        </a:lnTo>
                        <a:lnTo>
                          <a:pt x="26" y="27"/>
                        </a:lnTo>
                        <a:lnTo>
                          <a:pt x="35" y="35"/>
                        </a:lnTo>
                        <a:lnTo>
                          <a:pt x="43" y="42"/>
                        </a:lnTo>
                        <a:lnTo>
                          <a:pt x="51" y="48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5" name="Freeform 69"/>
                  <p:cNvSpPr>
                    <a:spLocks/>
                  </p:cNvSpPr>
                  <p:nvPr/>
                </p:nvSpPr>
                <p:spPr bwMode="auto">
                  <a:xfrm>
                    <a:off x="6351588" y="5467350"/>
                    <a:ext cx="0" cy="1588"/>
                  </a:xfrm>
                  <a:custGeom>
                    <a:avLst/>
                    <a:gdLst>
                      <a:gd name="T0" fmla="*/ 2 w 2"/>
                      <a:gd name="T1" fmla="*/ 0 h 1"/>
                      <a:gd name="T2" fmla="*/ 2 w 2"/>
                      <a:gd name="T3" fmla="*/ 0 h 1"/>
                      <a:gd name="T4" fmla="*/ 2 w 2"/>
                      <a:gd name="T5" fmla="*/ 0 h 1"/>
                      <a:gd name="T6" fmla="*/ 0 w 2"/>
                      <a:gd name="T7" fmla="*/ 1 h 1"/>
                      <a:gd name="T8" fmla="*/ 0 w 2"/>
                      <a:gd name="T9" fmla="*/ 1 h 1"/>
                      <a:gd name="T10" fmla="*/ 0 w 2"/>
                      <a:gd name="T11" fmla="*/ 1 h 1"/>
                      <a:gd name="T12" fmla="*/ 2 w 2"/>
                      <a:gd name="T13" fmla="*/ 0 h 1"/>
                      <a:gd name="T14" fmla="*/ 2 w 2"/>
                      <a:gd name="T15" fmla="*/ 0 h 1"/>
                      <a:gd name="T16" fmla="*/ 2 w 2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" h="1"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6" name="Freeform 70"/>
                  <p:cNvSpPr>
                    <a:spLocks/>
                  </p:cNvSpPr>
                  <p:nvPr/>
                </p:nvSpPr>
                <p:spPr bwMode="auto">
                  <a:xfrm>
                    <a:off x="5913438" y="5287963"/>
                    <a:ext cx="15875" cy="9525"/>
                  </a:xfrm>
                  <a:custGeom>
                    <a:avLst/>
                    <a:gdLst>
                      <a:gd name="T0" fmla="*/ 0 w 18"/>
                      <a:gd name="T1" fmla="*/ 0 h 11"/>
                      <a:gd name="T2" fmla="*/ 5 w 18"/>
                      <a:gd name="T3" fmla="*/ 2 h 11"/>
                      <a:gd name="T4" fmla="*/ 9 w 18"/>
                      <a:gd name="T5" fmla="*/ 6 h 11"/>
                      <a:gd name="T6" fmla="*/ 14 w 18"/>
                      <a:gd name="T7" fmla="*/ 9 h 11"/>
                      <a:gd name="T8" fmla="*/ 18 w 18"/>
                      <a:gd name="T9" fmla="*/ 11 h 11"/>
                      <a:gd name="T10" fmla="*/ 14 w 18"/>
                      <a:gd name="T11" fmla="*/ 9 h 11"/>
                      <a:gd name="T12" fmla="*/ 9 w 18"/>
                      <a:gd name="T13" fmla="*/ 6 h 11"/>
                      <a:gd name="T14" fmla="*/ 5 w 18"/>
                      <a:gd name="T15" fmla="*/ 2 h 11"/>
                      <a:gd name="T16" fmla="*/ 0 w 18"/>
                      <a:gd name="T1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1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9" y="6"/>
                        </a:lnTo>
                        <a:lnTo>
                          <a:pt x="14" y="9"/>
                        </a:lnTo>
                        <a:lnTo>
                          <a:pt x="18" y="11"/>
                        </a:lnTo>
                        <a:lnTo>
                          <a:pt x="14" y="9"/>
                        </a:lnTo>
                        <a:lnTo>
                          <a:pt x="9" y="6"/>
                        </a:lnTo>
                        <a:lnTo>
                          <a:pt x="5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7" name="Freeform 71"/>
                  <p:cNvSpPr>
                    <a:spLocks/>
                  </p:cNvSpPr>
                  <p:nvPr/>
                </p:nvSpPr>
                <p:spPr bwMode="auto">
                  <a:xfrm>
                    <a:off x="5892800" y="5272088"/>
                    <a:ext cx="12700" cy="9525"/>
                  </a:xfrm>
                  <a:custGeom>
                    <a:avLst/>
                    <a:gdLst>
                      <a:gd name="T0" fmla="*/ 0 w 18"/>
                      <a:gd name="T1" fmla="*/ 0 h 14"/>
                      <a:gd name="T2" fmla="*/ 4 w 18"/>
                      <a:gd name="T3" fmla="*/ 4 h 14"/>
                      <a:gd name="T4" fmla="*/ 8 w 18"/>
                      <a:gd name="T5" fmla="*/ 7 h 14"/>
                      <a:gd name="T6" fmla="*/ 13 w 18"/>
                      <a:gd name="T7" fmla="*/ 10 h 14"/>
                      <a:gd name="T8" fmla="*/ 18 w 18"/>
                      <a:gd name="T9" fmla="*/ 14 h 14"/>
                      <a:gd name="T10" fmla="*/ 13 w 18"/>
                      <a:gd name="T11" fmla="*/ 10 h 14"/>
                      <a:gd name="T12" fmla="*/ 8 w 18"/>
                      <a:gd name="T13" fmla="*/ 7 h 14"/>
                      <a:gd name="T14" fmla="*/ 4 w 18"/>
                      <a:gd name="T15" fmla="*/ 4 h 14"/>
                      <a:gd name="T16" fmla="*/ 0 w 18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4">
                        <a:moveTo>
                          <a:pt x="0" y="0"/>
                        </a:moveTo>
                        <a:lnTo>
                          <a:pt x="4" y="4"/>
                        </a:lnTo>
                        <a:lnTo>
                          <a:pt x="8" y="7"/>
                        </a:lnTo>
                        <a:lnTo>
                          <a:pt x="13" y="10"/>
                        </a:lnTo>
                        <a:lnTo>
                          <a:pt x="18" y="14"/>
                        </a:lnTo>
                        <a:lnTo>
                          <a:pt x="13" y="10"/>
                        </a:lnTo>
                        <a:lnTo>
                          <a:pt x="8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8" name="Freeform 72"/>
                  <p:cNvSpPr>
                    <a:spLocks/>
                  </p:cNvSpPr>
                  <p:nvPr/>
                </p:nvSpPr>
                <p:spPr bwMode="auto">
                  <a:xfrm>
                    <a:off x="5972175" y="5324475"/>
                    <a:ext cx="19050" cy="9525"/>
                  </a:xfrm>
                  <a:custGeom>
                    <a:avLst/>
                    <a:gdLst>
                      <a:gd name="T0" fmla="*/ 5 w 23"/>
                      <a:gd name="T1" fmla="*/ 3 h 13"/>
                      <a:gd name="T2" fmla="*/ 10 w 23"/>
                      <a:gd name="T3" fmla="*/ 6 h 13"/>
                      <a:gd name="T4" fmla="*/ 15 w 23"/>
                      <a:gd name="T5" fmla="*/ 8 h 13"/>
                      <a:gd name="T6" fmla="*/ 18 w 23"/>
                      <a:gd name="T7" fmla="*/ 10 h 13"/>
                      <a:gd name="T8" fmla="*/ 23 w 23"/>
                      <a:gd name="T9" fmla="*/ 13 h 13"/>
                      <a:gd name="T10" fmla="*/ 9 w 23"/>
                      <a:gd name="T11" fmla="*/ 5 h 13"/>
                      <a:gd name="T12" fmla="*/ 1 w 23"/>
                      <a:gd name="T13" fmla="*/ 1 h 13"/>
                      <a:gd name="T14" fmla="*/ 0 w 23"/>
                      <a:gd name="T15" fmla="*/ 0 h 13"/>
                      <a:gd name="T16" fmla="*/ 5 w 23"/>
                      <a:gd name="T17" fmla="*/ 3 h 13"/>
                      <a:gd name="T18" fmla="*/ 5 w 23"/>
                      <a:gd name="T19" fmla="*/ 3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13">
                        <a:moveTo>
                          <a:pt x="5" y="3"/>
                        </a:moveTo>
                        <a:lnTo>
                          <a:pt x="10" y="6"/>
                        </a:lnTo>
                        <a:lnTo>
                          <a:pt x="15" y="8"/>
                        </a:lnTo>
                        <a:lnTo>
                          <a:pt x="18" y="10"/>
                        </a:lnTo>
                        <a:lnTo>
                          <a:pt x="23" y="13"/>
                        </a:lnTo>
                        <a:lnTo>
                          <a:pt x="9" y="5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5" y="3"/>
                        </a:lnTo>
                        <a:lnTo>
                          <a:pt x="5" y="3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09" name="Freeform 73"/>
                  <p:cNvSpPr>
                    <a:spLocks/>
                  </p:cNvSpPr>
                  <p:nvPr/>
                </p:nvSpPr>
                <p:spPr bwMode="auto">
                  <a:xfrm>
                    <a:off x="6383338" y="5453063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3"/>
                      <a:gd name="T2" fmla="*/ 5 w 6"/>
                      <a:gd name="T3" fmla="*/ 0 h 3"/>
                      <a:gd name="T4" fmla="*/ 3 w 6"/>
                      <a:gd name="T5" fmla="*/ 1 h 3"/>
                      <a:gd name="T6" fmla="*/ 1 w 6"/>
                      <a:gd name="T7" fmla="*/ 1 h 3"/>
                      <a:gd name="T8" fmla="*/ 0 w 6"/>
                      <a:gd name="T9" fmla="*/ 3 h 3"/>
                      <a:gd name="T10" fmla="*/ 1 w 6"/>
                      <a:gd name="T11" fmla="*/ 1 h 3"/>
                      <a:gd name="T12" fmla="*/ 3 w 6"/>
                      <a:gd name="T13" fmla="*/ 1 h 3"/>
                      <a:gd name="T14" fmla="*/ 5 w 6"/>
                      <a:gd name="T15" fmla="*/ 0 h 3"/>
                      <a:gd name="T16" fmla="*/ 6 w 6"/>
                      <a:gd name="T17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3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0" name="Freeform 74"/>
                  <p:cNvSpPr>
                    <a:spLocks/>
                  </p:cNvSpPr>
                  <p:nvPr/>
                </p:nvSpPr>
                <p:spPr bwMode="auto">
                  <a:xfrm>
                    <a:off x="5870575" y="5254625"/>
                    <a:ext cx="14288" cy="11113"/>
                  </a:xfrm>
                  <a:custGeom>
                    <a:avLst/>
                    <a:gdLst>
                      <a:gd name="T0" fmla="*/ 0 w 18"/>
                      <a:gd name="T1" fmla="*/ 0 h 15"/>
                      <a:gd name="T2" fmla="*/ 4 w 18"/>
                      <a:gd name="T3" fmla="*/ 5 h 15"/>
                      <a:gd name="T4" fmla="*/ 9 w 18"/>
                      <a:gd name="T5" fmla="*/ 8 h 15"/>
                      <a:gd name="T6" fmla="*/ 13 w 18"/>
                      <a:gd name="T7" fmla="*/ 12 h 15"/>
                      <a:gd name="T8" fmla="*/ 18 w 18"/>
                      <a:gd name="T9" fmla="*/ 15 h 15"/>
                      <a:gd name="T10" fmla="*/ 13 w 18"/>
                      <a:gd name="T11" fmla="*/ 12 h 15"/>
                      <a:gd name="T12" fmla="*/ 9 w 18"/>
                      <a:gd name="T13" fmla="*/ 8 h 15"/>
                      <a:gd name="T14" fmla="*/ 4 w 18"/>
                      <a:gd name="T15" fmla="*/ 5 h 15"/>
                      <a:gd name="T16" fmla="*/ 0 w 18"/>
                      <a:gd name="T1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5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8"/>
                        </a:lnTo>
                        <a:lnTo>
                          <a:pt x="13" y="12"/>
                        </a:lnTo>
                        <a:lnTo>
                          <a:pt x="18" y="15"/>
                        </a:lnTo>
                        <a:lnTo>
                          <a:pt x="13" y="12"/>
                        </a:lnTo>
                        <a:lnTo>
                          <a:pt x="9" y="8"/>
                        </a:lnTo>
                        <a:lnTo>
                          <a:pt x="4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1" name="Freeform 75"/>
                  <p:cNvSpPr>
                    <a:spLocks/>
                  </p:cNvSpPr>
                  <p:nvPr/>
                </p:nvSpPr>
                <p:spPr bwMode="auto">
                  <a:xfrm>
                    <a:off x="6399213" y="5445125"/>
                    <a:ext cx="4763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0 h 2"/>
                      <a:gd name="T4" fmla="*/ 2 w 5"/>
                      <a:gd name="T5" fmla="*/ 1 h 2"/>
                      <a:gd name="T6" fmla="*/ 1 w 5"/>
                      <a:gd name="T7" fmla="*/ 1 h 2"/>
                      <a:gd name="T8" fmla="*/ 0 w 5"/>
                      <a:gd name="T9" fmla="*/ 2 h 2"/>
                      <a:gd name="T10" fmla="*/ 1 w 5"/>
                      <a:gd name="T11" fmla="*/ 1 h 2"/>
                      <a:gd name="T12" fmla="*/ 2 w 5"/>
                      <a:gd name="T13" fmla="*/ 1 h 2"/>
                      <a:gd name="T14" fmla="*/ 4 w 5"/>
                      <a:gd name="T15" fmla="*/ 0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2" name="Freeform 76"/>
                  <p:cNvSpPr>
                    <a:spLocks/>
                  </p:cNvSpPr>
                  <p:nvPr/>
                </p:nvSpPr>
                <p:spPr bwMode="auto">
                  <a:xfrm>
                    <a:off x="6278563" y="549592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3" name="Freeform 77"/>
                  <p:cNvSpPr>
                    <a:spLocks/>
                  </p:cNvSpPr>
                  <p:nvPr/>
                </p:nvSpPr>
                <p:spPr bwMode="auto">
                  <a:xfrm>
                    <a:off x="6313488" y="5481638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1"/>
                      <a:gd name="T2" fmla="*/ 4 w 5"/>
                      <a:gd name="T3" fmla="*/ 0 h 1"/>
                      <a:gd name="T4" fmla="*/ 3 w 5"/>
                      <a:gd name="T5" fmla="*/ 0 h 1"/>
                      <a:gd name="T6" fmla="*/ 1 w 5"/>
                      <a:gd name="T7" fmla="*/ 1 h 1"/>
                      <a:gd name="T8" fmla="*/ 0 w 5"/>
                      <a:gd name="T9" fmla="*/ 1 h 1"/>
                      <a:gd name="T10" fmla="*/ 1 w 5"/>
                      <a:gd name="T11" fmla="*/ 1 h 1"/>
                      <a:gd name="T12" fmla="*/ 3 w 5"/>
                      <a:gd name="T13" fmla="*/ 0 h 1"/>
                      <a:gd name="T14" fmla="*/ 4 w 5"/>
                      <a:gd name="T15" fmla="*/ 0 h 1"/>
                      <a:gd name="T16" fmla="*/ 5 w 5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4" name="Freeform 78"/>
                  <p:cNvSpPr>
                    <a:spLocks/>
                  </p:cNvSpPr>
                  <p:nvPr/>
                </p:nvSpPr>
                <p:spPr bwMode="auto">
                  <a:xfrm>
                    <a:off x="6330950" y="5475288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1"/>
                      <a:gd name="T2" fmla="*/ 5 w 6"/>
                      <a:gd name="T3" fmla="*/ 0 h 1"/>
                      <a:gd name="T4" fmla="*/ 4 w 6"/>
                      <a:gd name="T5" fmla="*/ 0 h 1"/>
                      <a:gd name="T6" fmla="*/ 1 w 6"/>
                      <a:gd name="T7" fmla="*/ 1 h 1"/>
                      <a:gd name="T8" fmla="*/ 0 w 6"/>
                      <a:gd name="T9" fmla="*/ 1 h 1"/>
                      <a:gd name="T10" fmla="*/ 1 w 6"/>
                      <a:gd name="T11" fmla="*/ 1 h 1"/>
                      <a:gd name="T12" fmla="*/ 4 w 6"/>
                      <a:gd name="T13" fmla="*/ 0 h 1"/>
                      <a:gd name="T14" fmla="*/ 5 w 6"/>
                      <a:gd name="T15" fmla="*/ 0 h 1"/>
                      <a:gd name="T16" fmla="*/ 6 w 6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5" name="Freeform 79"/>
                  <p:cNvSpPr>
                    <a:spLocks/>
                  </p:cNvSpPr>
                  <p:nvPr/>
                </p:nvSpPr>
                <p:spPr bwMode="auto">
                  <a:xfrm>
                    <a:off x="5937250" y="5303838"/>
                    <a:ext cx="17463" cy="11113"/>
                  </a:xfrm>
                  <a:custGeom>
                    <a:avLst/>
                    <a:gdLst>
                      <a:gd name="T0" fmla="*/ 0 w 22"/>
                      <a:gd name="T1" fmla="*/ 0 h 14"/>
                      <a:gd name="T2" fmla="*/ 6 w 22"/>
                      <a:gd name="T3" fmla="*/ 4 h 14"/>
                      <a:gd name="T4" fmla="*/ 10 w 22"/>
                      <a:gd name="T5" fmla="*/ 7 h 14"/>
                      <a:gd name="T6" fmla="*/ 16 w 22"/>
                      <a:gd name="T7" fmla="*/ 11 h 14"/>
                      <a:gd name="T8" fmla="*/ 22 w 22"/>
                      <a:gd name="T9" fmla="*/ 14 h 14"/>
                      <a:gd name="T10" fmla="*/ 16 w 22"/>
                      <a:gd name="T11" fmla="*/ 11 h 14"/>
                      <a:gd name="T12" fmla="*/ 11 w 22"/>
                      <a:gd name="T13" fmla="*/ 7 h 14"/>
                      <a:gd name="T14" fmla="*/ 6 w 22"/>
                      <a:gd name="T15" fmla="*/ 4 h 14"/>
                      <a:gd name="T16" fmla="*/ 0 w 22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14">
                        <a:moveTo>
                          <a:pt x="0" y="0"/>
                        </a:moveTo>
                        <a:lnTo>
                          <a:pt x="6" y="4"/>
                        </a:lnTo>
                        <a:lnTo>
                          <a:pt x="10" y="7"/>
                        </a:lnTo>
                        <a:lnTo>
                          <a:pt x="16" y="11"/>
                        </a:lnTo>
                        <a:lnTo>
                          <a:pt x="22" y="14"/>
                        </a:lnTo>
                        <a:lnTo>
                          <a:pt x="16" y="11"/>
                        </a:lnTo>
                        <a:lnTo>
                          <a:pt x="11" y="7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6" name="Freeform 80"/>
                  <p:cNvSpPr>
                    <a:spLocks/>
                  </p:cNvSpPr>
                  <p:nvPr/>
                </p:nvSpPr>
                <p:spPr bwMode="auto">
                  <a:xfrm>
                    <a:off x="6296025" y="548957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7" name="Freeform 81"/>
                  <p:cNvSpPr>
                    <a:spLocks/>
                  </p:cNvSpPr>
                  <p:nvPr/>
                </p:nvSpPr>
                <p:spPr bwMode="auto">
                  <a:xfrm>
                    <a:off x="5808663" y="5205413"/>
                    <a:ext cx="168275" cy="149225"/>
                  </a:xfrm>
                  <a:custGeom>
                    <a:avLst/>
                    <a:gdLst>
                      <a:gd name="T0" fmla="*/ 0 w 212"/>
                      <a:gd name="T1" fmla="*/ 5 h 188"/>
                      <a:gd name="T2" fmla="*/ 0 w 212"/>
                      <a:gd name="T3" fmla="*/ 6 h 188"/>
                      <a:gd name="T4" fmla="*/ 2 w 212"/>
                      <a:gd name="T5" fmla="*/ 6 h 188"/>
                      <a:gd name="T6" fmla="*/ 2 w 212"/>
                      <a:gd name="T7" fmla="*/ 7 h 188"/>
                      <a:gd name="T8" fmla="*/ 2 w 212"/>
                      <a:gd name="T9" fmla="*/ 7 h 188"/>
                      <a:gd name="T10" fmla="*/ 10 w 212"/>
                      <a:gd name="T11" fmla="*/ 19 h 188"/>
                      <a:gd name="T12" fmla="*/ 18 w 212"/>
                      <a:gd name="T13" fmla="*/ 30 h 188"/>
                      <a:gd name="T14" fmla="*/ 25 w 212"/>
                      <a:gd name="T15" fmla="*/ 42 h 188"/>
                      <a:gd name="T16" fmla="*/ 32 w 212"/>
                      <a:gd name="T17" fmla="*/ 54 h 188"/>
                      <a:gd name="T18" fmla="*/ 37 w 212"/>
                      <a:gd name="T19" fmla="*/ 66 h 188"/>
                      <a:gd name="T20" fmla="*/ 44 w 212"/>
                      <a:gd name="T21" fmla="*/ 77 h 188"/>
                      <a:gd name="T22" fmla="*/ 52 w 212"/>
                      <a:gd name="T23" fmla="*/ 89 h 188"/>
                      <a:gd name="T24" fmla="*/ 60 w 212"/>
                      <a:gd name="T25" fmla="*/ 100 h 188"/>
                      <a:gd name="T26" fmla="*/ 67 w 212"/>
                      <a:gd name="T27" fmla="*/ 105 h 188"/>
                      <a:gd name="T28" fmla="*/ 74 w 212"/>
                      <a:gd name="T29" fmla="*/ 107 h 188"/>
                      <a:gd name="T30" fmla="*/ 82 w 212"/>
                      <a:gd name="T31" fmla="*/ 108 h 188"/>
                      <a:gd name="T32" fmla="*/ 90 w 212"/>
                      <a:gd name="T33" fmla="*/ 110 h 188"/>
                      <a:gd name="T34" fmla="*/ 98 w 212"/>
                      <a:gd name="T35" fmla="*/ 110 h 188"/>
                      <a:gd name="T36" fmla="*/ 106 w 212"/>
                      <a:gd name="T37" fmla="*/ 111 h 188"/>
                      <a:gd name="T38" fmla="*/ 114 w 212"/>
                      <a:gd name="T39" fmla="*/ 112 h 188"/>
                      <a:gd name="T40" fmla="*/ 121 w 212"/>
                      <a:gd name="T41" fmla="*/ 115 h 188"/>
                      <a:gd name="T42" fmla="*/ 134 w 212"/>
                      <a:gd name="T43" fmla="*/ 122 h 188"/>
                      <a:gd name="T44" fmla="*/ 146 w 212"/>
                      <a:gd name="T45" fmla="*/ 129 h 188"/>
                      <a:gd name="T46" fmla="*/ 157 w 212"/>
                      <a:gd name="T47" fmla="*/ 138 h 188"/>
                      <a:gd name="T48" fmla="*/ 167 w 212"/>
                      <a:gd name="T49" fmla="*/ 148 h 188"/>
                      <a:gd name="T50" fmla="*/ 177 w 212"/>
                      <a:gd name="T51" fmla="*/ 157 h 188"/>
                      <a:gd name="T52" fmla="*/ 186 w 212"/>
                      <a:gd name="T53" fmla="*/ 167 h 188"/>
                      <a:gd name="T54" fmla="*/ 195 w 212"/>
                      <a:gd name="T55" fmla="*/ 178 h 188"/>
                      <a:gd name="T56" fmla="*/ 204 w 212"/>
                      <a:gd name="T57" fmla="*/ 188 h 188"/>
                      <a:gd name="T58" fmla="*/ 209 w 212"/>
                      <a:gd name="T59" fmla="*/ 179 h 188"/>
                      <a:gd name="T60" fmla="*/ 209 w 212"/>
                      <a:gd name="T61" fmla="*/ 171 h 188"/>
                      <a:gd name="T62" fmla="*/ 209 w 212"/>
                      <a:gd name="T63" fmla="*/ 161 h 188"/>
                      <a:gd name="T64" fmla="*/ 212 w 212"/>
                      <a:gd name="T65" fmla="*/ 153 h 188"/>
                      <a:gd name="T66" fmla="*/ 195 w 212"/>
                      <a:gd name="T67" fmla="*/ 144 h 188"/>
                      <a:gd name="T68" fmla="*/ 179 w 212"/>
                      <a:gd name="T69" fmla="*/ 134 h 188"/>
                      <a:gd name="T70" fmla="*/ 163 w 212"/>
                      <a:gd name="T71" fmla="*/ 125 h 188"/>
                      <a:gd name="T72" fmla="*/ 148 w 212"/>
                      <a:gd name="T73" fmla="*/ 114 h 188"/>
                      <a:gd name="T74" fmla="*/ 133 w 212"/>
                      <a:gd name="T75" fmla="*/ 104 h 188"/>
                      <a:gd name="T76" fmla="*/ 119 w 212"/>
                      <a:gd name="T77" fmla="*/ 93 h 188"/>
                      <a:gd name="T78" fmla="*/ 105 w 212"/>
                      <a:gd name="T79" fmla="*/ 84 h 188"/>
                      <a:gd name="T80" fmla="*/ 93 w 212"/>
                      <a:gd name="T81" fmla="*/ 74 h 188"/>
                      <a:gd name="T82" fmla="*/ 80 w 212"/>
                      <a:gd name="T83" fmla="*/ 63 h 188"/>
                      <a:gd name="T84" fmla="*/ 68 w 212"/>
                      <a:gd name="T85" fmla="*/ 54 h 188"/>
                      <a:gd name="T86" fmla="*/ 58 w 212"/>
                      <a:gd name="T87" fmla="*/ 44 h 188"/>
                      <a:gd name="T88" fmla="*/ 48 w 212"/>
                      <a:gd name="T89" fmla="*/ 35 h 188"/>
                      <a:gd name="T90" fmla="*/ 37 w 212"/>
                      <a:gd name="T91" fmla="*/ 25 h 188"/>
                      <a:gd name="T92" fmla="*/ 28 w 212"/>
                      <a:gd name="T93" fmla="*/ 17 h 188"/>
                      <a:gd name="T94" fmla="*/ 20 w 212"/>
                      <a:gd name="T95" fmla="*/ 8 h 188"/>
                      <a:gd name="T96" fmla="*/ 12 w 212"/>
                      <a:gd name="T97" fmla="*/ 0 h 188"/>
                      <a:gd name="T98" fmla="*/ 12 w 212"/>
                      <a:gd name="T99" fmla="*/ 0 h 188"/>
                      <a:gd name="T100" fmla="*/ 12 w 212"/>
                      <a:gd name="T101" fmla="*/ 0 h 188"/>
                      <a:gd name="T102" fmla="*/ 12 w 212"/>
                      <a:gd name="T103" fmla="*/ 0 h 188"/>
                      <a:gd name="T104" fmla="*/ 12 w 212"/>
                      <a:gd name="T105" fmla="*/ 0 h 188"/>
                      <a:gd name="T106" fmla="*/ 0 w 212"/>
                      <a:gd name="T107" fmla="*/ 5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12" h="188">
                        <a:moveTo>
                          <a:pt x="0" y="5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7"/>
                        </a:lnTo>
                        <a:lnTo>
                          <a:pt x="10" y="19"/>
                        </a:lnTo>
                        <a:lnTo>
                          <a:pt x="18" y="30"/>
                        </a:lnTo>
                        <a:lnTo>
                          <a:pt x="25" y="42"/>
                        </a:lnTo>
                        <a:lnTo>
                          <a:pt x="32" y="54"/>
                        </a:lnTo>
                        <a:lnTo>
                          <a:pt x="37" y="66"/>
                        </a:lnTo>
                        <a:lnTo>
                          <a:pt x="44" y="77"/>
                        </a:lnTo>
                        <a:lnTo>
                          <a:pt x="52" y="89"/>
                        </a:lnTo>
                        <a:lnTo>
                          <a:pt x="60" y="100"/>
                        </a:lnTo>
                        <a:lnTo>
                          <a:pt x="67" y="105"/>
                        </a:lnTo>
                        <a:lnTo>
                          <a:pt x="74" y="107"/>
                        </a:lnTo>
                        <a:lnTo>
                          <a:pt x="82" y="108"/>
                        </a:lnTo>
                        <a:lnTo>
                          <a:pt x="90" y="110"/>
                        </a:lnTo>
                        <a:lnTo>
                          <a:pt x="98" y="110"/>
                        </a:lnTo>
                        <a:lnTo>
                          <a:pt x="106" y="111"/>
                        </a:lnTo>
                        <a:lnTo>
                          <a:pt x="114" y="112"/>
                        </a:lnTo>
                        <a:lnTo>
                          <a:pt x="121" y="115"/>
                        </a:lnTo>
                        <a:lnTo>
                          <a:pt x="134" y="122"/>
                        </a:lnTo>
                        <a:lnTo>
                          <a:pt x="146" y="129"/>
                        </a:lnTo>
                        <a:lnTo>
                          <a:pt x="157" y="138"/>
                        </a:lnTo>
                        <a:lnTo>
                          <a:pt x="167" y="148"/>
                        </a:lnTo>
                        <a:lnTo>
                          <a:pt x="177" y="157"/>
                        </a:lnTo>
                        <a:lnTo>
                          <a:pt x="186" y="167"/>
                        </a:lnTo>
                        <a:lnTo>
                          <a:pt x="195" y="178"/>
                        </a:lnTo>
                        <a:lnTo>
                          <a:pt x="204" y="188"/>
                        </a:lnTo>
                        <a:lnTo>
                          <a:pt x="209" y="179"/>
                        </a:lnTo>
                        <a:lnTo>
                          <a:pt x="209" y="171"/>
                        </a:lnTo>
                        <a:lnTo>
                          <a:pt x="209" y="161"/>
                        </a:lnTo>
                        <a:lnTo>
                          <a:pt x="212" y="153"/>
                        </a:lnTo>
                        <a:lnTo>
                          <a:pt x="195" y="144"/>
                        </a:lnTo>
                        <a:lnTo>
                          <a:pt x="179" y="134"/>
                        </a:lnTo>
                        <a:lnTo>
                          <a:pt x="163" y="125"/>
                        </a:lnTo>
                        <a:lnTo>
                          <a:pt x="148" y="114"/>
                        </a:lnTo>
                        <a:lnTo>
                          <a:pt x="133" y="104"/>
                        </a:lnTo>
                        <a:lnTo>
                          <a:pt x="119" y="93"/>
                        </a:lnTo>
                        <a:lnTo>
                          <a:pt x="105" y="84"/>
                        </a:lnTo>
                        <a:lnTo>
                          <a:pt x="93" y="74"/>
                        </a:lnTo>
                        <a:lnTo>
                          <a:pt x="80" y="63"/>
                        </a:lnTo>
                        <a:lnTo>
                          <a:pt x="68" y="54"/>
                        </a:lnTo>
                        <a:lnTo>
                          <a:pt x="58" y="44"/>
                        </a:lnTo>
                        <a:lnTo>
                          <a:pt x="48" y="35"/>
                        </a:lnTo>
                        <a:lnTo>
                          <a:pt x="37" y="25"/>
                        </a:lnTo>
                        <a:lnTo>
                          <a:pt x="28" y="17"/>
                        </a:lnTo>
                        <a:lnTo>
                          <a:pt x="20" y="8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8" name="Freeform 82"/>
                  <p:cNvSpPr>
                    <a:spLocks/>
                  </p:cNvSpPr>
                  <p:nvPr/>
                </p:nvSpPr>
                <p:spPr bwMode="auto">
                  <a:xfrm>
                    <a:off x="6083300" y="5370513"/>
                    <a:ext cx="1588" cy="0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1 h 1"/>
                      <a:gd name="T4" fmla="*/ 0 w 1"/>
                      <a:gd name="T5" fmla="*/ 1 h 1"/>
                      <a:gd name="T6" fmla="*/ 0 w 1"/>
                      <a:gd name="T7" fmla="*/ 1 h 1"/>
                      <a:gd name="T8" fmla="*/ 1 w 1"/>
                      <a:gd name="T9" fmla="*/ 1 h 1"/>
                      <a:gd name="T10" fmla="*/ 0 w 1"/>
                      <a:gd name="T11" fmla="*/ 1 h 1"/>
                      <a:gd name="T12" fmla="*/ 0 w 1"/>
                      <a:gd name="T13" fmla="*/ 1 h 1"/>
                      <a:gd name="T14" fmla="*/ 0 w 1"/>
                      <a:gd name="T15" fmla="*/ 1 h 1"/>
                      <a:gd name="T16" fmla="*/ 0 w 1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19" name="Freeform 83"/>
                  <p:cNvSpPr>
                    <a:spLocks/>
                  </p:cNvSpPr>
                  <p:nvPr/>
                </p:nvSpPr>
                <p:spPr bwMode="auto">
                  <a:xfrm>
                    <a:off x="6049963" y="5359400"/>
                    <a:ext cx="1588" cy="0"/>
                  </a:xfrm>
                  <a:custGeom>
                    <a:avLst/>
                    <a:gdLst>
                      <a:gd name="T0" fmla="*/ 0 w 2"/>
                      <a:gd name="T1" fmla="*/ 1 w 2"/>
                      <a:gd name="T2" fmla="*/ 1 w 2"/>
                      <a:gd name="T3" fmla="*/ 1 w 2"/>
                      <a:gd name="T4" fmla="*/ 2 w 2"/>
                      <a:gd name="T5" fmla="*/ 1 w 2"/>
                      <a:gd name="T6" fmla="*/ 1 w 2"/>
                      <a:gd name="T7" fmla="*/ 1 w 2"/>
                      <a:gd name="T8" fmla="*/ 0 w 2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20" name="Freeform 84"/>
                  <p:cNvSpPr>
                    <a:spLocks/>
                  </p:cNvSpPr>
                  <p:nvPr/>
                </p:nvSpPr>
                <p:spPr bwMode="auto">
                  <a:xfrm>
                    <a:off x="6026150" y="5316538"/>
                    <a:ext cx="571500" cy="179388"/>
                  </a:xfrm>
                  <a:custGeom>
                    <a:avLst/>
                    <a:gdLst>
                      <a:gd name="T0" fmla="*/ 353 w 720"/>
                      <a:gd name="T1" fmla="*/ 214 h 225"/>
                      <a:gd name="T2" fmla="*/ 370 w 720"/>
                      <a:gd name="T3" fmla="*/ 207 h 225"/>
                      <a:gd name="T4" fmla="*/ 382 w 720"/>
                      <a:gd name="T5" fmla="*/ 204 h 225"/>
                      <a:gd name="T6" fmla="*/ 389 w 720"/>
                      <a:gd name="T7" fmla="*/ 201 h 225"/>
                      <a:gd name="T8" fmla="*/ 398 w 720"/>
                      <a:gd name="T9" fmla="*/ 198 h 225"/>
                      <a:gd name="T10" fmla="*/ 409 w 720"/>
                      <a:gd name="T11" fmla="*/ 192 h 225"/>
                      <a:gd name="T12" fmla="*/ 419 w 720"/>
                      <a:gd name="T13" fmla="*/ 189 h 225"/>
                      <a:gd name="T14" fmla="*/ 428 w 720"/>
                      <a:gd name="T15" fmla="*/ 185 h 225"/>
                      <a:gd name="T16" fmla="*/ 440 w 720"/>
                      <a:gd name="T17" fmla="*/ 179 h 225"/>
                      <a:gd name="T18" fmla="*/ 454 w 720"/>
                      <a:gd name="T19" fmla="*/ 172 h 225"/>
                      <a:gd name="T20" fmla="*/ 463 w 720"/>
                      <a:gd name="T21" fmla="*/ 168 h 225"/>
                      <a:gd name="T22" fmla="*/ 474 w 720"/>
                      <a:gd name="T23" fmla="*/ 163 h 225"/>
                      <a:gd name="T24" fmla="*/ 482 w 720"/>
                      <a:gd name="T25" fmla="*/ 160 h 225"/>
                      <a:gd name="T26" fmla="*/ 490 w 720"/>
                      <a:gd name="T27" fmla="*/ 155 h 225"/>
                      <a:gd name="T28" fmla="*/ 518 w 720"/>
                      <a:gd name="T29" fmla="*/ 140 h 225"/>
                      <a:gd name="T30" fmla="*/ 559 w 720"/>
                      <a:gd name="T31" fmla="*/ 117 h 225"/>
                      <a:gd name="T32" fmla="*/ 596 w 720"/>
                      <a:gd name="T33" fmla="*/ 95 h 225"/>
                      <a:gd name="T34" fmla="*/ 628 w 720"/>
                      <a:gd name="T35" fmla="*/ 76 h 225"/>
                      <a:gd name="T36" fmla="*/ 656 w 720"/>
                      <a:gd name="T37" fmla="*/ 59 h 225"/>
                      <a:gd name="T38" fmla="*/ 680 w 720"/>
                      <a:gd name="T39" fmla="*/ 45 h 225"/>
                      <a:gd name="T40" fmla="*/ 700 w 720"/>
                      <a:gd name="T41" fmla="*/ 32 h 225"/>
                      <a:gd name="T42" fmla="*/ 715 w 720"/>
                      <a:gd name="T43" fmla="*/ 21 h 225"/>
                      <a:gd name="T44" fmla="*/ 656 w 720"/>
                      <a:gd name="T45" fmla="*/ 0 h 225"/>
                      <a:gd name="T46" fmla="*/ 429 w 720"/>
                      <a:gd name="T47" fmla="*/ 130 h 225"/>
                      <a:gd name="T48" fmla="*/ 415 w 720"/>
                      <a:gd name="T49" fmla="*/ 129 h 225"/>
                      <a:gd name="T50" fmla="*/ 389 w 720"/>
                      <a:gd name="T51" fmla="*/ 126 h 225"/>
                      <a:gd name="T52" fmla="*/ 352 w 720"/>
                      <a:gd name="T53" fmla="*/ 123 h 225"/>
                      <a:gd name="T54" fmla="*/ 308 w 720"/>
                      <a:gd name="T55" fmla="*/ 117 h 225"/>
                      <a:gd name="T56" fmla="*/ 256 w 720"/>
                      <a:gd name="T57" fmla="*/ 109 h 225"/>
                      <a:gd name="T58" fmla="*/ 201 w 720"/>
                      <a:gd name="T59" fmla="*/ 100 h 225"/>
                      <a:gd name="T60" fmla="*/ 143 w 720"/>
                      <a:gd name="T61" fmla="*/ 87 h 225"/>
                      <a:gd name="T62" fmla="*/ 114 w 720"/>
                      <a:gd name="T63" fmla="*/ 80 h 225"/>
                      <a:gd name="T64" fmla="*/ 114 w 720"/>
                      <a:gd name="T65" fmla="*/ 80 h 225"/>
                      <a:gd name="T66" fmla="*/ 114 w 720"/>
                      <a:gd name="T67" fmla="*/ 80 h 225"/>
                      <a:gd name="T68" fmla="*/ 116 w 720"/>
                      <a:gd name="T69" fmla="*/ 81 h 225"/>
                      <a:gd name="T70" fmla="*/ 121 w 720"/>
                      <a:gd name="T71" fmla="*/ 93 h 225"/>
                      <a:gd name="T72" fmla="*/ 136 w 720"/>
                      <a:gd name="T73" fmla="*/ 109 h 225"/>
                      <a:gd name="T74" fmla="*/ 129 w 720"/>
                      <a:gd name="T75" fmla="*/ 117 h 225"/>
                      <a:gd name="T76" fmla="*/ 94 w 720"/>
                      <a:gd name="T77" fmla="*/ 124 h 225"/>
                      <a:gd name="T78" fmla="*/ 57 w 720"/>
                      <a:gd name="T79" fmla="*/ 128 h 225"/>
                      <a:gd name="T80" fmla="*/ 21 w 720"/>
                      <a:gd name="T81" fmla="*/ 128 h 225"/>
                      <a:gd name="T82" fmla="*/ 2 w 720"/>
                      <a:gd name="T83" fmla="*/ 129 h 225"/>
                      <a:gd name="T84" fmla="*/ 0 w 720"/>
                      <a:gd name="T85" fmla="*/ 133 h 225"/>
                      <a:gd name="T86" fmla="*/ 5 w 720"/>
                      <a:gd name="T87" fmla="*/ 144 h 225"/>
                      <a:gd name="T88" fmla="*/ 12 w 720"/>
                      <a:gd name="T89" fmla="*/ 161 h 225"/>
                      <a:gd name="T90" fmla="*/ 35 w 720"/>
                      <a:gd name="T91" fmla="*/ 177 h 225"/>
                      <a:gd name="T92" fmla="*/ 79 w 720"/>
                      <a:gd name="T93" fmla="*/ 191 h 225"/>
                      <a:gd name="T94" fmla="*/ 123 w 720"/>
                      <a:gd name="T95" fmla="*/ 201 h 225"/>
                      <a:gd name="T96" fmla="*/ 163 w 720"/>
                      <a:gd name="T97" fmla="*/ 209 h 225"/>
                      <a:gd name="T98" fmla="*/ 202 w 720"/>
                      <a:gd name="T99" fmla="*/ 216 h 225"/>
                      <a:gd name="T100" fmla="*/ 239 w 720"/>
                      <a:gd name="T101" fmla="*/ 221 h 225"/>
                      <a:gd name="T102" fmla="*/ 272 w 720"/>
                      <a:gd name="T103" fmla="*/ 223 h 225"/>
                      <a:gd name="T104" fmla="*/ 303 w 720"/>
                      <a:gd name="T105" fmla="*/ 225 h 225"/>
                      <a:gd name="T106" fmla="*/ 318 w 720"/>
                      <a:gd name="T107" fmla="*/ 225 h 225"/>
                      <a:gd name="T108" fmla="*/ 318 w 720"/>
                      <a:gd name="T109" fmla="*/ 225 h 225"/>
                      <a:gd name="T110" fmla="*/ 324 w 720"/>
                      <a:gd name="T111" fmla="*/ 223 h 225"/>
                      <a:gd name="T112" fmla="*/ 336 w 720"/>
                      <a:gd name="T113" fmla="*/ 220 h 225"/>
                      <a:gd name="T114" fmla="*/ 341 w 720"/>
                      <a:gd name="T115" fmla="*/ 217 h 225"/>
                      <a:gd name="T116" fmla="*/ 341 w 720"/>
                      <a:gd name="T117" fmla="*/ 217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20" h="225">
                        <a:moveTo>
                          <a:pt x="341" y="217"/>
                        </a:moveTo>
                        <a:lnTo>
                          <a:pt x="353" y="214"/>
                        </a:lnTo>
                        <a:lnTo>
                          <a:pt x="362" y="211"/>
                        </a:lnTo>
                        <a:lnTo>
                          <a:pt x="370" y="207"/>
                        </a:lnTo>
                        <a:lnTo>
                          <a:pt x="377" y="205"/>
                        </a:lnTo>
                        <a:lnTo>
                          <a:pt x="382" y="204"/>
                        </a:lnTo>
                        <a:lnTo>
                          <a:pt x="386" y="201"/>
                        </a:lnTo>
                        <a:lnTo>
                          <a:pt x="389" y="201"/>
                        </a:lnTo>
                        <a:lnTo>
                          <a:pt x="391" y="200"/>
                        </a:lnTo>
                        <a:lnTo>
                          <a:pt x="398" y="198"/>
                        </a:lnTo>
                        <a:lnTo>
                          <a:pt x="404" y="194"/>
                        </a:lnTo>
                        <a:lnTo>
                          <a:pt x="409" y="192"/>
                        </a:lnTo>
                        <a:lnTo>
                          <a:pt x="414" y="191"/>
                        </a:lnTo>
                        <a:lnTo>
                          <a:pt x="419" y="189"/>
                        </a:lnTo>
                        <a:lnTo>
                          <a:pt x="423" y="186"/>
                        </a:lnTo>
                        <a:lnTo>
                          <a:pt x="428" y="185"/>
                        </a:lnTo>
                        <a:lnTo>
                          <a:pt x="432" y="183"/>
                        </a:lnTo>
                        <a:lnTo>
                          <a:pt x="440" y="179"/>
                        </a:lnTo>
                        <a:lnTo>
                          <a:pt x="447" y="176"/>
                        </a:lnTo>
                        <a:lnTo>
                          <a:pt x="454" y="172"/>
                        </a:lnTo>
                        <a:lnTo>
                          <a:pt x="458" y="171"/>
                        </a:lnTo>
                        <a:lnTo>
                          <a:pt x="463" y="168"/>
                        </a:lnTo>
                        <a:lnTo>
                          <a:pt x="469" y="166"/>
                        </a:lnTo>
                        <a:lnTo>
                          <a:pt x="474" y="163"/>
                        </a:lnTo>
                        <a:lnTo>
                          <a:pt x="477" y="162"/>
                        </a:lnTo>
                        <a:lnTo>
                          <a:pt x="482" y="160"/>
                        </a:lnTo>
                        <a:lnTo>
                          <a:pt x="486" y="157"/>
                        </a:lnTo>
                        <a:lnTo>
                          <a:pt x="490" y="155"/>
                        </a:lnTo>
                        <a:lnTo>
                          <a:pt x="495" y="153"/>
                        </a:lnTo>
                        <a:lnTo>
                          <a:pt x="518" y="140"/>
                        </a:lnTo>
                        <a:lnTo>
                          <a:pt x="538" y="129"/>
                        </a:lnTo>
                        <a:lnTo>
                          <a:pt x="559" y="117"/>
                        </a:lnTo>
                        <a:lnTo>
                          <a:pt x="577" y="106"/>
                        </a:lnTo>
                        <a:lnTo>
                          <a:pt x="596" y="95"/>
                        </a:lnTo>
                        <a:lnTo>
                          <a:pt x="612" y="86"/>
                        </a:lnTo>
                        <a:lnTo>
                          <a:pt x="628" y="76"/>
                        </a:lnTo>
                        <a:lnTo>
                          <a:pt x="643" y="68"/>
                        </a:lnTo>
                        <a:lnTo>
                          <a:pt x="656" y="59"/>
                        </a:lnTo>
                        <a:lnTo>
                          <a:pt x="668" y="51"/>
                        </a:lnTo>
                        <a:lnTo>
                          <a:pt x="680" y="45"/>
                        </a:lnTo>
                        <a:lnTo>
                          <a:pt x="690" y="38"/>
                        </a:lnTo>
                        <a:lnTo>
                          <a:pt x="700" y="32"/>
                        </a:lnTo>
                        <a:lnTo>
                          <a:pt x="708" y="26"/>
                        </a:lnTo>
                        <a:lnTo>
                          <a:pt x="715" y="21"/>
                        </a:lnTo>
                        <a:lnTo>
                          <a:pt x="720" y="18"/>
                        </a:lnTo>
                        <a:lnTo>
                          <a:pt x="656" y="0"/>
                        </a:lnTo>
                        <a:lnTo>
                          <a:pt x="431" y="130"/>
                        </a:lnTo>
                        <a:lnTo>
                          <a:pt x="429" y="130"/>
                        </a:lnTo>
                        <a:lnTo>
                          <a:pt x="424" y="130"/>
                        </a:lnTo>
                        <a:lnTo>
                          <a:pt x="415" y="129"/>
                        </a:lnTo>
                        <a:lnTo>
                          <a:pt x="404" y="128"/>
                        </a:lnTo>
                        <a:lnTo>
                          <a:pt x="389" y="126"/>
                        </a:lnTo>
                        <a:lnTo>
                          <a:pt x="371" y="125"/>
                        </a:lnTo>
                        <a:lnTo>
                          <a:pt x="352" y="123"/>
                        </a:lnTo>
                        <a:lnTo>
                          <a:pt x="331" y="121"/>
                        </a:lnTo>
                        <a:lnTo>
                          <a:pt x="308" y="117"/>
                        </a:lnTo>
                        <a:lnTo>
                          <a:pt x="283" y="114"/>
                        </a:lnTo>
                        <a:lnTo>
                          <a:pt x="256" y="109"/>
                        </a:lnTo>
                        <a:lnTo>
                          <a:pt x="230" y="104"/>
                        </a:lnTo>
                        <a:lnTo>
                          <a:pt x="201" y="100"/>
                        </a:lnTo>
                        <a:lnTo>
                          <a:pt x="172" y="94"/>
                        </a:lnTo>
                        <a:lnTo>
                          <a:pt x="143" y="87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6" y="81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21" y="93"/>
                        </a:lnTo>
                        <a:lnTo>
                          <a:pt x="128" y="102"/>
                        </a:lnTo>
                        <a:lnTo>
                          <a:pt x="136" y="109"/>
                        </a:lnTo>
                        <a:lnTo>
                          <a:pt x="148" y="114"/>
                        </a:lnTo>
                        <a:lnTo>
                          <a:pt x="129" y="117"/>
                        </a:lnTo>
                        <a:lnTo>
                          <a:pt x="112" y="121"/>
                        </a:lnTo>
                        <a:lnTo>
                          <a:pt x="94" y="124"/>
                        </a:lnTo>
                        <a:lnTo>
                          <a:pt x="75" y="125"/>
                        </a:lnTo>
                        <a:lnTo>
                          <a:pt x="57" y="128"/>
                        </a:lnTo>
                        <a:lnTo>
                          <a:pt x="40" y="128"/>
                        </a:lnTo>
                        <a:lnTo>
                          <a:pt x="21" y="128"/>
                        </a:lnTo>
                        <a:lnTo>
                          <a:pt x="4" y="128"/>
                        </a:lnTo>
                        <a:lnTo>
                          <a:pt x="2" y="129"/>
                        </a:lnTo>
                        <a:lnTo>
                          <a:pt x="0" y="131"/>
                        </a:lnTo>
                        <a:lnTo>
                          <a:pt x="0" y="133"/>
                        </a:lnTo>
                        <a:lnTo>
                          <a:pt x="0" y="136"/>
                        </a:lnTo>
                        <a:lnTo>
                          <a:pt x="5" y="144"/>
                        </a:lnTo>
                        <a:lnTo>
                          <a:pt x="9" y="153"/>
                        </a:lnTo>
                        <a:lnTo>
                          <a:pt x="12" y="161"/>
                        </a:lnTo>
                        <a:lnTo>
                          <a:pt x="12" y="169"/>
                        </a:lnTo>
                        <a:lnTo>
                          <a:pt x="35" y="177"/>
                        </a:lnTo>
                        <a:lnTo>
                          <a:pt x="57" y="184"/>
                        </a:lnTo>
                        <a:lnTo>
                          <a:pt x="79" y="191"/>
                        </a:lnTo>
                        <a:lnTo>
                          <a:pt x="101" y="197"/>
                        </a:lnTo>
                        <a:lnTo>
                          <a:pt x="123" y="201"/>
                        </a:lnTo>
                        <a:lnTo>
                          <a:pt x="143" y="206"/>
                        </a:lnTo>
                        <a:lnTo>
                          <a:pt x="163" y="209"/>
                        </a:lnTo>
                        <a:lnTo>
                          <a:pt x="182" y="213"/>
                        </a:lnTo>
                        <a:lnTo>
                          <a:pt x="202" y="216"/>
                        </a:lnTo>
                        <a:lnTo>
                          <a:pt x="220" y="219"/>
                        </a:lnTo>
                        <a:lnTo>
                          <a:pt x="239" y="221"/>
                        </a:lnTo>
                        <a:lnTo>
                          <a:pt x="256" y="222"/>
                        </a:lnTo>
                        <a:lnTo>
                          <a:pt x="272" y="223"/>
                        </a:lnTo>
                        <a:lnTo>
                          <a:pt x="288" y="224"/>
                        </a:lnTo>
                        <a:lnTo>
                          <a:pt x="303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24" y="223"/>
                        </a:lnTo>
                        <a:lnTo>
                          <a:pt x="330" y="222"/>
                        </a:lnTo>
                        <a:lnTo>
                          <a:pt x="336" y="220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21" name="Freeform 85"/>
                  <p:cNvSpPr>
                    <a:spLocks/>
                  </p:cNvSpPr>
                  <p:nvPr/>
                </p:nvSpPr>
                <p:spPr bwMode="auto">
                  <a:xfrm>
                    <a:off x="6019800" y="5348288"/>
                    <a:ext cx="1588" cy="0"/>
                  </a:xfrm>
                  <a:custGeom>
                    <a:avLst/>
                    <a:gdLst>
                      <a:gd name="T0" fmla="*/ 0 w 1"/>
                      <a:gd name="T1" fmla="*/ 0 w 1"/>
                      <a:gd name="T2" fmla="*/ 1 w 1"/>
                      <a:gd name="T3" fmla="*/ 1 w 1"/>
                      <a:gd name="T4" fmla="*/ 1 w 1"/>
                      <a:gd name="T5" fmla="*/ 1 w 1"/>
                      <a:gd name="T6" fmla="*/ 1 w 1"/>
                      <a:gd name="T7" fmla="*/ 0 w 1"/>
                      <a:gd name="T8" fmla="*/ 0 w 1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22" name="Freeform 86"/>
                  <p:cNvSpPr>
                    <a:spLocks/>
                  </p:cNvSpPr>
                  <p:nvPr/>
                </p:nvSpPr>
                <p:spPr bwMode="auto">
                  <a:xfrm>
                    <a:off x="5743575" y="5226050"/>
                    <a:ext cx="22225" cy="26988"/>
                  </a:xfrm>
                  <a:custGeom>
                    <a:avLst/>
                    <a:gdLst>
                      <a:gd name="T0" fmla="*/ 25 w 27"/>
                      <a:gd name="T1" fmla="*/ 0 h 33"/>
                      <a:gd name="T2" fmla="*/ 0 w 27"/>
                      <a:gd name="T3" fmla="*/ 10 h 33"/>
                      <a:gd name="T4" fmla="*/ 1 w 27"/>
                      <a:gd name="T5" fmla="*/ 11 h 33"/>
                      <a:gd name="T6" fmla="*/ 3 w 27"/>
                      <a:gd name="T7" fmla="*/ 15 h 33"/>
                      <a:gd name="T8" fmla="*/ 7 w 27"/>
                      <a:gd name="T9" fmla="*/ 20 h 33"/>
                      <a:gd name="T10" fmla="*/ 12 w 27"/>
                      <a:gd name="T11" fmla="*/ 28 h 33"/>
                      <a:gd name="T12" fmla="*/ 16 w 27"/>
                      <a:gd name="T13" fmla="*/ 30 h 33"/>
                      <a:gd name="T14" fmla="*/ 19 w 27"/>
                      <a:gd name="T15" fmla="*/ 31 h 33"/>
                      <a:gd name="T16" fmla="*/ 23 w 27"/>
                      <a:gd name="T17" fmla="*/ 32 h 33"/>
                      <a:gd name="T18" fmla="*/ 27 w 27"/>
                      <a:gd name="T19" fmla="*/ 33 h 33"/>
                      <a:gd name="T20" fmla="*/ 27 w 27"/>
                      <a:gd name="T21" fmla="*/ 25 h 33"/>
                      <a:gd name="T22" fmla="*/ 27 w 27"/>
                      <a:gd name="T23" fmla="*/ 16 h 33"/>
                      <a:gd name="T24" fmla="*/ 26 w 27"/>
                      <a:gd name="T25" fmla="*/ 8 h 33"/>
                      <a:gd name="T26" fmla="*/ 25 w 27"/>
                      <a:gd name="T27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33">
                        <a:moveTo>
                          <a:pt x="25" y="0"/>
                        </a:moveTo>
                        <a:lnTo>
                          <a:pt x="0" y="10"/>
                        </a:lnTo>
                        <a:lnTo>
                          <a:pt x="1" y="11"/>
                        </a:lnTo>
                        <a:lnTo>
                          <a:pt x="3" y="15"/>
                        </a:lnTo>
                        <a:lnTo>
                          <a:pt x="7" y="20"/>
                        </a:lnTo>
                        <a:lnTo>
                          <a:pt x="12" y="28"/>
                        </a:lnTo>
                        <a:lnTo>
                          <a:pt x="16" y="30"/>
                        </a:lnTo>
                        <a:lnTo>
                          <a:pt x="19" y="31"/>
                        </a:lnTo>
                        <a:lnTo>
                          <a:pt x="23" y="32"/>
                        </a:lnTo>
                        <a:lnTo>
                          <a:pt x="27" y="33"/>
                        </a:lnTo>
                        <a:lnTo>
                          <a:pt x="27" y="25"/>
                        </a:lnTo>
                        <a:lnTo>
                          <a:pt x="27" y="16"/>
                        </a:lnTo>
                        <a:lnTo>
                          <a:pt x="26" y="8"/>
                        </a:lnTo>
                        <a:lnTo>
                          <a:pt x="25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23" name="Freeform 87"/>
                  <p:cNvSpPr>
                    <a:spLocks/>
                  </p:cNvSpPr>
                  <p:nvPr/>
                </p:nvSpPr>
                <p:spPr bwMode="auto">
                  <a:xfrm>
                    <a:off x="5976938" y="5327650"/>
                    <a:ext cx="14288" cy="6350"/>
                  </a:xfrm>
                  <a:custGeom>
                    <a:avLst/>
                    <a:gdLst>
                      <a:gd name="T0" fmla="*/ 0 w 18"/>
                      <a:gd name="T1" fmla="*/ 0 h 10"/>
                      <a:gd name="T2" fmla="*/ 5 w 18"/>
                      <a:gd name="T3" fmla="*/ 3 h 10"/>
                      <a:gd name="T4" fmla="*/ 10 w 18"/>
                      <a:gd name="T5" fmla="*/ 5 h 10"/>
                      <a:gd name="T6" fmla="*/ 13 w 18"/>
                      <a:gd name="T7" fmla="*/ 7 h 10"/>
                      <a:gd name="T8" fmla="*/ 18 w 18"/>
                      <a:gd name="T9" fmla="*/ 10 h 10"/>
                      <a:gd name="T10" fmla="*/ 13 w 18"/>
                      <a:gd name="T11" fmla="*/ 7 h 10"/>
                      <a:gd name="T12" fmla="*/ 10 w 18"/>
                      <a:gd name="T13" fmla="*/ 5 h 10"/>
                      <a:gd name="T14" fmla="*/ 5 w 18"/>
                      <a:gd name="T15" fmla="*/ 3 h 10"/>
                      <a:gd name="T16" fmla="*/ 0 w 18"/>
                      <a:gd name="T17" fmla="*/ 0 h 10"/>
                      <a:gd name="T18" fmla="*/ 0 w 18"/>
                      <a:gd name="T1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8" h="10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10" y="5"/>
                        </a:lnTo>
                        <a:lnTo>
                          <a:pt x="13" y="7"/>
                        </a:lnTo>
                        <a:lnTo>
                          <a:pt x="18" y="10"/>
                        </a:lnTo>
                        <a:lnTo>
                          <a:pt x="13" y="7"/>
                        </a:lnTo>
                        <a:lnTo>
                          <a:pt x="10" y="5"/>
                        </a:lnTo>
                        <a:lnTo>
                          <a:pt x="5" y="3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24" name="Freeform 88"/>
                  <p:cNvSpPr>
                    <a:spLocks/>
                  </p:cNvSpPr>
                  <p:nvPr/>
                </p:nvSpPr>
                <p:spPr bwMode="auto">
                  <a:xfrm>
                    <a:off x="5754688" y="5208588"/>
                    <a:ext cx="387350" cy="242888"/>
                  </a:xfrm>
                  <a:custGeom>
                    <a:avLst/>
                    <a:gdLst>
                      <a:gd name="T0" fmla="*/ 264 w 490"/>
                      <a:gd name="T1" fmla="*/ 173 h 304"/>
                      <a:gd name="T2" fmla="*/ 246 w 490"/>
                      <a:gd name="T3" fmla="*/ 152 h 304"/>
                      <a:gd name="T4" fmla="*/ 226 w 490"/>
                      <a:gd name="T5" fmla="*/ 133 h 304"/>
                      <a:gd name="T6" fmla="*/ 203 w 490"/>
                      <a:gd name="T7" fmla="*/ 117 h 304"/>
                      <a:gd name="T8" fmla="*/ 183 w 490"/>
                      <a:gd name="T9" fmla="*/ 107 h 304"/>
                      <a:gd name="T10" fmla="*/ 167 w 490"/>
                      <a:gd name="T11" fmla="*/ 105 h 304"/>
                      <a:gd name="T12" fmla="*/ 151 w 490"/>
                      <a:gd name="T13" fmla="*/ 103 h 304"/>
                      <a:gd name="T14" fmla="*/ 136 w 490"/>
                      <a:gd name="T15" fmla="*/ 100 h 304"/>
                      <a:gd name="T16" fmla="*/ 121 w 490"/>
                      <a:gd name="T17" fmla="*/ 84 h 304"/>
                      <a:gd name="T18" fmla="*/ 106 w 490"/>
                      <a:gd name="T19" fmla="*/ 61 h 304"/>
                      <a:gd name="T20" fmla="*/ 94 w 490"/>
                      <a:gd name="T21" fmla="*/ 37 h 304"/>
                      <a:gd name="T22" fmla="*/ 79 w 490"/>
                      <a:gd name="T23" fmla="*/ 14 h 304"/>
                      <a:gd name="T24" fmla="*/ 71 w 490"/>
                      <a:gd name="T25" fmla="*/ 2 h 304"/>
                      <a:gd name="T26" fmla="*/ 69 w 490"/>
                      <a:gd name="T27" fmla="*/ 1 h 304"/>
                      <a:gd name="T28" fmla="*/ 13 w 490"/>
                      <a:gd name="T29" fmla="*/ 22 h 304"/>
                      <a:gd name="T30" fmla="*/ 15 w 490"/>
                      <a:gd name="T31" fmla="*/ 38 h 304"/>
                      <a:gd name="T32" fmla="*/ 15 w 490"/>
                      <a:gd name="T33" fmla="*/ 55 h 304"/>
                      <a:gd name="T34" fmla="*/ 7 w 490"/>
                      <a:gd name="T35" fmla="*/ 53 h 304"/>
                      <a:gd name="T36" fmla="*/ 0 w 490"/>
                      <a:gd name="T37" fmla="*/ 50 h 304"/>
                      <a:gd name="T38" fmla="*/ 15 w 490"/>
                      <a:gd name="T39" fmla="*/ 70 h 304"/>
                      <a:gd name="T40" fmla="*/ 36 w 490"/>
                      <a:gd name="T41" fmla="*/ 95 h 304"/>
                      <a:gd name="T42" fmla="*/ 64 w 490"/>
                      <a:gd name="T43" fmla="*/ 125 h 304"/>
                      <a:gd name="T44" fmla="*/ 98 w 490"/>
                      <a:gd name="T45" fmla="*/ 158 h 304"/>
                      <a:gd name="T46" fmla="*/ 141 w 490"/>
                      <a:gd name="T47" fmla="*/ 191 h 304"/>
                      <a:gd name="T48" fmla="*/ 190 w 490"/>
                      <a:gd name="T49" fmla="*/ 224 h 304"/>
                      <a:gd name="T50" fmla="*/ 249 w 490"/>
                      <a:gd name="T51" fmla="*/ 258 h 304"/>
                      <a:gd name="T52" fmla="*/ 316 w 490"/>
                      <a:gd name="T53" fmla="*/ 289 h 304"/>
                      <a:gd name="T54" fmla="*/ 325 w 490"/>
                      <a:gd name="T55" fmla="*/ 294 h 304"/>
                      <a:gd name="T56" fmla="*/ 336 w 490"/>
                      <a:gd name="T57" fmla="*/ 297 h 304"/>
                      <a:gd name="T58" fmla="*/ 345 w 490"/>
                      <a:gd name="T59" fmla="*/ 301 h 304"/>
                      <a:gd name="T60" fmla="*/ 354 w 490"/>
                      <a:gd name="T61" fmla="*/ 304 h 304"/>
                      <a:gd name="T62" fmla="*/ 351 w 490"/>
                      <a:gd name="T63" fmla="*/ 288 h 304"/>
                      <a:gd name="T64" fmla="*/ 342 w 490"/>
                      <a:gd name="T65" fmla="*/ 271 h 304"/>
                      <a:gd name="T66" fmla="*/ 342 w 490"/>
                      <a:gd name="T67" fmla="*/ 266 h 304"/>
                      <a:gd name="T68" fmla="*/ 346 w 490"/>
                      <a:gd name="T69" fmla="*/ 263 h 304"/>
                      <a:gd name="T70" fmla="*/ 382 w 490"/>
                      <a:gd name="T71" fmla="*/ 263 h 304"/>
                      <a:gd name="T72" fmla="*/ 417 w 490"/>
                      <a:gd name="T73" fmla="*/ 260 h 304"/>
                      <a:gd name="T74" fmla="*/ 454 w 490"/>
                      <a:gd name="T75" fmla="*/ 256 h 304"/>
                      <a:gd name="T76" fmla="*/ 490 w 490"/>
                      <a:gd name="T77" fmla="*/ 249 h 304"/>
                      <a:gd name="T78" fmla="*/ 470 w 490"/>
                      <a:gd name="T79" fmla="*/ 237 h 304"/>
                      <a:gd name="T80" fmla="*/ 458 w 490"/>
                      <a:gd name="T81" fmla="*/ 218 h 304"/>
                      <a:gd name="T82" fmla="*/ 458 w 490"/>
                      <a:gd name="T83" fmla="*/ 216 h 304"/>
                      <a:gd name="T84" fmla="*/ 456 w 490"/>
                      <a:gd name="T85" fmla="*/ 215 h 304"/>
                      <a:gd name="T86" fmla="*/ 456 w 490"/>
                      <a:gd name="T87" fmla="*/ 215 h 304"/>
                      <a:gd name="T88" fmla="*/ 456 w 490"/>
                      <a:gd name="T89" fmla="*/ 215 h 304"/>
                      <a:gd name="T90" fmla="*/ 446 w 490"/>
                      <a:gd name="T91" fmla="*/ 213 h 304"/>
                      <a:gd name="T92" fmla="*/ 436 w 490"/>
                      <a:gd name="T93" fmla="*/ 209 h 304"/>
                      <a:gd name="T94" fmla="*/ 425 w 490"/>
                      <a:gd name="T95" fmla="*/ 206 h 304"/>
                      <a:gd name="T96" fmla="*/ 416 w 490"/>
                      <a:gd name="T97" fmla="*/ 204 h 304"/>
                      <a:gd name="T98" fmla="*/ 415 w 490"/>
                      <a:gd name="T99" fmla="*/ 204 h 304"/>
                      <a:gd name="T100" fmla="*/ 415 w 490"/>
                      <a:gd name="T101" fmla="*/ 203 h 304"/>
                      <a:gd name="T102" fmla="*/ 384 w 490"/>
                      <a:gd name="T103" fmla="*/ 192 h 304"/>
                      <a:gd name="T104" fmla="*/ 355 w 490"/>
                      <a:gd name="T105" fmla="*/ 182 h 304"/>
                      <a:gd name="T106" fmla="*/ 326 w 490"/>
                      <a:gd name="T107" fmla="*/ 170 h 304"/>
                      <a:gd name="T108" fmla="*/ 299 w 490"/>
                      <a:gd name="T109" fmla="*/ 158 h 304"/>
                      <a:gd name="T110" fmla="*/ 291 w 490"/>
                      <a:gd name="T111" fmla="*/ 153 h 304"/>
                      <a:gd name="T112" fmla="*/ 281 w 490"/>
                      <a:gd name="T113" fmla="*/ 148 h 304"/>
                      <a:gd name="T114" fmla="*/ 278 w 490"/>
                      <a:gd name="T115" fmla="*/ 166 h 304"/>
                      <a:gd name="T116" fmla="*/ 273 w 490"/>
                      <a:gd name="T117" fmla="*/ 183 h 3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490" h="304">
                        <a:moveTo>
                          <a:pt x="273" y="183"/>
                        </a:moveTo>
                        <a:lnTo>
                          <a:pt x="264" y="173"/>
                        </a:lnTo>
                        <a:lnTo>
                          <a:pt x="255" y="162"/>
                        </a:lnTo>
                        <a:lnTo>
                          <a:pt x="246" y="152"/>
                        </a:lnTo>
                        <a:lnTo>
                          <a:pt x="236" y="143"/>
                        </a:lnTo>
                        <a:lnTo>
                          <a:pt x="226" y="133"/>
                        </a:lnTo>
                        <a:lnTo>
                          <a:pt x="215" y="124"/>
                        </a:lnTo>
                        <a:lnTo>
                          <a:pt x="203" y="117"/>
                        </a:lnTo>
                        <a:lnTo>
                          <a:pt x="190" y="110"/>
                        </a:lnTo>
                        <a:lnTo>
                          <a:pt x="183" y="107"/>
                        </a:lnTo>
                        <a:lnTo>
                          <a:pt x="175" y="106"/>
                        </a:lnTo>
                        <a:lnTo>
                          <a:pt x="167" y="105"/>
                        </a:lnTo>
                        <a:lnTo>
                          <a:pt x="159" y="105"/>
                        </a:lnTo>
                        <a:lnTo>
                          <a:pt x="151" y="103"/>
                        </a:lnTo>
                        <a:lnTo>
                          <a:pt x="143" y="102"/>
                        </a:lnTo>
                        <a:lnTo>
                          <a:pt x="136" y="100"/>
                        </a:lnTo>
                        <a:lnTo>
                          <a:pt x="129" y="95"/>
                        </a:lnTo>
                        <a:lnTo>
                          <a:pt x="121" y="84"/>
                        </a:lnTo>
                        <a:lnTo>
                          <a:pt x="113" y="72"/>
                        </a:lnTo>
                        <a:lnTo>
                          <a:pt x="106" y="61"/>
                        </a:lnTo>
                        <a:lnTo>
                          <a:pt x="101" y="49"/>
                        </a:lnTo>
                        <a:lnTo>
                          <a:pt x="94" y="37"/>
                        </a:lnTo>
                        <a:lnTo>
                          <a:pt x="87" y="25"/>
                        </a:lnTo>
                        <a:lnTo>
                          <a:pt x="79" y="14"/>
                        </a:lnTo>
                        <a:lnTo>
                          <a:pt x="71" y="2"/>
                        </a:lnTo>
                        <a:lnTo>
                          <a:pt x="71" y="2"/>
                        </a:lnTo>
                        <a:lnTo>
                          <a:pt x="71" y="1"/>
                        </a:lnTo>
                        <a:lnTo>
                          <a:pt x="69" y="1"/>
                        </a:lnTo>
                        <a:lnTo>
                          <a:pt x="69" y="0"/>
                        </a:lnTo>
                        <a:lnTo>
                          <a:pt x="13" y="22"/>
                        </a:lnTo>
                        <a:lnTo>
                          <a:pt x="14" y="30"/>
                        </a:lnTo>
                        <a:lnTo>
                          <a:pt x="15" y="38"/>
                        </a:lnTo>
                        <a:lnTo>
                          <a:pt x="15" y="47"/>
                        </a:lnTo>
                        <a:lnTo>
                          <a:pt x="15" y="55"/>
                        </a:lnTo>
                        <a:lnTo>
                          <a:pt x="11" y="54"/>
                        </a:lnTo>
                        <a:lnTo>
                          <a:pt x="7" y="53"/>
                        </a:lnTo>
                        <a:lnTo>
                          <a:pt x="4" y="52"/>
                        </a:lnTo>
                        <a:lnTo>
                          <a:pt x="0" y="50"/>
                        </a:lnTo>
                        <a:lnTo>
                          <a:pt x="7" y="60"/>
                        </a:lnTo>
                        <a:lnTo>
                          <a:pt x="15" y="70"/>
                        </a:lnTo>
                        <a:lnTo>
                          <a:pt x="25" y="83"/>
                        </a:lnTo>
                        <a:lnTo>
                          <a:pt x="36" y="95"/>
                        </a:lnTo>
                        <a:lnTo>
                          <a:pt x="49" y="110"/>
                        </a:lnTo>
                        <a:lnTo>
                          <a:pt x="64" y="125"/>
                        </a:lnTo>
                        <a:lnTo>
                          <a:pt x="80" y="140"/>
                        </a:lnTo>
                        <a:lnTo>
                          <a:pt x="98" y="158"/>
                        </a:lnTo>
                        <a:lnTo>
                          <a:pt x="119" y="174"/>
                        </a:lnTo>
                        <a:lnTo>
                          <a:pt x="141" y="191"/>
                        </a:lnTo>
                        <a:lnTo>
                          <a:pt x="165" y="208"/>
                        </a:lnTo>
                        <a:lnTo>
                          <a:pt x="190" y="224"/>
                        </a:lnTo>
                        <a:lnTo>
                          <a:pt x="219" y="242"/>
                        </a:lnTo>
                        <a:lnTo>
                          <a:pt x="249" y="258"/>
                        </a:lnTo>
                        <a:lnTo>
                          <a:pt x="281" y="274"/>
                        </a:lnTo>
                        <a:lnTo>
                          <a:pt x="316" y="289"/>
                        </a:lnTo>
                        <a:lnTo>
                          <a:pt x="321" y="291"/>
                        </a:lnTo>
                        <a:lnTo>
                          <a:pt x="325" y="294"/>
                        </a:lnTo>
                        <a:lnTo>
                          <a:pt x="330" y="295"/>
                        </a:lnTo>
                        <a:lnTo>
                          <a:pt x="336" y="297"/>
                        </a:lnTo>
                        <a:lnTo>
                          <a:pt x="340" y="298"/>
                        </a:lnTo>
                        <a:lnTo>
                          <a:pt x="345" y="301"/>
                        </a:lnTo>
                        <a:lnTo>
                          <a:pt x="349" y="302"/>
                        </a:lnTo>
                        <a:lnTo>
                          <a:pt x="354" y="304"/>
                        </a:lnTo>
                        <a:lnTo>
                          <a:pt x="354" y="296"/>
                        </a:lnTo>
                        <a:lnTo>
                          <a:pt x="351" y="288"/>
                        </a:lnTo>
                        <a:lnTo>
                          <a:pt x="347" y="279"/>
                        </a:lnTo>
                        <a:lnTo>
                          <a:pt x="342" y="271"/>
                        </a:lnTo>
                        <a:lnTo>
                          <a:pt x="342" y="268"/>
                        </a:lnTo>
                        <a:lnTo>
                          <a:pt x="342" y="266"/>
                        </a:lnTo>
                        <a:lnTo>
                          <a:pt x="344" y="264"/>
                        </a:lnTo>
                        <a:lnTo>
                          <a:pt x="346" y="263"/>
                        </a:lnTo>
                        <a:lnTo>
                          <a:pt x="363" y="263"/>
                        </a:lnTo>
                        <a:lnTo>
                          <a:pt x="382" y="263"/>
                        </a:lnTo>
                        <a:lnTo>
                          <a:pt x="399" y="263"/>
                        </a:lnTo>
                        <a:lnTo>
                          <a:pt x="417" y="260"/>
                        </a:lnTo>
                        <a:lnTo>
                          <a:pt x="436" y="259"/>
                        </a:lnTo>
                        <a:lnTo>
                          <a:pt x="454" y="256"/>
                        </a:lnTo>
                        <a:lnTo>
                          <a:pt x="471" y="252"/>
                        </a:lnTo>
                        <a:lnTo>
                          <a:pt x="490" y="249"/>
                        </a:lnTo>
                        <a:lnTo>
                          <a:pt x="478" y="244"/>
                        </a:lnTo>
                        <a:lnTo>
                          <a:pt x="470" y="237"/>
                        </a:lnTo>
                        <a:lnTo>
                          <a:pt x="463" y="228"/>
                        </a:lnTo>
                        <a:lnTo>
                          <a:pt x="458" y="218"/>
                        </a:lnTo>
                        <a:lnTo>
                          <a:pt x="458" y="216"/>
                        </a:lnTo>
                        <a:lnTo>
                          <a:pt x="458" y="216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2" y="214"/>
                        </a:lnTo>
                        <a:lnTo>
                          <a:pt x="446" y="213"/>
                        </a:lnTo>
                        <a:lnTo>
                          <a:pt x="441" y="211"/>
                        </a:lnTo>
                        <a:lnTo>
                          <a:pt x="436" y="209"/>
                        </a:lnTo>
                        <a:lnTo>
                          <a:pt x="431" y="208"/>
                        </a:lnTo>
                        <a:lnTo>
                          <a:pt x="425" y="206"/>
                        </a:lnTo>
                        <a:lnTo>
                          <a:pt x="421" y="205"/>
                        </a:lnTo>
                        <a:lnTo>
                          <a:pt x="416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3"/>
                        </a:lnTo>
                        <a:lnTo>
                          <a:pt x="400" y="198"/>
                        </a:lnTo>
                        <a:lnTo>
                          <a:pt x="384" y="192"/>
                        </a:lnTo>
                        <a:lnTo>
                          <a:pt x="369" y="188"/>
                        </a:lnTo>
                        <a:lnTo>
                          <a:pt x="355" y="182"/>
                        </a:lnTo>
                        <a:lnTo>
                          <a:pt x="340" y="176"/>
                        </a:lnTo>
                        <a:lnTo>
                          <a:pt x="326" y="170"/>
                        </a:lnTo>
                        <a:lnTo>
                          <a:pt x="312" y="165"/>
                        </a:lnTo>
                        <a:lnTo>
                          <a:pt x="299" y="158"/>
                        </a:lnTo>
                        <a:lnTo>
                          <a:pt x="294" y="155"/>
                        </a:lnTo>
                        <a:lnTo>
                          <a:pt x="291" y="153"/>
                        </a:lnTo>
                        <a:lnTo>
                          <a:pt x="286" y="151"/>
                        </a:lnTo>
                        <a:lnTo>
                          <a:pt x="281" y="148"/>
                        </a:lnTo>
                        <a:lnTo>
                          <a:pt x="278" y="156"/>
                        </a:lnTo>
                        <a:lnTo>
                          <a:pt x="278" y="166"/>
                        </a:lnTo>
                        <a:lnTo>
                          <a:pt x="278" y="174"/>
                        </a:lnTo>
                        <a:lnTo>
                          <a:pt x="273" y="183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540" name="Group 539"/>
            <p:cNvGrpSpPr/>
            <p:nvPr/>
          </p:nvGrpSpPr>
          <p:grpSpPr>
            <a:xfrm>
              <a:off x="5680062" y="2183504"/>
              <a:ext cx="949338" cy="789568"/>
              <a:chOff x="5996848" y="1371600"/>
              <a:chExt cx="949338" cy="789568"/>
            </a:xfrm>
          </p:grpSpPr>
          <p:grpSp>
            <p:nvGrpSpPr>
              <p:cNvPr id="541" name="Group 540"/>
              <p:cNvGrpSpPr/>
              <p:nvPr/>
            </p:nvGrpSpPr>
            <p:grpSpPr>
              <a:xfrm>
                <a:off x="6004097" y="1371600"/>
                <a:ext cx="473206" cy="484768"/>
                <a:chOff x="4694078" y="1713036"/>
                <a:chExt cx="473206" cy="484768"/>
              </a:xfrm>
            </p:grpSpPr>
            <p:sp>
              <p:nvSpPr>
                <p:cNvPr id="615" name="Rounded Rectangle 614"/>
                <p:cNvSpPr/>
                <p:nvPr/>
              </p:nvSpPr>
              <p:spPr>
                <a:xfrm>
                  <a:off x="4727965" y="1761441"/>
                  <a:ext cx="414524" cy="436363"/>
                </a:xfrm>
                <a:prstGeom prst="roundRect">
                  <a:avLst/>
                </a:prstGeom>
                <a:solidFill>
                  <a:srgbClr val="D9F7E7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6" name="Rounded Rectangle 615"/>
                <p:cNvSpPr/>
                <p:nvPr/>
              </p:nvSpPr>
              <p:spPr>
                <a:xfrm>
                  <a:off x="4730750" y="185188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7" name="TextBox 616"/>
                <p:cNvSpPr txBox="1"/>
                <p:nvPr/>
              </p:nvSpPr>
              <p:spPr>
                <a:xfrm>
                  <a:off x="4694078" y="1854869"/>
                  <a:ext cx="473206" cy="338554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0100</a:t>
                  </a:r>
                </a:p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0101..</a:t>
                  </a:r>
                </a:p>
              </p:txBody>
            </p:sp>
            <p:sp>
              <p:nvSpPr>
                <p:cNvPr id="618" name="TextBox 617"/>
                <p:cNvSpPr txBox="1"/>
                <p:nvPr/>
              </p:nvSpPr>
              <p:spPr>
                <a:xfrm>
                  <a:off x="4816998" y="171303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</p:grpSp>
          <p:grpSp>
            <p:nvGrpSpPr>
              <p:cNvPr id="542" name="Group 541"/>
              <p:cNvGrpSpPr/>
              <p:nvPr/>
            </p:nvGrpSpPr>
            <p:grpSpPr>
              <a:xfrm>
                <a:off x="6156497" y="1524000"/>
                <a:ext cx="473206" cy="484768"/>
                <a:chOff x="4694078" y="1713036"/>
                <a:chExt cx="473206" cy="484768"/>
              </a:xfrm>
            </p:grpSpPr>
            <p:sp>
              <p:nvSpPr>
                <p:cNvPr id="611" name="Rounded Rectangle 610"/>
                <p:cNvSpPr/>
                <p:nvPr/>
              </p:nvSpPr>
              <p:spPr>
                <a:xfrm>
                  <a:off x="4727965" y="1761441"/>
                  <a:ext cx="414524" cy="436363"/>
                </a:xfrm>
                <a:prstGeom prst="roundRect">
                  <a:avLst/>
                </a:prstGeom>
                <a:solidFill>
                  <a:srgbClr val="D9F7E7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2" name="Rounded Rectangle 611"/>
                <p:cNvSpPr/>
                <p:nvPr/>
              </p:nvSpPr>
              <p:spPr>
                <a:xfrm>
                  <a:off x="4730750" y="185188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3" name="TextBox 612"/>
                <p:cNvSpPr txBox="1"/>
                <p:nvPr/>
              </p:nvSpPr>
              <p:spPr>
                <a:xfrm>
                  <a:off x="4694078" y="1854869"/>
                  <a:ext cx="473206" cy="338554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0100</a:t>
                  </a:r>
                </a:p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0101..</a:t>
                  </a:r>
                </a:p>
              </p:txBody>
            </p:sp>
            <p:sp>
              <p:nvSpPr>
                <p:cNvPr id="614" name="TextBox 613"/>
                <p:cNvSpPr txBox="1"/>
                <p:nvPr/>
              </p:nvSpPr>
              <p:spPr>
                <a:xfrm>
                  <a:off x="4816998" y="171303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</p:grpSp>
          <p:grpSp>
            <p:nvGrpSpPr>
              <p:cNvPr id="543" name="Group 542"/>
              <p:cNvGrpSpPr/>
              <p:nvPr/>
            </p:nvGrpSpPr>
            <p:grpSpPr>
              <a:xfrm>
                <a:off x="6308897" y="1676400"/>
                <a:ext cx="473206" cy="484768"/>
                <a:chOff x="4694078" y="1713036"/>
                <a:chExt cx="473206" cy="484768"/>
              </a:xfrm>
            </p:grpSpPr>
            <p:sp>
              <p:nvSpPr>
                <p:cNvPr id="607" name="Rounded Rectangle 606"/>
                <p:cNvSpPr/>
                <p:nvPr/>
              </p:nvSpPr>
              <p:spPr>
                <a:xfrm>
                  <a:off x="4727965" y="1761441"/>
                  <a:ext cx="414524" cy="436363"/>
                </a:xfrm>
                <a:prstGeom prst="roundRect">
                  <a:avLst/>
                </a:prstGeom>
                <a:solidFill>
                  <a:srgbClr val="D9F7E7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8" name="Rounded Rectangle 607"/>
                <p:cNvSpPr/>
                <p:nvPr/>
              </p:nvSpPr>
              <p:spPr>
                <a:xfrm>
                  <a:off x="4730750" y="185188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9" name="TextBox 608"/>
                <p:cNvSpPr txBox="1"/>
                <p:nvPr/>
              </p:nvSpPr>
              <p:spPr>
                <a:xfrm>
                  <a:off x="4694078" y="1854869"/>
                  <a:ext cx="473206" cy="338554"/>
                </a:xfrm>
                <a:prstGeom prst="rect">
                  <a:avLst/>
                </a:prstGeom>
                <a:noFill/>
                <a:effectLst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0100</a:t>
                  </a:r>
                </a:p>
                <a:p>
                  <a:r>
                    <a:rPr lang="en-US" sz="800" smtClean="0">
                      <a:latin typeface="Arial" pitchFamily="34" charset="0"/>
                      <a:cs typeface="Arial" pitchFamily="34" charset="0"/>
                    </a:rPr>
                    <a:t>0101..</a:t>
                  </a:r>
                </a:p>
              </p:txBody>
            </p:sp>
            <p:sp>
              <p:nvSpPr>
                <p:cNvPr id="610" name="TextBox 609"/>
                <p:cNvSpPr txBox="1"/>
                <p:nvPr/>
              </p:nvSpPr>
              <p:spPr>
                <a:xfrm>
                  <a:off x="4816998" y="171303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</p:grpSp>
          <p:grpSp>
            <p:nvGrpSpPr>
              <p:cNvPr id="544" name="Group 543"/>
              <p:cNvGrpSpPr/>
              <p:nvPr/>
            </p:nvGrpSpPr>
            <p:grpSpPr>
              <a:xfrm>
                <a:off x="5996848" y="1676251"/>
                <a:ext cx="417309" cy="484768"/>
                <a:chOff x="5139287" y="2285387"/>
                <a:chExt cx="417309" cy="484768"/>
              </a:xfrm>
            </p:grpSpPr>
            <p:sp>
              <p:nvSpPr>
                <p:cNvPr id="600" name="Rounded Rectangle 599"/>
                <p:cNvSpPr/>
                <p:nvPr/>
              </p:nvSpPr>
              <p:spPr>
                <a:xfrm>
                  <a:off x="5139287" y="2333792"/>
                  <a:ext cx="414524" cy="436363"/>
                </a:xfrm>
                <a:prstGeom prst="roundRect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1" name="Rounded Rectangle 600"/>
                <p:cNvSpPr/>
                <p:nvPr/>
              </p:nvSpPr>
              <p:spPr>
                <a:xfrm>
                  <a:off x="5142072" y="2424236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2" name="TextBox 601"/>
                <p:cNvSpPr txBox="1"/>
                <p:nvPr/>
              </p:nvSpPr>
              <p:spPr>
                <a:xfrm>
                  <a:off x="5228320" y="2285387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cxnSp>
              <p:nvCxnSpPr>
                <p:cNvPr id="603" name="Straight Connector 602"/>
                <p:cNvCxnSpPr/>
                <p:nvPr/>
              </p:nvCxnSpPr>
              <p:spPr>
                <a:xfrm>
                  <a:off x="5194300" y="2504502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4" name="Straight Connector 603"/>
                <p:cNvCxnSpPr/>
                <p:nvPr/>
              </p:nvCxnSpPr>
              <p:spPr>
                <a:xfrm>
                  <a:off x="5194300" y="254000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5" name="Straight Connector 604"/>
                <p:cNvCxnSpPr/>
                <p:nvPr/>
              </p:nvCxnSpPr>
              <p:spPr>
                <a:xfrm>
                  <a:off x="5194300" y="25844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6" name="Straight Connector 605"/>
                <p:cNvCxnSpPr/>
                <p:nvPr/>
              </p:nvCxnSpPr>
              <p:spPr>
                <a:xfrm>
                  <a:off x="5194300" y="2635250"/>
                  <a:ext cx="3048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45" name="Group 544"/>
              <p:cNvGrpSpPr/>
              <p:nvPr/>
            </p:nvGrpSpPr>
            <p:grpSpPr>
              <a:xfrm>
                <a:off x="6528877" y="1375092"/>
                <a:ext cx="417309" cy="484768"/>
                <a:chOff x="7768275" y="3377116"/>
                <a:chExt cx="417309" cy="484768"/>
              </a:xfrm>
            </p:grpSpPr>
            <p:sp>
              <p:nvSpPr>
                <p:cNvPr id="546" name="Rounded Rectangle 545"/>
                <p:cNvSpPr/>
                <p:nvPr/>
              </p:nvSpPr>
              <p:spPr>
                <a:xfrm>
                  <a:off x="7768275" y="3425521"/>
                  <a:ext cx="414524" cy="436363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9525">
                  <a:solidFill>
                    <a:schemeClr val="tx1"/>
                  </a:solidFill>
                </a:ln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7" name="Rounded Rectangle 546"/>
                <p:cNvSpPr/>
                <p:nvPr/>
              </p:nvSpPr>
              <p:spPr>
                <a:xfrm>
                  <a:off x="7771060" y="3515965"/>
                  <a:ext cx="414524" cy="316685"/>
                </a:xfrm>
                <a:prstGeom prst="round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8" name="TextBox 547"/>
                <p:cNvSpPr txBox="1"/>
                <p:nvPr/>
              </p:nvSpPr>
              <p:spPr>
                <a:xfrm>
                  <a:off x="7857308" y="3377116"/>
                  <a:ext cx="261610" cy="18466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" b="1" smtClean="0"/>
                    <a:t>ID</a:t>
                  </a:r>
                  <a:endParaRPr lang="en-US" sz="600" b="1"/>
                </a:p>
              </p:txBody>
            </p:sp>
            <p:grpSp>
              <p:nvGrpSpPr>
                <p:cNvPr id="549" name="Group 548"/>
                <p:cNvGrpSpPr/>
                <p:nvPr/>
              </p:nvGrpSpPr>
              <p:grpSpPr>
                <a:xfrm rot="19881035">
                  <a:off x="7804781" y="3571241"/>
                  <a:ext cx="339788" cy="195624"/>
                  <a:chOff x="5443538" y="4906963"/>
                  <a:chExt cx="1477962" cy="850900"/>
                </a:xfrm>
              </p:grpSpPr>
              <p:sp>
                <p:nvSpPr>
                  <p:cNvPr id="550" name="Freeform 39"/>
                  <p:cNvSpPr>
                    <a:spLocks/>
                  </p:cNvSpPr>
                  <p:nvPr/>
                </p:nvSpPr>
                <p:spPr bwMode="auto">
                  <a:xfrm>
                    <a:off x="5443538" y="4968875"/>
                    <a:ext cx="1439863" cy="788988"/>
                  </a:xfrm>
                  <a:custGeom>
                    <a:avLst/>
                    <a:gdLst>
                      <a:gd name="T0" fmla="*/ 1387 w 1813"/>
                      <a:gd name="T1" fmla="*/ 168 h 992"/>
                      <a:gd name="T2" fmla="*/ 1263 w 1813"/>
                      <a:gd name="T3" fmla="*/ 132 h 992"/>
                      <a:gd name="T4" fmla="*/ 1164 w 1813"/>
                      <a:gd name="T5" fmla="*/ 87 h 992"/>
                      <a:gd name="T6" fmla="*/ 1089 w 1813"/>
                      <a:gd name="T7" fmla="*/ 45 h 992"/>
                      <a:gd name="T8" fmla="*/ 1043 w 1813"/>
                      <a:gd name="T9" fmla="*/ 12 h 992"/>
                      <a:gd name="T10" fmla="*/ 1027 w 1813"/>
                      <a:gd name="T11" fmla="*/ 0 h 992"/>
                      <a:gd name="T12" fmla="*/ 1004 w 1813"/>
                      <a:gd name="T13" fmla="*/ 11 h 992"/>
                      <a:gd name="T14" fmla="*/ 948 w 1813"/>
                      <a:gd name="T15" fmla="*/ 39 h 992"/>
                      <a:gd name="T16" fmla="*/ 878 w 1813"/>
                      <a:gd name="T17" fmla="*/ 73 h 992"/>
                      <a:gd name="T18" fmla="*/ 814 w 1813"/>
                      <a:gd name="T19" fmla="*/ 105 h 992"/>
                      <a:gd name="T20" fmla="*/ 777 w 1813"/>
                      <a:gd name="T21" fmla="*/ 123 h 992"/>
                      <a:gd name="T22" fmla="*/ 646 w 1813"/>
                      <a:gd name="T23" fmla="*/ 27 h 992"/>
                      <a:gd name="T24" fmla="*/ 599 w 1813"/>
                      <a:gd name="T25" fmla="*/ 60 h 992"/>
                      <a:gd name="T26" fmla="*/ 511 w 1813"/>
                      <a:gd name="T27" fmla="*/ 117 h 992"/>
                      <a:gd name="T28" fmla="*/ 402 w 1813"/>
                      <a:gd name="T29" fmla="*/ 182 h 992"/>
                      <a:gd name="T30" fmla="*/ 290 w 1813"/>
                      <a:gd name="T31" fmla="*/ 237 h 992"/>
                      <a:gd name="T32" fmla="*/ 195 w 1813"/>
                      <a:gd name="T33" fmla="*/ 268 h 992"/>
                      <a:gd name="T34" fmla="*/ 122 w 1813"/>
                      <a:gd name="T35" fmla="*/ 277 h 992"/>
                      <a:gd name="T36" fmla="*/ 69 w 1813"/>
                      <a:gd name="T37" fmla="*/ 284 h 992"/>
                      <a:gd name="T38" fmla="*/ 32 w 1813"/>
                      <a:gd name="T39" fmla="*/ 287 h 992"/>
                      <a:gd name="T40" fmla="*/ 10 w 1813"/>
                      <a:gd name="T41" fmla="*/ 289 h 992"/>
                      <a:gd name="T42" fmla="*/ 1 w 1813"/>
                      <a:gd name="T43" fmla="*/ 289 h 992"/>
                      <a:gd name="T44" fmla="*/ 10 w 1813"/>
                      <a:gd name="T45" fmla="*/ 298 h 992"/>
                      <a:gd name="T46" fmla="*/ 56 w 1813"/>
                      <a:gd name="T47" fmla="*/ 342 h 992"/>
                      <a:gd name="T48" fmla="*/ 123 w 1813"/>
                      <a:gd name="T49" fmla="*/ 404 h 992"/>
                      <a:gd name="T50" fmla="*/ 24 w 1813"/>
                      <a:gd name="T51" fmla="*/ 435 h 992"/>
                      <a:gd name="T52" fmla="*/ 48 w 1813"/>
                      <a:gd name="T53" fmla="*/ 464 h 992"/>
                      <a:gd name="T54" fmla="*/ 104 w 1813"/>
                      <a:gd name="T55" fmla="*/ 536 h 992"/>
                      <a:gd name="T56" fmla="*/ 174 w 1813"/>
                      <a:gd name="T57" fmla="*/ 612 h 992"/>
                      <a:gd name="T58" fmla="*/ 286 w 1813"/>
                      <a:gd name="T59" fmla="*/ 720 h 992"/>
                      <a:gd name="T60" fmla="*/ 410 w 1813"/>
                      <a:gd name="T61" fmla="*/ 835 h 992"/>
                      <a:gd name="T62" fmla="*/ 517 w 1813"/>
                      <a:gd name="T63" fmla="*/ 933 h 992"/>
                      <a:gd name="T64" fmla="*/ 577 w 1813"/>
                      <a:gd name="T65" fmla="*/ 988 h 992"/>
                      <a:gd name="T66" fmla="*/ 592 w 1813"/>
                      <a:gd name="T67" fmla="*/ 992 h 992"/>
                      <a:gd name="T68" fmla="*/ 643 w 1813"/>
                      <a:gd name="T69" fmla="*/ 990 h 992"/>
                      <a:gd name="T70" fmla="*/ 731 w 1813"/>
                      <a:gd name="T71" fmla="*/ 982 h 992"/>
                      <a:gd name="T72" fmla="*/ 850 w 1813"/>
                      <a:gd name="T73" fmla="*/ 966 h 992"/>
                      <a:gd name="T74" fmla="*/ 993 w 1813"/>
                      <a:gd name="T75" fmla="*/ 938 h 992"/>
                      <a:gd name="T76" fmla="*/ 1152 w 1813"/>
                      <a:gd name="T77" fmla="*/ 895 h 992"/>
                      <a:gd name="T78" fmla="*/ 1299 w 1813"/>
                      <a:gd name="T79" fmla="*/ 835 h 992"/>
                      <a:gd name="T80" fmla="*/ 1424 w 1813"/>
                      <a:gd name="T81" fmla="*/ 769 h 992"/>
                      <a:gd name="T82" fmla="*/ 1518 w 1813"/>
                      <a:gd name="T83" fmla="*/ 706 h 992"/>
                      <a:gd name="T84" fmla="*/ 1579 w 1813"/>
                      <a:gd name="T85" fmla="*/ 660 h 992"/>
                      <a:gd name="T86" fmla="*/ 1600 w 1813"/>
                      <a:gd name="T87" fmla="*/ 642 h 992"/>
                      <a:gd name="T88" fmla="*/ 1577 w 1813"/>
                      <a:gd name="T89" fmla="*/ 639 h 992"/>
                      <a:gd name="T90" fmla="*/ 1529 w 1813"/>
                      <a:gd name="T91" fmla="*/ 631 h 992"/>
                      <a:gd name="T92" fmla="*/ 1486 w 1813"/>
                      <a:gd name="T93" fmla="*/ 620 h 992"/>
                      <a:gd name="T94" fmla="*/ 1435 w 1813"/>
                      <a:gd name="T95" fmla="*/ 599 h 992"/>
                      <a:gd name="T96" fmla="*/ 1387 w 1813"/>
                      <a:gd name="T97" fmla="*/ 576 h 992"/>
                      <a:gd name="T98" fmla="*/ 1399 w 1813"/>
                      <a:gd name="T99" fmla="*/ 555 h 992"/>
                      <a:gd name="T100" fmla="*/ 1427 w 1813"/>
                      <a:gd name="T101" fmla="*/ 536 h 992"/>
                      <a:gd name="T102" fmla="*/ 1438 w 1813"/>
                      <a:gd name="T103" fmla="*/ 528 h 99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3" h="992">
                        <a:moveTo>
                          <a:pt x="1813" y="239"/>
                        </a:moveTo>
                        <a:lnTo>
                          <a:pt x="1433" y="177"/>
                        </a:lnTo>
                        <a:lnTo>
                          <a:pt x="1387" y="168"/>
                        </a:lnTo>
                        <a:lnTo>
                          <a:pt x="1344" y="158"/>
                        </a:lnTo>
                        <a:lnTo>
                          <a:pt x="1303" y="145"/>
                        </a:lnTo>
                        <a:lnTo>
                          <a:pt x="1263" y="132"/>
                        </a:lnTo>
                        <a:lnTo>
                          <a:pt x="1228" y="117"/>
                        </a:lnTo>
                        <a:lnTo>
                          <a:pt x="1194" y="102"/>
                        </a:lnTo>
                        <a:lnTo>
                          <a:pt x="1164" y="87"/>
                        </a:lnTo>
                        <a:lnTo>
                          <a:pt x="1137" y="72"/>
                        </a:lnTo>
                        <a:lnTo>
                          <a:pt x="1111" y="58"/>
                        </a:lnTo>
                        <a:lnTo>
                          <a:pt x="1089" y="45"/>
                        </a:lnTo>
                        <a:lnTo>
                          <a:pt x="1071" y="32"/>
                        </a:lnTo>
                        <a:lnTo>
                          <a:pt x="1055" y="22"/>
                        </a:lnTo>
                        <a:lnTo>
                          <a:pt x="1043" y="12"/>
                        </a:lnTo>
                        <a:lnTo>
                          <a:pt x="1034" y="5"/>
                        </a:lnTo>
                        <a:lnTo>
                          <a:pt x="1030" y="1"/>
                        </a:lnTo>
                        <a:lnTo>
                          <a:pt x="1027" y="0"/>
                        </a:lnTo>
                        <a:lnTo>
                          <a:pt x="1025" y="1"/>
                        </a:lnTo>
                        <a:lnTo>
                          <a:pt x="1017" y="5"/>
                        </a:lnTo>
                        <a:lnTo>
                          <a:pt x="1004" y="11"/>
                        </a:lnTo>
                        <a:lnTo>
                          <a:pt x="988" y="19"/>
                        </a:lnTo>
                        <a:lnTo>
                          <a:pt x="969" y="28"/>
                        </a:lnTo>
                        <a:lnTo>
                          <a:pt x="948" y="39"/>
                        </a:lnTo>
                        <a:lnTo>
                          <a:pt x="925" y="50"/>
                        </a:lnTo>
                        <a:lnTo>
                          <a:pt x="902" y="62"/>
                        </a:lnTo>
                        <a:lnTo>
                          <a:pt x="878" y="73"/>
                        </a:lnTo>
                        <a:lnTo>
                          <a:pt x="855" y="85"/>
                        </a:lnTo>
                        <a:lnTo>
                          <a:pt x="834" y="95"/>
                        </a:lnTo>
                        <a:lnTo>
                          <a:pt x="814" y="105"/>
                        </a:lnTo>
                        <a:lnTo>
                          <a:pt x="798" y="113"/>
                        </a:lnTo>
                        <a:lnTo>
                          <a:pt x="785" y="118"/>
                        </a:lnTo>
                        <a:lnTo>
                          <a:pt x="777" y="123"/>
                        </a:lnTo>
                        <a:lnTo>
                          <a:pt x="775" y="124"/>
                        </a:lnTo>
                        <a:lnTo>
                          <a:pt x="650" y="25"/>
                        </a:lnTo>
                        <a:lnTo>
                          <a:pt x="646" y="27"/>
                        </a:lnTo>
                        <a:lnTo>
                          <a:pt x="636" y="34"/>
                        </a:lnTo>
                        <a:lnTo>
                          <a:pt x="620" y="46"/>
                        </a:lnTo>
                        <a:lnTo>
                          <a:pt x="599" y="60"/>
                        </a:lnTo>
                        <a:lnTo>
                          <a:pt x="573" y="77"/>
                        </a:lnTo>
                        <a:lnTo>
                          <a:pt x="544" y="96"/>
                        </a:lnTo>
                        <a:lnTo>
                          <a:pt x="511" y="117"/>
                        </a:lnTo>
                        <a:lnTo>
                          <a:pt x="477" y="138"/>
                        </a:lnTo>
                        <a:lnTo>
                          <a:pt x="440" y="160"/>
                        </a:lnTo>
                        <a:lnTo>
                          <a:pt x="402" y="182"/>
                        </a:lnTo>
                        <a:lnTo>
                          <a:pt x="364" y="203"/>
                        </a:lnTo>
                        <a:lnTo>
                          <a:pt x="327" y="221"/>
                        </a:lnTo>
                        <a:lnTo>
                          <a:pt x="290" y="237"/>
                        </a:lnTo>
                        <a:lnTo>
                          <a:pt x="256" y="251"/>
                        </a:lnTo>
                        <a:lnTo>
                          <a:pt x="223" y="261"/>
                        </a:lnTo>
                        <a:lnTo>
                          <a:pt x="195" y="268"/>
                        </a:lnTo>
                        <a:lnTo>
                          <a:pt x="168" y="272"/>
                        </a:lnTo>
                        <a:lnTo>
                          <a:pt x="144" y="275"/>
                        </a:lnTo>
                        <a:lnTo>
                          <a:pt x="122" y="277"/>
                        </a:lnTo>
                        <a:lnTo>
                          <a:pt x="102" y="280"/>
                        </a:lnTo>
                        <a:lnTo>
                          <a:pt x="85" y="282"/>
                        </a:lnTo>
                        <a:lnTo>
                          <a:pt x="69" y="284"/>
                        </a:lnTo>
                        <a:lnTo>
                          <a:pt x="55" y="286"/>
                        </a:lnTo>
                        <a:lnTo>
                          <a:pt x="43" y="287"/>
                        </a:lnTo>
                        <a:lnTo>
                          <a:pt x="32" y="287"/>
                        </a:lnTo>
                        <a:lnTo>
                          <a:pt x="23" y="288"/>
                        </a:lnTo>
                        <a:lnTo>
                          <a:pt x="16" y="288"/>
                        </a:lnTo>
                        <a:lnTo>
                          <a:pt x="10" y="289"/>
                        </a:lnTo>
                        <a:lnTo>
                          <a:pt x="6" y="289"/>
                        </a:lnTo>
                        <a:lnTo>
                          <a:pt x="2" y="289"/>
                        </a:lnTo>
                        <a:lnTo>
                          <a:pt x="1" y="289"/>
                        </a:lnTo>
                        <a:lnTo>
                          <a:pt x="0" y="289"/>
                        </a:lnTo>
                        <a:lnTo>
                          <a:pt x="2" y="291"/>
                        </a:lnTo>
                        <a:lnTo>
                          <a:pt x="10" y="298"/>
                        </a:lnTo>
                        <a:lnTo>
                          <a:pt x="22" y="310"/>
                        </a:lnTo>
                        <a:lnTo>
                          <a:pt x="38" y="325"/>
                        </a:lnTo>
                        <a:lnTo>
                          <a:pt x="56" y="342"/>
                        </a:lnTo>
                        <a:lnTo>
                          <a:pt x="77" y="362"/>
                        </a:lnTo>
                        <a:lnTo>
                          <a:pt x="99" y="382"/>
                        </a:lnTo>
                        <a:lnTo>
                          <a:pt x="123" y="404"/>
                        </a:lnTo>
                        <a:lnTo>
                          <a:pt x="21" y="431"/>
                        </a:lnTo>
                        <a:lnTo>
                          <a:pt x="22" y="432"/>
                        </a:lnTo>
                        <a:lnTo>
                          <a:pt x="24" y="435"/>
                        </a:lnTo>
                        <a:lnTo>
                          <a:pt x="30" y="441"/>
                        </a:lnTo>
                        <a:lnTo>
                          <a:pt x="38" y="450"/>
                        </a:lnTo>
                        <a:lnTo>
                          <a:pt x="48" y="464"/>
                        </a:lnTo>
                        <a:lnTo>
                          <a:pt x="63" y="483"/>
                        </a:lnTo>
                        <a:lnTo>
                          <a:pt x="82" y="507"/>
                        </a:lnTo>
                        <a:lnTo>
                          <a:pt x="104" y="536"/>
                        </a:lnTo>
                        <a:lnTo>
                          <a:pt x="121" y="555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7" y="645"/>
                        </a:lnTo>
                        <a:lnTo>
                          <a:pt x="245" y="681"/>
                        </a:lnTo>
                        <a:lnTo>
                          <a:pt x="286" y="720"/>
                        </a:lnTo>
                        <a:lnTo>
                          <a:pt x="327" y="758"/>
                        </a:lnTo>
                        <a:lnTo>
                          <a:pt x="368" y="797"/>
                        </a:lnTo>
                        <a:lnTo>
                          <a:pt x="410" y="835"/>
                        </a:lnTo>
                        <a:lnTo>
                          <a:pt x="449" y="871"/>
                        </a:lnTo>
                        <a:lnTo>
                          <a:pt x="485" y="905"/>
                        </a:lnTo>
                        <a:lnTo>
                          <a:pt x="517" y="933"/>
                        </a:lnTo>
                        <a:lnTo>
                          <a:pt x="544" y="958"/>
                        </a:lnTo>
                        <a:lnTo>
                          <a:pt x="564" y="976"/>
                        </a:lnTo>
                        <a:lnTo>
                          <a:pt x="577" y="988"/>
                        </a:lnTo>
                        <a:lnTo>
                          <a:pt x="582" y="992"/>
                        </a:lnTo>
                        <a:lnTo>
                          <a:pt x="584" y="992"/>
                        </a:lnTo>
                        <a:lnTo>
                          <a:pt x="592" y="992"/>
                        </a:lnTo>
                        <a:lnTo>
                          <a:pt x="605" y="991"/>
                        </a:lnTo>
                        <a:lnTo>
                          <a:pt x="622" y="991"/>
                        </a:lnTo>
                        <a:lnTo>
                          <a:pt x="643" y="990"/>
                        </a:lnTo>
                        <a:lnTo>
                          <a:pt x="669" y="988"/>
                        </a:lnTo>
                        <a:lnTo>
                          <a:pt x="698" y="985"/>
                        </a:lnTo>
                        <a:lnTo>
                          <a:pt x="731" y="982"/>
                        </a:lnTo>
                        <a:lnTo>
                          <a:pt x="768" y="977"/>
                        </a:lnTo>
                        <a:lnTo>
                          <a:pt x="807" y="971"/>
                        </a:lnTo>
                        <a:lnTo>
                          <a:pt x="850" y="966"/>
                        </a:lnTo>
                        <a:lnTo>
                          <a:pt x="895" y="958"/>
                        </a:lnTo>
                        <a:lnTo>
                          <a:pt x="942" y="948"/>
                        </a:lnTo>
                        <a:lnTo>
                          <a:pt x="993" y="938"/>
                        </a:lnTo>
                        <a:lnTo>
                          <a:pt x="1045" y="925"/>
                        </a:lnTo>
                        <a:lnTo>
                          <a:pt x="1098" y="912"/>
                        </a:lnTo>
                        <a:lnTo>
                          <a:pt x="1152" y="895"/>
                        </a:lnTo>
                        <a:lnTo>
                          <a:pt x="1204" y="877"/>
                        </a:lnTo>
                        <a:lnTo>
                          <a:pt x="1253" y="857"/>
                        </a:lnTo>
                        <a:lnTo>
                          <a:pt x="1299" y="835"/>
                        </a:lnTo>
                        <a:lnTo>
                          <a:pt x="1344" y="814"/>
                        </a:lnTo>
                        <a:lnTo>
                          <a:pt x="1386" y="792"/>
                        </a:lnTo>
                        <a:lnTo>
                          <a:pt x="1424" y="769"/>
                        </a:lnTo>
                        <a:lnTo>
                          <a:pt x="1458" y="747"/>
                        </a:lnTo>
                        <a:lnTo>
                          <a:pt x="1490" y="726"/>
                        </a:lnTo>
                        <a:lnTo>
                          <a:pt x="1518" y="706"/>
                        </a:lnTo>
                        <a:lnTo>
                          <a:pt x="1542" y="688"/>
                        </a:lnTo>
                        <a:lnTo>
                          <a:pt x="1563" y="673"/>
                        </a:lnTo>
                        <a:lnTo>
                          <a:pt x="1579" y="660"/>
                        </a:lnTo>
                        <a:lnTo>
                          <a:pt x="1591" y="650"/>
                        </a:lnTo>
                        <a:lnTo>
                          <a:pt x="1597" y="644"/>
                        </a:lnTo>
                        <a:lnTo>
                          <a:pt x="1600" y="642"/>
                        </a:lnTo>
                        <a:lnTo>
                          <a:pt x="1596" y="642"/>
                        </a:lnTo>
                        <a:lnTo>
                          <a:pt x="1589" y="641"/>
                        </a:lnTo>
                        <a:lnTo>
                          <a:pt x="1577" y="639"/>
                        </a:lnTo>
                        <a:lnTo>
                          <a:pt x="1563" y="637"/>
                        </a:lnTo>
                        <a:lnTo>
                          <a:pt x="1546" y="635"/>
                        </a:lnTo>
                        <a:lnTo>
                          <a:pt x="1529" y="631"/>
                        </a:lnTo>
                        <a:lnTo>
                          <a:pt x="1513" y="628"/>
                        </a:lnTo>
                        <a:lnTo>
                          <a:pt x="1498" y="624"/>
                        </a:lnTo>
                        <a:lnTo>
                          <a:pt x="1486" y="620"/>
                        </a:lnTo>
                        <a:lnTo>
                          <a:pt x="1470" y="614"/>
                        </a:lnTo>
                        <a:lnTo>
                          <a:pt x="1452" y="607"/>
                        </a:lnTo>
                        <a:lnTo>
                          <a:pt x="1435" y="599"/>
                        </a:lnTo>
                        <a:lnTo>
                          <a:pt x="1417" y="591"/>
                        </a:lnTo>
                        <a:lnTo>
                          <a:pt x="1400" y="583"/>
                        </a:lnTo>
                        <a:lnTo>
                          <a:pt x="1387" y="576"/>
                        </a:lnTo>
                        <a:lnTo>
                          <a:pt x="1375" y="570"/>
                        </a:lnTo>
                        <a:lnTo>
                          <a:pt x="1388" y="562"/>
                        </a:lnTo>
                        <a:lnTo>
                          <a:pt x="1399" y="555"/>
                        </a:lnTo>
                        <a:lnTo>
                          <a:pt x="1410" y="547"/>
                        </a:lnTo>
                        <a:lnTo>
                          <a:pt x="1419" y="541"/>
                        </a:lnTo>
                        <a:lnTo>
                          <a:pt x="1427" y="536"/>
                        </a:lnTo>
                        <a:lnTo>
                          <a:pt x="1433" y="531"/>
                        </a:lnTo>
                        <a:lnTo>
                          <a:pt x="1437" y="529"/>
                        </a:lnTo>
                        <a:lnTo>
                          <a:pt x="1438" y="528"/>
                        </a:lnTo>
                        <a:lnTo>
                          <a:pt x="1357" y="503"/>
                        </a:lnTo>
                        <a:lnTo>
                          <a:pt x="1813" y="239"/>
                        </a:lnTo>
                        <a:close/>
                      </a:path>
                    </a:pathLst>
                  </a:custGeom>
                  <a:solidFill>
                    <a:srgbClr val="00B5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1" name="Freeform 40"/>
                  <p:cNvSpPr>
                    <a:spLocks/>
                  </p:cNvSpPr>
                  <p:nvPr/>
                </p:nvSpPr>
                <p:spPr bwMode="auto">
                  <a:xfrm>
                    <a:off x="5483225" y="4906963"/>
                    <a:ext cx="1438275" cy="787400"/>
                  </a:xfrm>
                  <a:custGeom>
                    <a:avLst/>
                    <a:gdLst>
                      <a:gd name="T0" fmla="*/ 1387 w 1812"/>
                      <a:gd name="T1" fmla="*/ 169 h 993"/>
                      <a:gd name="T2" fmla="*/ 1264 w 1812"/>
                      <a:gd name="T3" fmla="*/ 133 h 993"/>
                      <a:gd name="T4" fmla="*/ 1164 w 1812"/>
                      <a:gd name="T5" fmla="*/ 88 h 993"/>
                      <a:gd name="T6" fmla="*/ 1090 w 1812"/>
                      <a:gd name="T7" fmla="*/ 45 h 993"/>
                      <a:gd name="T8" fmla="*/ 1044 w 1812"/>
                      <a:gd name="T9" fmla="*/ 13 h 993"/>
                      <a:gd name="T10" fmla="*/ 1028 w 1812"/>
                      <a:gd name="T11" fmla="*/ 0 h 993"/>
                      <a:gd name="T12" fmla="*/ 1005 w 1812"/>
                      <a:gd name="T13" fmla="*/ 12 h 993"/>
                      <a:gd name="T14" fmla="*/ 948 w 1812"/>
                      <a:gd name="T15" fmla="*/ 39 h 993"/>
                      <a:gd name="T16" fmla="*/ 878 w 1812"/>
                      <a:gd name="T17" fmla="*/ 74 h 993"/>
                      <a:gd name="T18" fmla="*/ 815 w 1812"/>
                      <a:gd name="T19" fmla="*/ 105 h 993"/>
                      <a:gd name="T20" fmla="*/ 778 w 1812"/>
                      <a:gd name="T21" fmla="*/ 124 h 993"/>
                      <a:gd name="T22" fmla="*/ 647 w 1812"/>
                      <a:gd name="T23" fmla="*/ 29 h 993"/>
                      <a:gd name="T24" fmla="*/ 599 w 1812"/>
                      <a:gd name="T25" fmla="*/ 61 h 993"/>
                      <a:gd name="T26" fmla="*/ 512 w 1812"/>
                      <a:gd name="T27" fmla="*/ 119 h 993"/>
                      <a:gd name="T28" fmla="*/ 402 w 1812"/>
                      <a:gd name="T29" fmla="*/ 184 h 993"/>
                      <a:gd name="T30" fmla="*/ 291 w 1812"/>
                      <a:gd name="T31" fmla="*/ 239 h 993"/>
                      <a:gd name="T32" fmla="*/ 195 w 1812"/>
                      <a:gd name="T33" fmla="*/ 269 h 993"/>
                      <a:gd name="T34" fmla="*/ 123 w 1812"/>
                      <a:gd name="T35" fmla="*/ 278 h 993"/>
                      <a:gd name="T36" fmla="*/ 70 w 1812"/>
                      <a:gd name="T37" fmla="*/ 285 h 993"/>
                      <a:gd name="T38" fmla="*/ 33 w 1812"/>
                      <a:gd name="T39" fmla="*/ 287 h 993"/>
                      <a:gd name="T40" fmla="*/ 11 w 1812"/>
                      <a:gd name="T41" fmla="*/ 290 h 993"/>
                      <a:gd name="T42" fmla="*/ 2 w 1812"/>
                      <a:gd name="T43" fmla="*/ 290 h 993"/>
                      <a:gd name="T44" fmla="*/ 11 w 1812"/>
                      <a:gd name="T45" fmla="*/ 299 h 993"/>
                      <a:gd name="T46" fmla="*/ 56 w 1812"/>
                      <a:gd name="T47" fmla="*/ 343 h 993"/>
                      <a:gd name="T48" fmla="*/ 124 w 1812"/>
                      <a:gd name="T49" fmla="*/ 406 h 993"/>
                      <a:gd name="T50" fmla="*/ 23 w 1812"/>
                      <a:gd name="T51" fmla="*/ 437 h 993"/>
                      <a:gd name="T52" fmla="*/ 49 w 1812"/>
                      <a:gd name="T53" fmla="*/ 466 h 993"/>
                      <a:gd name="T54" fmla="*/ 104 w 1812"/>
                      <a:gd name="T55" fmla="*/ 536 h 993"/>
                      <a:gd name="T56" fmla="*/ 174 w 1812"/>
                      <a:gd name="T57" fmla="*/ 612 h 993"/>
                      <a:gd name="T58" fmla="*/ 286 w 1812"/>
                      <a:gd name="T59" fmla="*/ 721 h 993"/>
                      <a:gd name="T60" fmla="*/ 410 w 1812"/>
                      <a:gd name="T61" fmla="*/ 836 h 993"/>
                      <a:gd name="T62" fmla="*/ 518 w 1812"/>
                      <a:gd name="T63" fmla="*/ 934 h 993"/>
                      <a:gd name="T64" fmla="*/ 577 w 1812"/>
                      <a:gd name="T65" fmla="*/ 988 h 993"/>
                      <a:gd name="T66" fmla="*/ 592 w 1812"/>
                      <a:gd name="T67" fmla="*/ 993 h 993"/>
                      <a:gd name="T68" fmla="*/ 643 w 1812"/>
                      <a:gd name="T69" fmla="*/ 991 h 993"/>
                      <a:gd name="T70" fmla="*/ 732 w 1812"/>
                      <a:gd name="T71" fmla="*/ 982 h 993"/>
                      <a:gd name="T72" fmla="*/ 849 w 1812"/>
                      <a:gd name="T73" fmla="*/ 966 h 993"/>
                      <a:gd name="T74" fmla="*/ 992 w 1812"/>
                      <a:gd name="T75" fmla="*/ 939 h 993"/>
                      <a:gd name="T76" fmla="*/ 1152 w 1812"/>
                      <a:gd name="T77" fmla="*/ 897 h 993"/>
                      <a:gd name="T78" fmla="*/ 1300 w 1812"/>
                      <a:gd name="T79" fmla="*/ 837 h 993"/>
                      <a:gd name="T80" fmla="*/ 1423 w 1812"/>
                      <a:gd name="T81" fmla="*/ 769 h 993"/>
                      <a:gd name="T82" fmla="*/ 1517 w 1812"/>
                      <a:gd name="T83" fmla="*/ 707 h 993"/>
                      <a:gd name="T84" fmla="*/ 1578 w 1812"/>
                      <a:gd name="T85" fmla="*/ 661 h 993"/>
                      <a:gd name="T86" fmla="*/ 1599 w 1812"/>
                      <a:gd name="T87" fmla="*/ 642 h 993"/>
                      <a:gd name="T88" fmla="*/ 1577 w 1812"/>
                      <a:gd name="T89" fmla="*/ 640 h 993"/>
                      <a:gd name="T90" fmla="*/ 1529 w 1812"/>
                      <a:gd name="T91" fmla="*/ 632 h 993"/>
                      <a:gd name="T92" fmla="*/ 1485 w 1812"/>
                      <a:gd name="T93" fmla="*/ 620 h 993"/>
                      <a:gd name="T94" fmla="*/ 1436 w 1812"/>
                      <a:gd name="T95" fmla="*/ 600 h 993"/>
                      <a:gd name="T96" fmla="*/ 1387 w 1812"/>
                      <a:gd name="T97" fmla="*/ 577 h 993"/>
                      <a:gd name="T98" fmla="*/ 1400 w 1812"/>
                      <a:gd name="T99" fmla="*/ 556 h 993"/>
                      <a:gd name="T100" fmla="*/ 1427 w 1812"/>
                      <a:gd name="T101" fmla="*/ 536 h 993"/>
                      <a:gd name="T102" fmla="*/ 1439 w 1812"/>
                      <a:gd name="T103" fmla="*/ 528 h 99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812" h="993">
                        <a:moveTo>
                          <a:pt x="1812" y="240"/>
                        </a:moveTo>
                        <a:lnTo>
                          <a:pt x="1433" y="178"/>
                        </a:lnTo>
                        <a:lnTo>
                          <a:pt x="1387" y="169"/>
                        </a:lnTo>
                        <a:lnTo>
                          <a:pt x="1343" y="158"/>
                        </a:lnTo>
                        <a:lnTo>
                          <a:pt x="1303" y="145"/>
                        </a:lnTo>
                        <a:lnTo>
                          <a:pt x="1264" y="133"/>
                        </a:lnTo>
                        <a:lnTo>
                          <a:pt x="1228" y="118"/>
                        </a:lnTo>
                        <a:lnTo>
                          <a:pt x="1195" y="103"/>
                        </a:lnTo>
                        <a:lnTo>
                          <a:pt x="1164" y="88"/>
                        </a:lnTo>
                        <a:lnTo>
                          <a:pt x="1136" y="73"/>
                        </a:lnTo>
                        <a:lnTo>
                          <a:pt x="1112" y="59"/>
                        </a:lnTo>
                        <a:lnTo>
                          <a:pt x="1090" y="45"/>
                        </a:lnTo>
                        <a:lnTo>
                          <a:pt x="1072" y="33"/>
                        </a:lnTo>
                        <a:lnTo>
                          <a:pt x="1055" y="22"/>
                        </a:lnTo>
                        <a:lnTo>
                          <a:pt x="1044" y="13"/>
                        </a:lnTo>
                        <a:lnTo>
                          <a:pt x="1035" y="6"/>
                        </a:lnTo>
                        <a:lnTo>
                          <a:pt x="1030" y="1"/>
                        </a:lnTo>
                        <a:lnTo>
                          <a:pt x="1028" y="0"/>
                        </a:lnTo>
                        <a:lnTo>
                          <a:pt x="1026" y="1"/>
                        </a:lnTo>
                        <a:lnTo>
                          <a:pt x="1017" y="6"/>
                        </a:lnTo>
                        <a:lnTo>
                          <a:pt x="1005" y="12"/>
                        </a:lnTo>
                        <a:lnTo>
                          <a:pt x="989" y="20"/>
                        </a:lnTo>
                        <a:lnTo>
                          <a:pt x="969" y="29"/>
                        </a:lnTo>
                        <a:lnTo>
                          <a:pt x="948" y="39"/>
                        </a:lnTo>
                        <a:lnTo>
                          <a:pt x="925" y="51"/>
                        </a:lnTo>
                        <a:lnTo>
                          <a:pt x="902" y="62"/>
                        </a:lnTo>
                        <a:lnTo>
                          <a:pt x="878" y="74"/>
                        </a:lnTo>
                        <a:lnTo>
                          <a:pt x="855" y="86"/>
                        </a:lnTo>
                        <a:lnTo>
                          <a:pt x="834" y="96"/>
                        </a:lnTo>
                        <a:lnTo>
                          <a:pt x="815" y="105"/>
                        </a:lnTo>
                        <a:lnTo>
                          <a:pt x="799" y="113"/>
                        </a:lnTo>
                        <a:lnTo>
                          <a:pt x="786" y="119"/>
                        </a:lnTo>
                        <a:lnTo>
                          <a:pt x="778" y="124"/>
                        </a:lnTo>
                        <a:lnTo>
                          <a:pt x="776" y="125"/>
                        </a:lnTo>
                        <a:lnTo>
                          <a:pt x="650" y="27"/>
                        </a:lnTo>
                        <a:lnTo>
                          <a:pt x="647" y="29"/>
                        </a:lnTo>
                        <a:lnTo>
                          <a:pt x="636" y="36"/>
                        </a:lnTo>
                        <a:lnTo>
                          <a:pt x="620" y="48"/>
                        </a:lnTo>
                        <a:lnTo>
                          <a:pt x="599" y="61"/>
                        </a:lnTo>
                        <a:lnTo>
                          <a:pt x="574" y="79"/>
                        </a:lnTo>
                        <a:lnTo>
                          <a:pt x="544" y="98"/>
                        </a:lnTo>
                        <a:lnTo>
                          <a:pt x="512" y="119"/>
                        </a:lnTo>
                        <a:lnTo>
                          <a:pt x="477" y="140"/>
                        </a:lnTo>
                        <a:lnTo>
                          <a:pt x="440" y="162"/>
                        </a:lnTo>
                        <a:lnTo>
                          <a:pt x="402" y="184"/>
                        </a:lnTo>
                        <a:lnTo>
                          <a:pt x="364" y="203"/>
                        </a:lnTo>
                        <a:lnTo>
                          <a:pt x="328" y="223"/>
                        </a:lnTo>
                        <a:lnTo>
                          <a:pt x="291" y="239"/>
                        </a:lnTo>
                        <a:lnTo>
                          <a:pt x="256" y="253"/>
                        </a:lnTo>
                        <a:lnTo>
                          <a:pt x="224" y="263"/>
                        </a:lnTo>
                        <a:lnTo>
                          <a:pt x="195" y="269"/>
                        </a:lnTo>
                        <a:lnTo>
                          <a:pt x="169" y="272"/>
                        </a:lnTo>
                        <a:lnTo>
                          <a:pt x="144" y="276"/>
                        </a:lnTo>
                        <a:lnTo>
                          <a:pt x="123" y="278"/>
                        </a:lnTo>
                        <a:lnTo>
                          <a:pt x="103" y="280"/>
                        </a:lnTo>
                        <a:lnTo>
                          <a:pt x="86" y="283"/>
                        </a:lnTo>
                        <a:lnTo>
                          <a:pt x="70" y="285"/>
                        </a:lnTo>
                        <a:lnTo>
                          <a:pt x="56" y="286"/>
                        </a:lnTo>
                        <a:lnTo>
                          <a:pt x="43" y="287"/>
                        </a:lnTo>
                        <a:lnTo>
                          <a:pt x="33" y="287"/>
                        </a:lnTo>
                        <a:lnTo>
                          <a:pt x="23" y="288"/>
                        </a:lnTo>
                        <a:lnTo>
                          <a:pt x="17" y="288"/>
                        </a:lnTo>
                        <a:lnTo>
                          <a:pt x="11" y="290"/>
                        </a:lnTo>
                        <a:lnTo>
                          <a:pt x="6" y="290"/>
                        </a:lnTo>
                        <a:lnTo>
                          <a:pt x="3" y="290"/>
                        </a:lnTo>
                        <a:lnTo>
                          <a:pt x="2" y="290"/>
                        </a:lnTo>
                        <a:lnTo>
                          <a:pt x="0" y="290"/>
                        </a:lnTo>
                        <a:lnTo>
                          <a:pt x="3" y="292"/>
                        </a:lnTo>
                        <a:lnTo>
                          <a:pt x="11" y="299"/>
                        </a:lnTo>
                        <a:lnTo>
                          <a:pt x="22" y="310"/>
                        </a:lnTo>
                        <a:lnTo>
                          <a:pt x="37" y="325"/>
                        </a:lnTo>
                        <a:lnTo>
                          <a:pt x="56" y="343"/>
                        </a:lnTo>
                        <a:lnTo>
                          <a:pt x="76" y="362"/>
                        </a:lnTo>
                        <a:lnTo>
                          <a:pt x="99" y="384"/>
                        </a:lnTo>
                        <a:lnTo>
                          <a:pt x="124" y="406"/>
                        </a:lnTo>
                        <a:lnTo>
                          <a:pt x="20" y="433"/>
                        </a:lnTo>
                        <a:lnTo>
                          <a:pt x="21" y="434"/>
                        </a:lnTo>
                        <a:lnTo>
                          <a:pt x="23" y="437"/>
                        </a:lnTo>
                        <a:lnTo>
                          <a:pt x="29" y="443"/>
                        </a:lnTo>
                        <a:lnTo>
                          <a:pt x="37" y="452"/>
                        </a:lnTo>
                        <a:lnTo>
                          <a:pt x="49" y="466"/>
                        </a:lnTo>
                        <a:lnTo>
                          <a:pt x="64" y="484"/>
                        </a:lnTo>
                        <a:lnTo>
                          <a:pt x="81" y="507"/>
                        </a:lnTo>
                        <a:lnTo>
                          <a:pt x="104" y="536"/>
                        </a:lnTo>
                        <a:lnTo>
                          <a:pt x="121" y="556"/>
                        </a:lnTo>
                        <a:lnTo>
                          <a:pt x="144" y="581"/>
                        </a:lnTo>
                        <a:lnTo>
                          <a:pt x="174" y="612"/>
                        </a:lnTo>
                        <a:lnTo>
                          <a:pt x="208" y="646"/>
                        </a:lnTo>
                        <a:lnTo>
                          <a:pt x="246" y="682"/>
                        </a:lnTo>
                        <a:lnTo>
                          <a:pt x="286" y="721"/>
                        </a:lnTo>
                        <a:lnTo>
                          <a:pt x="328" y="759"/>
                        </a:lnTo>
                        <a:lnTo>
                          <a:pt x="369" y="798"/>
                        </a:lnTo>
                        <a:lnTo>
                          <a:pt x="410" y="836"/>
                        </a:lnTo>
                        <a:lnTo>
                          <a:pt x="450" y="872"/>
                        </a:lnTo>
                        <a:lnTo>
                          <a:pt x="485" y="905"/>
                        </a:lnTo>
                        <a:lnTo>
                          <a:pt x="518" y="934"/>
                        </a:lnTo>
                        <a:lnTo>
                          <a:pt x="544" y="958"/>
                        </a:lnTo>
                        <a:lnTo>
                          <a:pt x="565" y="977"/>
                        </a:lnTo>
                        <a:lnTo>
                          <a:pt x="577" y="988"/>
                        </a:lnTo>
                        <a:lnTo>
                          <a:pt x="582" y="993"/>
                        </a:lnTo>
                        <a:lnTo>
                          <a:pt x="584" y="993"/>
                        </a:lnTo>
                        <a:lnTo>
                          <a:pt x="592" y="993"/>
                        </a:lnTo>
                        <a:lnTo>
                          <a:pt x="605" y="992"/>
                        </a:lnTo>
                        <a:lnTo>
                          <a:pt x="622" y="992"/>
                        </a:lnTo>
                        <a:lnTo>
                          <a:pt x="643" y="991"/>
                        </a:lnTo>
                        <a:lnTo>
                          <a:pt x="668" y="988"/>
                        </a:lnTo>
                        <a:lnTo>
                          <a:pt x="698" y="986"/>
                        </a:lnTo>
                        <a:lnTo>
                          <a:pt x="732" y="982"/>
                        </a:lnTo>
                        <a:lnTo>
                          <a:pt x="768" y="978"/>
                        </a:lnTo>
                        <a:lnTo>
                          <a:pt x="808" y="973"/>
                        </a:lnTo>
                        <a:lnTo>
                          <a:pt x="849" y="966"/>
                        </a:lnTo>
                        <a:lnTo>
                          <a:pt x="895" y="958"/>
                        </a:lnTo>
                        <a:lnTo>
                          <a:pt x="943" y="950"/>
                        </a:lnTo>
                        <a:lnTo>
                          <a:pt x="992" y="939"/>
                        </a:lnTo>
                        <a:lnTo>
                          <a:pt x="1044" y="927"/>
                        </a:lnTo>
                        <a:lnTo>
                          <a:pt x="1098" y="913"/>
                        </a:lnTo>
                        <a:lnTo>
                          <a:pt x="1152" y="897"/>
                        </a:lnTo>
                        <a:lnTo>
                          <a:pt x="1203" y="879"/>
                        </a:lnTo>
                        <a:lnTo>
                          <a:pt x="1252" y="858"/>
                        </a:lnTo>
                        <a:lnTo>
                          <a:pt x="1300" y="837"/>
                        </a:lnTo>
                        <a:lnTo>
                          <a:pt x="1343" y="814"/>
                        </a:lnTo>
                        <a:lnTo>
                          <a:pt x="1385" y="792"/>
                        </a:lnTo>
                        <a:lnTo>
                          <a:pt x="1423" y="769"/>
                        </a:lnTo>
                        <a:lnTo>
                          <a:pt x="1457" y="747"/>
                        </a:lnTo>
                        <a:lnTo>
                          <a:pt x="1490" y="727"/>
                        </a:lnTo>
                        <a:lnTo>
                          <a:pt x="1517" y="707"/>
                        </a:lnTo>
                        <a:lnTo>
                          <a:pt x="1542" y="688"/>
                        </a:lnTo>
                        <a:lnTo>
                          <a:pt x="1562" y="673"/>
                        </a:lnTo>
                        <a:lnTo>
                          <a:pt x="1578" y="661"/>
                        </a:lnTo>
                        <a:lnTo>
                          <a:pt x="1590" y="650"/>
                        </a:lnTo>
                        <a:lnTo>
                          <a:pt x="1597" y="645"/>
                        </a:lnTo>
                        <a:lnTo>
                          <a:pt x="1599" y="642"/>
                        </a:lnTo>
                        <a:lnTo>
                          <a:pt x="1597" y="642"/>
                        </a:lnTo>
                        <a:lnTo>
                          <a:pt x="1589" y="641"/>
                        </a:lnTo>
                        <a:lnTo>
                          <a:pt x="1577" y="640"/>
                        </a:lnTo>
                        <a:lnTo>
                          <a:pt x="1562" y="638"/>
                        </a:lnTo>
                        <a:lnTo>
                          <a:pt x="1546" y="635"/>
                        </a:lnTo>
                        <a:lnTo>
                          <a:pt x="1529" y="632"/>
                        </a:lnTo>
                        <a:lnTo>
                          <a:pt x="1513" y="629"/>
                        </a:lnTo>
                        <a:lnTo>
                          <a:pt x="1498" y="625"/>
                        </a:lnTo>
                        <a:lnTo>
                          <a:pt x="1485" y="620"/>
                        </a:lnTo>
                        <a:lnTo>
                          <a:pt x="1470" y="615"/>
                        </a:lnTo>
                        <a:lnTo>
                          <a:pt x="1453" y="608"/>
                        </a:lnTo>
                        <a:lnTo>
                          <a:pt x="1436" y="600"/>
                        </a:lnTo>
                        <a:lnTo>
                          <a:pt x="1417" y="592"/>
                        </a:lnTo>
                        <a:lnTo>
                          <a:pt x="1401" y="584"/>
                        </a:lnTo>
                        <a:lnTo>
                          <a:pt x="1387" y="577"/>
                        </a:lnTo>
                        <a:lnTo>
                          <a:pt x="1376" y="571"/>
                        </a:lnTo>
                        <a:lnTo>
                          <a:pt x="1388" y="563"/>
                        </a:lnTo>
                        <a:lnTo>
                          <a:pt x="1400" y="556"/>
                        </a:lnTo>
                        <a:lnTo>
                          <a:pt x="1410" y="548"/>
                        </a:lnTo>
                        <a:lnTo>
                          <a:pt x="1419" y="542"/>
                        </a:lnTo>
                        <a:lnTo>
                          <a:pt x="1427" y="536"/>
                        </a:lnTo>
                        <a:lnTo>
                          <a:pt x="1433" y="532"/>
                        </a:lnTo>
                        <a:lnTo>
                          <a:pt x="1438" y="529"/>
                        </a:lnTo>
                        <a:lnTo>
                          <a:pt x="1439" y="528"/>
                        </a:lnTo>
                        <a:lnTo>
                          <a:pt x="1357" y="504"/>
                        </a:lnTo>
                        <a:lnTo>
                          <a:pt x="1812" y="240"/>
                        </a:lnTo>
                        <a:close/>
                      </a:path>
                    </a:pathLst>
                  </a:custGeom>
                  <a:solidFill>
                    <a:srgbClr val="D1D1D1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2" name="Freeform 41"/>
                  <p:cNvSpPr>
                    <a:spLocks/>
                  </p:cNvSpPr>
                  <p:nvPr/>
                </p:nvSpPr>
                <p:spPr bwMode="auto">
                  <a:xfrm>
                    <a:off x="5522913" y="5238750"/>
                    <a:ext cx="1200150" cy="442913"/>
                  </a:xfrm>
                  <a:custGeom>
                    <a:avLst/>
                    <a:gdLst>
                      <a:gd name="T0" fmla="*/ 1462 w 1512"/>
                      <a:gd name="T1" fmla="*/ 226 h 558"/>
                      <a:gd name="T2" fmla="*/ 1489 w 1512"/>
                      <a:gd name="T3" fmla="*/ 231 h 558"/>
                      <a:gd name="T4" fmla="*/ 1512 w 1512"/>
                      <a:gd name="T5" fmla="*/ 236 h 558"/>
                      <a:gd name="T6" fmla="*/ 1472 w 1512"/>
                      <a:gd name="T7" fmla="*/ 267 h 558"/>
                      <a:gd name="T8" fmla="*/ 1407 w 1512"/>
                      <a:gd name="T9" fmla="*/ 312 h 558"/>
                      <a:gd name="T10" fmla="*/ 1320 w 1512"/>
                      <a:gd name="T11" fmla="*/ 364 h 558"/>
                      <a:gd name="T12" fmla="*/ 1214 w 1512"/>
                      <a:gd name="T13" fmla="*/ 417 h 558"/>
                      <a:gd name="T14" fmla="*/ 1088 w 1512"/>
                      <a:gd name="T15" fmla="*/ 464 h 558"/>
                      <a:gd name="T16" fmla="*/ 946 w 1512"/>
                      <a:gd name="T17" fmla="*/ 502 h 558"/>
                      <a:gd name="T18" fmla="*/ 813 w 1512"/>
                      <a:gd name="T19" fmla="*/ 529 h 558"/>
                      <a:gd name="T20" fmla="*/ 700 w 1512"/>
                      <a:gd name="T21" fmla="*/ 545 h 558"/>
                      <a:gd name="T22" fmla="*/ 614 w 1512"/>
                      <a:gd name="T23" fmla="*/ 554 h 558"/>
                      <a:gd name="T24" fmla="*/ 556 w 1512"/>
                      <a:gd name="T25" fmla="*/ 558 h 558"/>
                      <a:gd name="T26" fmla="*/ 529 w 1512"/>
                      <a:gd name="T27" fmla="*/ 548 h 558"/>
                      <a:gd name="T28" fmla="*/ 461 w 1512"/>
                      <a:gd name="T29" fmla="*/ 487 h 558"/>
                      <a:gd name="T30" fmla="*/ 355 w 1512"/>
                      <a:gd name="T31" fmla="*/ 391 h 558"/>
                      <a:gd name="T32" fmla="*/ 236 w 1512"/>
                      <a:gd name="T33" fmla="*/ 281 h 558"/>
                      <a:gd name="T34" fmla="*/ 132 w 1512"/>
                      <a:gd name="T35" fmla="*/ 178 h 558"/>
                      <a:gd name="T36" fmla="*/ 67 w 1512"/>
                      <a:gd name="T37" fmla="*/ 108 h 558"/>
                      <a:gd name="T38" fmla="*/ 31 w 1512"/>
                      <a:gd name="T39" fmla="*/ 62 h 558"/>
                      <a:gd name="T40" fmla="*/ 9 w 1512"/>
                      <a:gd name="T41" fmla="*/ 34 h 558"/>
                      <a:gd name="T42" fmla="*/ 87 w 1512"/>
                      <a:gd name="T43" fmla="*/ 0 h 558"/>
                      <a:gd name="T44" fmla="*/ 132 w 1512"/>
                      <a:gd name="T45" fmla="*/ 40 h 558"/>
                      <a:gd name="T46" fmla="*/ 182 w 1512"/>
                      <a:gd name="T47" fmla="*/ 84 h 558"/>
                      <a:gd name="T48" fmla="*/ 235 w 1512"/>
                      <a:gd name="T49" fmla="*/ 130 h 558"/>
                      <a:gd name="T50" fmla="*/ 290 w 1512"/>
                      <a:gd name="T51" fmla="*/ 176 h 558"/>
                      <a:gd name="T52" fmla="*/ 347 w 1512"/>
                      <a:gd name="T53" fmla="*/ 221 h 558"/>
                      <a:gd name="T54" fmla="*/ 433 w 1512"/>
                      <a:gd name="T55" fmla="*/ 288 h 558"/>
                      <a:gd name="T56" fmla="*/ 517 w 1512"/>
                      <a:gd name="T57" fmla="*/ 347 h 558"/>
                      <a:gd name="T58" fmla="*/ 579 w 1512"/>
                      <a:gd name="T59" fmla="*/ 385 h 558"/>
                      <a:gd name="T60" fmla="*/ 622 w 1512"/>
                      <a:gd name="T61" fmla="*/ 408 h 558"/>
                      <a:gd name="T62" fmla="*/ 644 w 1512"/>
                      <a:gd name="T63" fmla="*/ 417 h 558"/>
                      <a:gd name="T64" fmla="*/ 652 w 1512"/>
                      <a:gd name="T65" fmla="*/ 419 h 558"/>
                      <a:gd name="T66" fmla="*/ 669 w 1512"/>
                      <a:gd name="T67" fmla="*/ 416 h 558"/>
                      <a:gd name="T68" fmla="*/ 734 w 1512"/>
                      <a:gd name="T69" fmla="*/ 401 h 558"/>
                      <a:gd name="T70" fmla="*/ 835 w 1512"/>
                      <a:gd name="T71" fmla="*/ 374 h 558"/>
                      <a:gd name="T72" fmla="*/ 951 w 1512"/>
                      <a:gd name="T73" fmla="*/ 340 h 558"/>
                      <a:gd name="T74" fmla="*/ 1068 w 1512"/>
                      <a:gd name="T75" fmla="*/ 296 h 558"/>
                      <a:gd name="T76" fmla="*/ 1163 w 1512"/>
                      <a:gd name="T77" fmla="*/ 248 h 558"/>
                      <a:gd name="T78" fmla="*/ 1236 w 1512"/>
                      <a:gd name="T79" fmla="*/ 206 h 558"/>
                      <a:gd name="T80" fmla="*/ 1293 w 1512"/>
                      <a:gd name="T81" fmla="*/ 171 h 558"/>
                      <a:gd name="T82" fmla="*/ 1327 w 1512"/>
                      <a:gd name="T83" fmla="*/ 171 h 558"/>
                      <a:gd name="T84" fmla="*/ 1386 w 1512"/>
                      <a:gd name="T85" fmla="*/ 198 h 558"/>
                      <a:gd name="T86" fmla="*/ 1443 w 1512"/>
                      <a:gd name="T87" fmla="*/ 221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1512" h="558">
                        <a:moveTo>
                          <a:pt x="1443" y="221"/>
                        </a:moveTo>
                        <a:lnTo>
                          <a:pt x="1452" y="223"/>
                        </a:lnTo>
                        <a:lnTo>
                          <a:pt x="1462" y="226"/>
                        </a:lnTo>
                        <a:lnTo>
                          <a:pt x="1471" y="228"/>
                        </a:lnTo>
                        <a:lnTo>
                          <a:pt x="1480" y="230"/>
                        </a:lnTo>
                        <a:lnTo>
                          <a:pt x="1489" y="231"/>
                        </a:lnTo>
                        <a:lnTo>
                          <a:pt x="1497" y="234"/>
                        </a:lnTo>
                        <a:lnTo>
                          <a:pt x="1505" y="235"/>
                        </a:lnTo>
                        <a:lnTo>
                          <a:pt x="1512" y="236"/>
                        </a:lnTo>
                        <a:lnTo>
                          <a:pt x="1502" y="244"/>
                        </a:lnTo>
                        <a:lnTo>
                          <a:pt x="1488" y="254"/>
                        </a:lnTo>
                        <a:lnTo>
                          <a:pt x="1472" y="267"/>
                        </a:lnTo>
                        <a:lnTo>
                          <a:pt x="1454" y="281"/>
                        </a:lnTo>
                        <a:lnTo>
                          <a:pt x="1432" y="296"/>
                        </a:lnTo>
                        <a:lnTo>
                          <a:pt x="1407" y="312"/>
                        </a:lnTo>
                        <a:lnTo>
                          <a:pt x="1381" y="329"/>
                        </a:lnTo>
                        <a:lnTo>
                          <a:pt x="1352" y="347"/>
                        </a:lnTo>
                        <a:lnTo>
                          <a:pt x="1320" y="364"/>
                        </a:lnTo>
                        <a:lnTo>
                          <a:pt x="1287" y="382"/>
                        </a:lnTo>
                        <a:lnTo>
                          <a:pt x="1251" y="400"/>
                        </a:lnTo>
                        <a:lnTo>
                          <a:pt x="1214" y="417"/>
                        </a:lnTo>
                        <a:lnTo>
                          <a:pt x="1174" y="434"/>
                        </a:lnTo>
                        <a:lnTo>
                          <a:pt x="1132" y="450"/>
                        </a:lnTo>
                        <a:lnTo>
                          <a:pt x="1088" y="464"/>
                        </a:lnTo>
                        <a:lnTo>
                          <a:pt x="1043" y="478"/>
                        </a:lnTo>
                        <a:lnTo>
                          <a:pt x="994" y="491"/>
                        </a:lnTo>
                        <a:lnTo>
                          <a:pt x="946" y="502"/>
                        </a:lnTo>
                        <a:lnTo>
                          <a:pt x="900" y="513"/>
                        </a:lnTo>
                        <a:lnTo>
                          <a:pt x="855" y="522"/>
                        </a:lnTo>
                        <a:lnTo>
                          <a:pt x="813" y="529"/>
                        </a:lnTo>
                        <a:lnTo>
                          <a:pt x="773" y="536"/>
                        </a:lnTo>
                        <a:lnTo>
                          <a:pt x="735" y="542"/>
                        </a:lnTo>
                        <a:lnTo>
                          <a:pt x="700" y="545"/>
                        </a:lnTo>
                        <a:lnTo>
                          <a:pt x="668" y="550"/>
                        </a:lnTo>
                        <a:lnTo>
                          <a:pt x="639" y="552"/>
                        </a:lnTo>
                        <a:lnTo>
                          <a:pt x="614" y="554"/>
                        </a:lnTo>
                        <a:lnTo>
                          <a:pt x="591" y="555"/>
                        </a:lnTo>
                        <a:lnTo>
                          <a:pt x="571" y="557"/>
                        </a:lnTo>
                        <a:lnTo>
                          <a:pt x="556" y="558"/>
                        </a:lnTo>
                        <a:lnTo>
                          <a:pt x="545" y="558"/>
                        </a:lnTo>
                        <a:lnTo>
                          <a:pt x="538" y="558"/>
                        </a:lnTo>
                        <a:lnTo>
                          <a:pt x="529" y="548"/>
                        </a:lnTo>
                        <a:lnTo>
                          <a:pt x="511" y="533"/>
                        </a:lnTo>
                        <a:lnTo>
                          <a:pt x="488" y="513"/>
                        </a:lnTo>
                        <a:lnTo>
                          <a:pt x="461" y="487"/>
                        </a:lnTo>
                        <a:lnTo>
                          <a:pt x="428" y="459"/>
                        </a:lnTo>
                        <a:lnTo>
                          <a:pt x="393" y="426"/>
                        </a:lnTo>
                        <a:lnTo>
                          <a:pt x="355" y="391"/>
                        </a:lnTo>
                        <a:lnTo>
                          <a:pt x="316" y="355"/>
                        </a:lnTo>
                        <a:lnTo>
                          <a:pt x="275" y="318"/>
                        </a:lnTo>
                        <a:lnTo>
                          <a:pt x="236" y="281"/>
                        </a:lnTo>
                        <a:lnTo>
                          <a:pt x="199" y="244"/>
                        </a:lnTo>
                        <a:lnTo>
                          <a:pt x="164" y="211"/>
                        </a:lnTo>
                        <a:lnTo>
                          <a:pt x="132" y="178"/>
                        </a:lnTo>
                        <a:lnTo>
                          <a:pt x="105" y="151"/>
                        </a:lnTo>
                        <a:lnTo>
                          <a:pt x="83" y="127"/>
                        </a:lnTo>
                        <a:lnTo>
                          <a:pt x="67" y="108"/>
                        </a:lnTo>
                        <a:lnTo>
                          <a:pt x="53" y="91"/>
                        </a:lnTo>
                        <a:lnTo>
                          <a:pt x="41" y="75"/>
                        </a:lnTo>
                        <a:lnTo>
                          <a:pt x="31" y="62"/>
                        </a:lnTo>
                        <a:lnTo>
                          <a:pt x="22" y="50"/>
                        </a:lnTo>
                        <a:lnTo>
                          <a:pt x="15" y="41"/>
                        </a:lnTo>
                        <a:lnTo>
                          <a:pt x="9" y="34"/>
                        </a:lnTo>
                        <a:lnTo>
                          <a:pt x="3" y="27"/>
                        </a:lnTo>
                        <a:lnTo>
                          <a:pt x="0" y="23"/>
                        </a:lnTo>
                        <a:lnTo>
                          <a:pt x="87" y="0"/>
                        </a:lnTo>
                        <a:lnTo>
                          <a:pt x="102" y="12"/>
                        </a:lnTo>
                        <a:lnTo>
                          <a:pt x="117" y="26"/>
                        </a:lnTo>
                        <a:lnTo>
                          <a:pt x="132" y="40"/>
                        </a:lnTo>
                        <a:lnTo>
                          <a:pt x="149" y="55"/>
                        </a:lnTo>
                        <a:lnTo>
                          <a:pt x="166" y="69"/>
                        </a:lnTo>
                        <a:lnTo>
                          <a:pt x="182" y="84"/>
                        </a:lnTo>
                        <a:lnTo>
                          <a:pt x="199" y="99"/>
                        </a:lnTo>
                        <a:lnTo>
                          <a:pt x="218" y="114"/>
                        </a:lnTo>
                        <a:lnTo>
                          <a:pt x="235" y="130"/>
                        </a:lnTo>
                        <a:lnTo>
                          <a:pt x="253" y="145"/>
                        </a:lnTo>
                        <a:lnTo>
                          <a:pt x="272" y="160"/>
                        </a:lnTo>
                        <a:lnTo>
                          <a:pt x="290" y="176"/>
                        </a:lnTo>
                        <a:lnTo>
                          <a:pt x="309" y="191"/>
                        </a:lnTo>
                        <a:lnTo>
                          <a:pt x="327" y="206"/>
                        </a:lnTo>
                        <a:lnTo>
                          <a:pt x="347" y="221"/>
                        </a:lnTo>
                        <a:lnTo>
                          <a:pt x="365" y="236"/>
                        </a:lnTo>
                        <a:lnTo>
                          <a:pt x="401" y="264"/>
                        </a:lnTo>
                        <a:lnTo>
                          <a:pt x="433" y="288"/>
                        </a:lnTo>
                        <a:lnTo>
                          <a:pt x="464" y="310"/>
                        </a:lnTo>
                        <a:lnTo>
                          <a:pt x="492" y="329"/>
                        </a:lnTo>
                        <a:lnTo>
                          <a:pt x="517" y="347"/>
                        </a:lnTo>
                        <a:lnTo>
                          <a:pt x="540" y="362"/>
                        </a:lnTo>
                        <a:lnTo>
                          <a:pt x="561" y="374"/>
                        </a:lnTo>
                        <a:lnTo>
                          <a:pt x="579" y="385"/>
                        </a:lnTo>
                        <a:lnTo>
                          <a:pt x="595" y="394"/>
                        </a:lnTo>
                        <a:lnTo>
                          <a:pt x="609" y="402"/>
                        </a:lnTo>
                        <a:lnTo>
                          <a:pt x="622" y="408"/>
                        </a:lnTo>
                        <a:lnTo>
                          <a:pt x="631" y="412"/>
                        </a:lnTo>
                        <a:lnTo>
                          <a:pt x="639" y="415"/>
                        </a:lnTo>
                        <a:lnTo>
                          <a:pt x="644" y="417"/>
                        </a:lnTo>
                        <a:lnTo>
                          <a:pt x="648" y="419"/>
                        </a:lnTo>
                        <a:lnTo>
                          <a:pt x="650" y="419"/>
                        </a:lnTo>
                        <a:lnTo>
                          <a:pt x="652" y="419"/>
                        </a:lnTo>
                        <a:lnTo>
                          <a:pt x="654" y="419"/>
                        </a:lnTo>
                        <a:lnTo>
                          <a:pt x="659" y="418"/>
                        </a:lnTo>
                        <a:lnTo>
                          <a:pt x="669" y="416"/>
                        </a:lnTo>
                        <a:lnTo>
                          <a:pt x="685" y="412"/>
                        </a:lnTo>
                        <a:lnTo>
                          <a:pt x="707" y="407"/>
                        </a:lnTo>
                        <a:lnTo>
                          <a:pt x="734" y="401"/>
                        </a:lnTo>
                        <a:lnTo>
                          <a:pt x="765" y="393"/>
                        </a:lnTo>
                        <a:lnTo>
                          <a:pt x="798" y="385"/>
                        </a:lnTo>
                        <a:lnTo>
                          <a:pt x="835" y="374"/>
                        </a:lnTo>
                        <a:lnTo>
                          <a:pt x="873" y="364"/>
                        </a:lnTo>
                        <a:lnTo>
                          <a:pt x="912" y="352"/>
                        </a:lnTo>
                        <a:lnTo>
                          <a:pt x="951" y="340"/>
                        </a:lnTo>
                        <a:lnTo>
                          <a:pt x="992" y="326"/>
                        </a:lnTo>
                        <a:lnTo>
                          <a:pt x="1031" y="311"/>
                        </a:lnTo>
                        <a:lnTo>
                          <a:pt x="1068" y="296"/>
                        </a:lnTo>
                        <a:lnTo>
                          <a:pt x="1103" y="280"/>
                        </a:lnTo>
                        <a:lnTo>
                          <a:pt x="1136" y="264"/>
                        </a:lnTo>
                        <a:lnTo>
                          <a:pt x="1163" y="248"/>
                        </a:lnTo>
                        <a:lnTo>
                          <a:pt x="1190" y="234"/>
                        </a:lnTo>
                        <a:lnTo>
                          <a:pt x="1214" y="219"/>
                        </a:lnTo>
                        <a:lnTo>
                          <a:pt x="1236" y="206"/>
                        </a:lnTo>
                        <a:lnTo>
                          <a:pt x="1257" y="193"/>
                        </a:lnTo>
                        <a:lnTo>
                          <a:pt x="1276" y="182"/>
                        </a:lnTo>
                        <a:lnTo>
                          <a:pt x="1293" y="171"/>
                        </a:lnTo>
                        <a:lnTo>
                          <a:pt x="1310" y="162"/>
                        </a:lnTo>
                        <a:lnTo>
                          <a:pt x="1315" y="165"/>
                        </a:lnTo>
                        <a:lnTo>
                          <a:pt x="1327" y="171"/>
                        </a:lnTo>
                        <a:lnTo>
                          <a:pt x="1344" y="180"/>
                        </a:lnTo>
                        <a:lnTo>
                          <a:pt x="1365" y="189"/>
                        </a:lnTo>
                        <a:lnTo>
                          <a:pt x="1386" y="198"/>
                        </a:lnTo>
                        <a:lnTo>
                          <a:pt x="1407" y="208"/>
                        </a:lnTo>
                        <a:lnTo>
                          <a:pt x="1427" y="215"/>
                        </a:lnTo>
                        <a:lnTo>
                          <a:pt x="1443" y="221"/>
                        </a:lnTo>
                        <a:close/>
                      </a:path>
                    </a:pathLst>
                  </a:custGeom>
                  <a:solidFill>
                    <a:srgbClr val="548C9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3" name="Freeform 42"/>
                  <p:cNvSpPr>
                    <a:spLocks/>
                  </p:cNvSpPr>
                  <p:nvPr/>
                </p:nvSpPr>
                <p:spPr bwMode="auto">
                  <a:xfrm>
                    <a:off x="5800725" y="4921250"/>
                    <a:ext cx="1084263" cy="485775"/>
                  </a:xfrm>
                  <a:custGeom>
                    <a:avLst/>
                    <a:gdLst>
                      <a:gd name="T0" fmla="*/ 710 w 1366"/>
                      <a:gd name="T1" fmla="*/ 611 h 611"/>
                      <a:gd name="T2" fmla="*/ 702 w 1366"/>
                      <a:gd name="T3" fmla="*/ 611 h 611"/>
                      <a:gd name="T4" fmla="*/ 689 w 1366"/>
                      <a:gd name="T5" fmla="*/ 610 h 611"/>
                      <a:gd name="T6" fmla="*/ 672 w 1366"/>
                      <a:gd name="T7" fmla="*/ 607 h 611"/>
                      <a:gd name="T8" fmla="*/ 650 w 1366"/>
                      <a:gd name="T9" fmla="*/ 606 h 611"/>
                      <a:gd name="T10" fmla="*/ 624 w 1366"/>
                      <a:gd name="T11" fmla="*/ 603 h 611"/>
                      <a:gd name="T12" fmla="*/ 596 w 1366"/>
                      <a:gd name="T13" fmla="*/ 599 h 611"/>
                      <a:gd name="T14" fmla="*/ 564 w 1366"/>
                      <a:gd name="T15" fmla="*/ 595 h 611"/>
                      <a:gd name="T16" fmla="*/ 531 w 1366"/>
                      <a:gd name="T17" fmla="*/ 589 h 611"/>
                      <a:gd name="T18" fmla="*/ 495 w 1366"/>
                      <a:gd name="T19" fmla="*/ 583 h 611"/>
                      <a:gd name="T20" fmla="*/ 460 w 1366"/>
                      <a:gd name="T21" fmla="*/ 576 h 611"/>
                      <a:gd name="T22" fmla="*/ 423 w 1366"/>
                      <a:gd name="T23" fmla="*/ 567 h 611"/>
                      <a:gd name="T24" fmla="*/ 386 w 1366"/>
                      <a:gd name="T25" fmla="*/ 558 h 611"/>
                      <a:gd name="T26" fmla="*/ 349 w 1366"/>
                      <a:gd name="T27" fmla="*/ 546 h 611"/>
                      <a:gd name="T28" fmla="*/ 313 w 1366"/>
                      <a:gd name="T29" fmla="*/ 535 h 611"/>
                      <a:gd name="T30" fmla="*/ 280 w 1366"/>
                      <a:gd name="T31" fmla="*/ 521 h 611"/>
                      <a:gd name="T32" fmla="*/ 248 w 1366"/>
                      <a:gd name="T33" fmla="*/ 506 h 611"/>
                      <a:gd name="T34" fmla="*/ 221 w 1366"/>
                      <a:gd name="T35" fmla="*/ 492 h 611"/>
                      <a:gd name="T36" fmla="*/ 196 w 1366"/>
                      <a:gd name="T37" fmla="*/ 477 h 611"/>
                      <a:gd name="T38" fmla="*/ 172 w 1366"/>
                      <a:gd name="T39" fmla="*/ 462 h 611"/>
                      <a:gd name="T40" fmla="*/ 150 w 1366"/>
                      <a:gd name="T41" fmla="*/ 447 h 611"/>
                      <a:gd name="T42" fmla="*/ 129 w 1366"/>
                      <a:gd name="T43" fmla="*/ 432 h 611"/>
                      <a:gd name="T44" fmla="*/ 110 w 1366"/>
                      <a:gd name="T45" fmla="*/ 417 h 611"/>
                      <a:gd name="T46" fmla="*/ 92 w 1366"/>
                      <a:gd name="T47" fmla="*/ 403 h 611"/>
                      <a:gd name="T48" fmla="*/ 76 w 1366"/>
                      <a:gd name="T49" fmla="*/ 389 h 611"/>
                      <a:gd name="T50" fmla="*/ 62 w 1366"/>
                      <a:gd name="T51" fmla="*/ 376 h 611"/>
                      <a:gd name="T52" fmla="*/ 48 w 1366"/>
                      <a:gd name="T53" fmla="*/ 363 h 611"/>
                      <a:gd name="T54" fmla="*/ 37 w 1366"/>
                      <a:gd name="T55" fmla="*/ 351 h 611"/>
                      <a:gd name="T56" fmla="*/ 27 w 1366"/>
                      <a:gd name="T57" fmla="*/ 340 h 611"/>
                      <a:gd name="T58" fmla="*/ 19 w 1366"/>
                      <a:gd name="T59" fmla="*/ 331 h 611"/>
                      <a:gd name="T60" fmla="*/ 10 w 1366"/>
                      <a:gd name="T61" fmla="*/ 321 h 611"/>
                      <a:gd name="T62" fmla="*/ 5 w 1366"/>
                      <a:gd name="T63" fmla="*/ 314 h 611"/>
                      <a:gd name="T64" fmla="*/ 0 w 1366"/>
                      <a:gd name="T65" fmla="*/ 309 h 611"/>
                      <a:gd name="T66" fmla="*/ 626 w 1366"/>
                      <a:gd name="T67" fmla="*/ 0 h 611"/>
                      <a:gd name="T68" fmla="*/ 631 w 1366"/>
                      <a:gd name="T69" fmla="*/ 4 h 611"/>
                      <a:gd name="T70" fmla="*/ 640 w 1366"/>
                      <a:gd name="T71" fmla="*/ 11 h 611"/>
                      <a:gd name="T72" fmla="*/ 652 w 1366"/>
                      <a:gd name="T73" fmla="*/ 20 h 611"/>
                      <a:gd name="T74" fmla="*/ 667 w 1366"/>
                      <a:gd name="T75" fmla="*/ 31 h 611"/>
                      <a:gd name="T76" fmla="*/ 684 w 1366"/>
                      <a:gd name="T77" fmla="*/ 41 h 611"/>
                      <a:gd name="T78" fmla="*/ 704 w 1366"/>
                      <a:gd name="T79" fmla="*/ 54 h 611"/>
                      <a:gd name="T80" fmla="*/ 726 w 1366"/>
                      <a:gd name="T81" fmla="*/ 67 h 611"/>
                      <a:gd name="T82" fmla="*/ 750 w 1366"/>
                      <a:gd name="T83" fmla="*/ 80 h 611"/>
                      <a:gd name="T84" fmla="*/ 778 w 1366"/>
                      <a:gd name="T85" fmla="*/ 94 h 611"/>
                      <a:gd name="T86" fmla="*/ 806 w 1366"/>
                      <a:gd name="T87" fmla="*/ 108 h 611"/>
                      <a:gd name="T88" fmla="*/ 839 w 1366"/>
                      <a:gd name="T89" fmla="*/ 121 h 611"/>
                      <a:gd name="T90" fmla="*/ 872 w 1366"/>
                      <a:gd name="T91" fmla="*/ 133 h 611"/>
                      <a:gd name="T92" fmla="*/ 909 w 1366"/>
                      <a:gd name="T93" fmla="*/ 146 h 611"/>
                      <a:gd name="T94" fmla="*/ 947 w 1366"/>
                      <a:gd name="T95" fmla="*/ 156 h 611"/>
                      <a:gd name="T96" fmla="*/ 988 w 1366"/>
                      <a:gd name="T97" fmla="*/ 167 h 611"/>
                      <a:gd name="T98" fmla="*/ 1031 w 1366"/>
                      <a:gd name="T99" fmla="*/ 175 h 611"/>
                      <a:gd name="T100" fmla="*/ 1366 w 1366"/>
                      <a:gd name="T101" fmla="*/ 230 h 611"/>
                      <a:gd name="T102" fmla="*/ 710 w 1366"/>
                      <a:gd name="T103" fmla="*/ 611 h 6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</a:cxnLst>
                    <a:rect l="0" t="0" r="r" b="b"/>
                    <a:pathLst>
                      <a:path w="1366" h="611">
                        <a:moveTo>
                          <a:pt x="710" y="611"/>
                        </a:moveTo>
                        <a:lnTo>
                          <a:pt x="702" y="611"/>
                        </a:lnTo>
                        <a:lnTo>
                          <a:pt x="689" y="610"/>
                        </a:lnTo>
                        <a:lnTo>
                          <a:pt x="672" y="607"/>
                        </a:lnTo>
                        <a:lnTo>
                          <a:pt x="650" y="606"/>
                        </a:lnTo>
                        <a:lnTo>
                          <a:pt x="624" y="603"/>
                        </a:lnTo>
                        <a:lnTo>
                          <a:pt x="596" y="599"/>
                        </a:lnTo>
                        <a:lnTo>
                          <a:pt x="564" y="595"/>
                        </a:lnTo>
                        <a:lnTo>
                          <a:pt x="531" y="589"/>
                        </a:lnTo>
                        <a:lnTo>
                          <a:pt x="495" y="583"/>
                        </a:lnTo>
                        <a:lnTo>
                          <a:pt x="460" y="576"/>
                        </a:lnTo>
                        <a:lnTo>
                          <a:pt x="423" y="567"/>
                        </a:lnTo>
                        <a:lnTo>
                          <a:pt x="386" y="558"/>
                        </a:lnTo>
                        <a:lnTo>
                          <a:pt x="349" y="546"/>
                        </a:lnTo>
                        <a:lnTo>
                          <a:pt x="313" y="535"/>
                        </a:lnTo>
                        <a:lnTo>
                          <a:pt x="280" y="521"/>
                        </a:lnTo>
                        <a:lnTo>
                          <a:pt x="248" y="506"/>
                        </a:lnTo>
                        <a:lnTo>
                          <a:pt x="221" y="492"/>
                        </a:lnTo>
                        <a:lnTo>
                          <a:pt x="196" y="477"/>
                        </a:lnTo>
                        <a:lnTo>
                          <a:pt x="172" y="462"/>
                        </a:lnTo>
                        <a:lnTo>
                          <a:pt x="150" y="447"/>
                        </a:lnTo>
                        <a:lnTo>
                          <a:pt x="129" y="432"/>
                        </a:lnTo>
                        <a:lnTo>
                          <a:pt x="110" y="417"/>
                        </a:lnTo>
                        <a:lnTo>
                          <a:pt x="92" y="403"/>
                        </a:lnTo>
                        <a:lnTo>
                          <a:pt x="76" y="389"/>
                        </a:lnTo>
                        <a:lnTo>
                          <a:pt x="62" y="376"/>
                        </a:lnTo>
                        <a:lnTo>
                          <a:pt x="48" y="363"/>
                        </a:lnTo>
                        <a:lnTo>
                          <a:pt x="37" y="351"/>
                        </a:lnTo>
                        <a:lnTo>
                          <a:pt x="27" y="340"/>
                        </a:lnTo>
                        <a:lnTo>
                          <a:pt x="19" y="331"/>
                        </a:lnTo>
                        <a:lnTo>
                          <a:pt x="10" y="321"/>
                        </a:lnTo>
                        <a:lnTo>
                          <a:pt x="5" y="314"/>
                        </a:lnTo>
                        <a:lnTo>
                          <a:pt x="0" y="309"/>
                        </a:lnTo>
                        <a:lnTo>
                          <a:pt x="626" y="0"/>
                        </a:lnTo>
                        <a:lnTo>
                          <a:pt x="631" y="4"/>
                        </a:lnTo>
                        <a:lnTo>
                          <a:pt x="640" y="11"/>
                        </a:lnTo>
                        <a:lnTo>
                          <a:pt x="652" y="20"/>
                        </a:lnTo>
                        <a:lnTo>
                          <a:pt x="667" y="31"/>
                        </a:lnTo>
                        <a:lnTo>
                          <a:pt x="684" y="41"/>
                        </a:lnTo>
                        <a:lnTo>
                          <a:pt x="704" y="54"/>
                        </a:lnTo>
                        <a:lnTo>
                          <a:pt x="726" y="67"/>
                        </a:lnTo>
                        <a:lnTo>
                          <a:pt x="750" y="80"/>
                        </a:lnTo>
                        <a:lnTo>
                          <a:pt x="778" y="94"/>
                        </a:lnTo>
                        <a:lnTo>
                          <a:pt x="806" y="108"/>
                        </a:lnTo>
                        <a:lnTo>
                          <a:pt x="839" y="121"/>
                        </a:lnTo>
                        <a:lnTo>
                          <a:pt x="872" y="133"/>
                        </a:lnTo>
                        <a:lnTo>
                          <a:pt x="909" y="146"/>
                        </a:lnTo>
                        <a:lnTo>
                          <a:pt x="947" y="156"/>
                        </a:lnTo>
                        <a:lnTo>
                          <a:pt x="988" y="167"/>
                        </a:lnTo>
                        <a:lnTo>
                          <a:pt x="1031" y="175"/>
                        </a:lnTo>
                        <a:lnTo>
                          <a:pt x="1366" y="230"/>
                        </a:lnTo>
                        <a:lnTo>
                          <a:pt x="710" y="611"/>
                        </a:lnTo>
                        <a:close/>
                      </a:path>
                    </a:pathLst>
                  </a:custGeom>
                  <a:solidFill>
                    <a:srgbClr val="5E91E8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4" name="Freeform 43"/>
                  <p:cNvSpPr>
                    <a:spLocks/>
                  </p:cNvSpPr>
                  <p:nvPr/>
                </p:nvSpPr>
                <p:spPr bwMode="auto">
                  <a:xfrm>
                    <a:off x="5816600" y="5072063"/>
                    <a:ext cx="663575" cy="334963"/>
                  </a:xfrm>
                  <a:custGeom>
                    <a:avLst/>
                    <a:gdLst>
                      <a:gd name="T0" fmla="*/ 187 w 836"/>
                      <a:gd name="T1" fmla="*/ 293 h 421"/>
                      <a:gd name="T2" fmla="*/ 260 w 836"/>
                      <a:gd name="T3" fmla="*/ 331 h 421"/>
                      <a:gd name="T4" fmla="*/ 440 w 836"/>
                      <a:gd name="T5" fmla="*/ 386 h 421"/>
                      <a:gd name="T6" fmla="*/ 604 w 836"/>
                      <a:gd name="T7" fmla="*/ 413 h 421"/>
                      <a:gd name="T8" fmla="*/ 690 w 836"/>
                      <a:gd name="T9" fmla="*/ 421 h 421"/>
                      <a:gd name="T10" fmla="*/ 779 w 836"/>
                      <a:gd name="T11" fmla="*/ 363 h 421"/>
                      <a:gd name="T12" fmla="*/ 799 w 836"/>
                      <a:gd name="T13" fmla="*/ 342 h 421"/>
                      <a:gd name="T14" fmla="*/ 835 w 836"/>
                      <a:gd name="T15" fmla="*/ 311 h 421"/>
                      <a:gd name="T16" fmla="*/ 812 w 836"/>
                      <a:gd name="T17" fmla="*/ 290 h 421"/>
                      <a:gd name="T18" fmla="*/ 826 w 836"/>
                      <a:gd name="T19" fmla="*/ 225 h 421"/>
                      <a:gd name="T20" fmla="*/ 748 w 836"/>
                      <a:gd name="T21" fmla="*/ 256 h 421"/>
                      <a:gd name="T22" fmla="*/ 702 w 836"/>
                      <a:gd name="T23" fmla="*/ 273 h 421"/>
                      <a:gd name="T24" fmla="*/ 654 w 836"/>
                      <a:gd name="T25" fmla="*/ 269 h 421"/>
                      <a:gd name="T26" fmla="*/ 574 w 836"/>
                      <a:gd name="T27" fmla="*/ 270 h 421"/>
                      <a:gd name="T28" fmla="*/ 614 w 836"/>
                      <a:gd name="T29" fmla="*/ 235 h 421"/>
                      <a:gd name="T30" fmla="*/ 620 w 836"/>
                      <a:gd name="T31" fmla="*/ 162 h 421"/>
                      <a:gd name="T32" fmla="*/ 688 w 836"/>
                      <a:gd name="T33" fmla="*/ 107 h 421"/>
                      <a:gd name="T34" fmla="*/ 722 w 836"/>
                      <a:gd name="T35" fmla="*/ 68 h 421"/>
                      <a:gd name="T36" fmla="*/ 642 w 836"/>
                      <a:gd name="T37" fmla="*/ 78 h 421"/>
                      <a:gd name="T38" fmla="*/ 571 w 836"/>
                      <a:gd name="T39" fmla="*/ 115 h 421"/>
                      <a:gd name="T40" fmla="*/ 524 w 836"/>
                      <a:gd name="T41" fmla="*/ 177 h 421"/>
                      <a:gd name="T42" fmla="*/ 479 w 836"/>
                      <a:gd name="T43" fmla="*/ 192 h 421"/>
                      <a:gd name="T44" fmla="*/ 439 w 836"/>
                      <a:gd name="T45" fmla="*/ 195 h 421"/>
                      <a:gd name="T46" fmla="*/ 410 w 836"/>
                      <a:gd name="T47" fmla="*/ 180 h 421"/>
                      <a:gd name="T48" fmla="*/ 383 w 836"/>
                      <a:gd name="T49" fmla="*/ 202 h 421"/>
                      <a:gd name="T50" fmla="*/ 360 w 836"/>
                      <a:gd name="T51" fmla="*/ 227 h 421"/>
                      <a:gd name="T52" fmla="*/ 339 w 836"/>
                      <a:gd name="T53" fmla="*/ 222 h 421"/>
                      <a:gd name="T54" fmla="*/ 304 w 836"/>
                      <a:gd name="T55" fmla="*/ 204 h 421"/>
                      <a:gd name="T56" fmla="*/ 308 w 836"/>
                      <a:gd name="T57" fmla="*/ 186 h 421"/>
                      <a:gd name="T58" fmla="*/ 334 w 836"/>
                      <a:gd name="T59" fmla="*/ 172 h 421"/>
                      <a:gd name="T60" fmla="*/ 320 w 836"/>
                      <a:gd name="T61" fmla="*/ 132 h 421"/>
                      <a:gd name="T62" fmla="*/ 356 w 836"/>
                      <a:gd name="T63" fmla="*/ 124 h 421"/>
                      <a:gd name="T64" fmla="*/ 419 w 836"/>
                      <a:gd name="T65" fmla="*/ 85 h 421"/>
                      <a:gd name="T66" fmla="*/ 468 w 836"/>
                      <a:gd name="T67" fmla="*/ 3 h 421"/>
                      <a:gd name="T68" fmla="*/ 429 w 836"/>
                      <a:gd name="T69" fmla="*/ 0 h 421"/>
                      <a:gd name="T70" fmla="*/ 389 w 836"/>
                      <a:gd name="T71" fmla="*/ 7 h 421"/>
                      <a:gd name="T72" fmla="*/ 356 w 836"/>
                      <a:gd name="T73" fmla="*/ 38 h 421"/>
                      <a:gd name="T74" fmla="*/ 328 w 836"/>
                      <a:gd name="T75" fmla="*/ 54 h 421"/>
                      <a:gd name="T76" fmla="*/ 304 w 836"/>
                      <a:gd name="T77" fmla="*/ 83 h 421"/>
                      <a:gd name="T78" fmla="*/ 261 w 836"/>
                      <a:gd name="T79" fmla="*/ 82 h 421"/>
                      <a:gd name="T80" fmla="*/ 220 w 836"/>
                      <a:gd name="T81" fmla="*/ 109 h 421"/>
                      <a:gd name="T82" fmla="*/ 168 w 836"/>
                      <a:gd name="T83" fmla="*/ 134 h 421"/>
                      <a:gd name="T84" fmla="*/ 124 w 836"/>
                      <a:gd name="T85" fmla="*/ 112 h 421"/>
                      <a:gd name="T86" fmla="*/ 81 w 836"/>
                      <a:gd name="T87" fmla="*/ 108 h 421"/>
                      <a:gd name="T88" fmla="*/ 37 w 836"/>
                      <a:gd name="T89" fmla="*/ 117 h 421"/>
                      <a:gd name="T90" fmla="*/ 0 w 836"/>
                      <a:gd name="T91" fmla="*/ 143 h 421"/>
                      <a:gd name="T92" fmla="*/ 28 w 836"/>
                      <a:gd name="T93" fmla="*/ 173 h 421"/>
                      <a:gd name="T94" fmla="*/ 65 w 836"/>
                      <a:gd name="T95" fmla="*/ 194 h 421"/>
                      <a:gd name="T96" fmla="*/ 101 w 836"/>
                      <a:gd name="T97" fmla="*/ 204 h 421"/>
                      <a:gd name="T98" fmla="*/ 139 w 836"/>
                      <a:gd name="T99" fmla="*/ 195 h 421"/>
                      <a:gd name="T100" fmla="*/ 177 w 836"/>
                      <a:gd name="T101" fmla="*/ 182 h 421"/>
                      <a:gd name="T102" fmla="*/ 207 w 836"/>
                      <a:gd name="T103" fmla="*/ 194 h 421"/>
                      <a:gd name="T104" fmla="*/ 197 w 836"/>
                      <a:gd name="T105" fmla="*/ 228 h 421"/>
                      <a:gd name="T106" fmla="*/ 151 w 836"/>
                      <a:gd name="T107" fmla="*/ 270 h 4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836" h="421">
                        <a:moveTo>
                          <a:pt x="151" y="270"/>
                        </a:moveTo>
                        <a:lnTo>
                          <a:pt x="160" y="275"/>
                        </a:lnTo>
                        <a:lnTo>
                          <a:pt x="168" y="281"/>
                        </a:lnTo>
                        <a:lnTo>
                          <a:pt x="177" y="287"/>
                        </a:lnTo>
                        <a:lnTo>
                          <a:pt x="187" y="293"/>
                        </a:lnTo>
                        <a:lnTo>
                          <a:pt x="197" y="298"/>
                        </a:lnTo>
                        <a:lnTo>
                          <a:pt x="207" y="304"/>
                        </a:lnTo>
                        <a:lnTo>
                          <a:pt x="217" y="310"/>
                        </a:lnTo>
                        <a:lnTo>
                          <a:pt x="228" y="316"/>
                        </a:lnTo>
                        <a:lnTo>
                          <a:pt x="260" y="331"/>
                        </a:lnTo>
                        <a:lnTo>
                          <a:pt x="293" y="345"/>
                        </a:lnTo>
                        <a:lnTo>
                          <a:pt x="329" y="356"/>
                        </a:lnTo>
                        <a:lnTo>
                          <a:pt x="366" y="368"/>
                        </a:lnTo>
                        <a:lnTo>
                          <a:pt x="403" y="377"/>
                        </a:lnTo>
                        <a:lnTo>
                          <a:pt x="440" y="386"/>
                        </a:lnTo>
                        <a:lnTo>
                          <a:pt x="475" y="393"/>
                        </a:lnTo>
                        <a:lnTo>
                          <a:pt x="511" y="399"/>
                        </a:lnTo>
                        <a:lnTo>
                          <a:pt x="544" y="405"/>
                        </a:lnTo>
                        <a:lnTo>
                          <a:pt x="576" y="409"/>
                        </a:lnTo>
                        <a:lnTo>
                          <a:pt x="604" y="413"/>
                        </a:lnTo>
                        <a:lnTo>
                          <a:pt x="630" y="416"/>
                        </a:lnTo>
                        <a:lnTo>
                          <a:pt x="652" y="417"/>
                        </a:lnTo>
                        <a:lnTo>
                          <a:pt x="669" y="420"/>
                        </a:lnTo>
                        <a:lnTo>
                          <a:pt x="682" y="421"/>
                        </a:lnTo>
                        <a:lnTo>
                          <a:pt x="690" y="421"/>
                        </a:lnTo>
                        <a:lnTo>
                          <a:pt x="783" y="366"/>
                        </a:lnTo>
                        <a:lnTo>
                          <a:pt x="782" y="365"/>
                        </a:lnTo>
                        <a:lnTo>
                          <a:pt x="782" y="364"/>
                        </a:lnTo>
                        <a:lnTo>
                          <a:pt x="781" y="364"/>
                        </a:lnTo>
                        <a:lnTo>
                          <a:pt x="779" y="363"/>
                        </a:lnTo>
                        <a:lnTo>
                          <a:pt x="779" y="357"/>
                        </a:lnTo>
                        <a:lnTo>
                          <a:pt x="782" y="353"/>
                        </a:lnTo>
                        <a:lnTo>
                          <a:pt x="786" y="349"/>
                        </a:lnTo>
                        <a:lnTo>
                          <a:pt x="791" y="347"/>
                        </a:lnTo>
                        <a:lnTo>
                          <a:pt x="799" y="342"/>
                        </a:lnTo>
                        <a:lnTo>
                          <a:pt x="808" y="338"/>
                        </a:lnTo>
                        <a:lnTo>
                          <a:pt x="817" y="332"/>
                        </a:lnTo>
                        <a:lnTo>
                          <a:pt x="824" y="325"/>
                        </a:lnTo>
                        <a:lnTo>
                          <a:pt x="831" y="318"/>
                        </a:lnTo>
                        <a:lnTo>
                          <a:pt x="835" y="311"/>
                        </a:lnTo>
                        <a:lnTo>
                          <a:pt x="836" y="302"/>
                        </a:lnTo>
                        <a:lnTo>
                          <a:pt x="834" y="293"/>
                        </a:lnTo>
                        <a:lnTo>
                          <a:pt x="828" y="289"/>
                        </a:lnTo>
                        <a:lnTo>
                          <a:pt x="820" y="289"/>
                        </a:lnTo>
                        <a:lnTo>
                          <a:pt x="812" y="290"/>
                        </a:lnTo>
                        <a:lnTo>
                          <a:pt x="807" y="290"/>
                        </a:lnTo>
                        <a:lnTo>
                          <a:pt x="806" y="274"/>
                        </a:lnTo>
                        <a:lnTo>
                          <a:pt x="812" y="259"/>
                        </a:lnTo>
                        <a:lnTo>
                          <a:pt x="820" y="242"/>
                        </a:lnTo>
                        <a:lnTo>
                          <a:pt x="826" y="225"/>
                        </a:lnTo>
                        <a:lnTo>
                          <a:pt x="808" y="227"/>
                        </a:lnTo>
                        <a:lnTo>
                          <a:pt x="793" y="232"/>
                        </a:lnTo>
                        <a:lnTo>
                          <a:pt x="777" y="239"/>
                        </a:lnTo>
                        <a:lnTo>
                          <a:pt x="762" y="247"/>
                        </a:lnTo>
                        <a:lnTo>
                          <a:pt x="748" y="256"/>
                        </a:lnTo>
                        <a:lnTo>
                          <a:pt x="733" y="265"/>
                        </a:lnTo>
                        <a:lnTo>
                          <a:pt x="718" y="273"/>
                        </a:lnTo>
                        <a:lnTo>
                          <a:pt x="702" y="280"/>
                        </a:lnTo>
                        <a:lnTo>
                          <a:pt x="702" y="277"/>
                        </a:lnTo>
                        <a:lnTo>
                          <a:pt x="702" y="273"/>
                        </a:lnTo>
                        <a:lnTo>
                          <a:pt x="702" y="271"/>
                        </a:lnTo>
                        <a:lnTo>
                          <a:pt x="702" y="270"/>
                        </a:lnTo>
                        <a:lnTo>
                          <a:pt x="686" y="269"/>
                        </a:lnTo>
                        <a:lnTo>
                          <a:pt x="670" y="269"/>
                        </a:lnTo>
                        <a:lnTo>
                          <a:pt x="654" y="269"/>
                        </a:lnTo>
                        <a:lnTo>
                          <a:pt x="639" y="269"/>
                        </a:lnTo>
                        <a:lnTo>
                          <a:pt x="623" y="269"/>
                        </a:lnTo>
                        <a:lnTo>
                          <a:pt x="607" y="270"/>
                        </a:lnTo>
                        <a:lnTo>
                          <a:pt x="591" y="270"/>
                        </a:lnTo>
                        <a:lnTo>
                          <a:pt x="574" y="270"/>
                        </a:lnTo>
                        <a:lnTo>
                          <a:pt x="581" y="263"/>
                        </a:lnTo>
                        <a:lnTo>
                          <a:pt x="591" y="260"/>
                        </a:lnTo>
                        <a:lnTo>
                          <a:pt x="600" y="257"/>
                        </a:lnTo>
                        <a:lnTo>
                          <a:pt x="607" y="251"/>
                        </a:lnTo>
                        <a:lnTo>
                          <a:pt x="614" y="235"/>
                        </a:lnTo>
                        <a:lnTo>
                          <a:pt x="615" y="217"/>
                        </a:lnTo>
                        <a:lnTo>
                          <a:pt x="609" y="200"/>
                        </a:lnTo>
                        <a:lnTo>
                          <a:pt x="596" y="190"/>
                        </a:lnTo>
                        <a:lnTo>
                          <a:pt x="608" y="176"/>
                        </a:lnTo>
                        <a:lnTo>
                          <a:pt x="620" y="162"/>
                        </a:lnTo>
                        <a:lnTo>
                          <a:pt x="633" y="151"/>
                        </a:lnTo>
                        <a:lnTo>
                          <a:pt x="647" y="141"/>
                        </a:lnTo>
                        <a:lnTo>
                          <a:pt x="661" y="129"/>
                        </a:lnTo>
                        <a:lnTo>
                          <a:pt x="675" y="119"/>
                        </a:lnTo>
                        <a:lnTo>
                          <a:pt x="688" y="107"/>
                        </a:lnTo>
                        <a:lnTo>
                          <a:pt x="702" y="94"/>
                        </a:lnTo>
                        <a:lnTo>
                          <a:pt x="709" y="89"/>
                        </a:lnTo>
                        <a:lnTo>
                          <a:pt x="715" y="83"/>
                        </a:lnTo>
                        <a:lnTo>
                          <a:pt x="720" y="76"/>
                        </a:lnTo>
                        <a:lnTo>
                          <a:pt x="722" y="68"/>
                        </a:lnTo>
                        <a:lnTo>
                          <a:pt x="706" y="68"/>
                        </a:lnTo>
                        <a:lnTo>
                          <a:pt x="691" y="69"/>
                        </a:lnTo>
                        <a:lnTo>
                          <a:pt x="675" y="71"/>
                        </a:lnTo>
                        <a:lnTo>
                          <a:pt x="659" y="74"/>
                        </a:lnTo>
                        <a:lnTo>
                          <a:pt x="642" y="78"/>
                        </a:lnTo>
                        <a:lnTo>
                          <a:pt x="626" y="83"/>
                        </a:lnTo>
                        <a:lnTo>
                          <a:pt x="611" y="90"/>
                        </a:lnTo>
                        <a:lnTo>
                          <a:pt x="597" y="97"/>
                        </a:lnTo>
                        <a:lnTo>
                          <a:pt x="584" y="105"/>
                        </a:lnTo>
                        <a:lnTo>
                          <a:pt x="571" y="115"/>
                        </a:lnTo>
                        <a:lnTo>
                          <a:pt x="558" y="126"/>
                        </a:lnTo>
                        <a:lnTo>
                          <a:pt x="548" y="136"/>
                        </a:lnTo>
                        <a:lnTo>
                          <a:pt x="539" y="149"/>
                        </a:lnTo>
                        <a:lnTo>
                          <a:pt x="531" y="162"/>
                        </a:lnTo>
                        <a:lnTo>
                          <a:pt x="524" y="177"/>
                        </a:lnTo>
                        <a:lnTo>
                          <a:pt x="519" y="192"/>
                        </a:lnTo>
                        <a:lnTo>
                          <a:pt x="509" y="191"/>
                        </a:lnTo>
                        <a:lnTo>
                          <a:pt x="498" y="191"/>
                        </a:lnTo>
                        <a:lnTo>
                          <a:pt x="489" y="191"/>
                        </a:lnTo>
                        <a:lnTo>
                          <a:pt x="479" y="192"/>
                        </a:lnTo>
                        <a:lnTo>
                          <a:pt x="470" y="194"/>
                        </a:lnTo>
                        <a:lnTo>
                          <a:pt x="460" y="196"/>
                        </a:lnTo>
                        <a:lnTo>
                          <a:pt x="451" y="198"/>
                        </a:lnTo>
                        <a:lnTo>
                          <a:pt x="442" y="200"/>
                        </a:lnTo>
                        <a:lnTo>
                          <a:pt x="439" y="195"/>
                        </a:lnTo>
                        <a:lnTo>
                          <a:pt x="434" y="190"/>
                        </a:lnTo>
                        <a:lnTo>
                          <a:pt x="429" y="186"/>
                        </a:lnTo>
                        <a:lnTo>
                          <a:pt x="424" y="182"/>
                        </a:lnTo>
                        <a:lnTo>
                          <a:pt x="417" y="181"/>
                        </a:lnTo>
                        <a:lnTo>
                          <a:pt x="410" y="180"/>
                        </a:lnTo>
                        <a:lnTo>
                          <a:pt x="403" y="181"/>
                        </a:lnTo>
                        <a:lnTo>
                          <a:pt x="397" y="184"/>
                        </a:lnTo>
                        <a:lnTo>
                          <a:pt x="391" y="189"/>
                        </a:lnTo>
                        <a:lnTo>
                          <a:pt x="387" y="195"/>
                        </a:lnTo>
                        <a:lnTo>
                          <a:pt x="383" y="202"/>
                        </a:lnTo>
                        <a:lnTo>
                          <a:pt x="380" y="207"/>
                        </a:lnTo>
                        <a:lnTo>
                          <a:pt x="375" y="213"/>
                        </a:lnTo>
                        <a:lnTo>
                          <a:pt x="372" y="219"/>
                        </a:lnTo>
                        <a:lnTo>
                          <a:pt x="366" y="224"/>
                        </a:lnTo>
                        <a:lnTo>
                          <a:pt x="360" y="227"/>
                        </a:lnTo>
                        <a:lnTo>
                          <a:pt x="357" y="227"/>
                        </a:lnTo>
                        <a:lnTo>
                          <a:pt x="353" y="228"/>
                        </a:lnTo>
                        <a:lnTo>
                          <a:pt x="349" y="228"/>
                        </a:lnTo>
                        <a:lnTo>
                          <a:pt x="346" y="227"/>
                        </a:lnTo>
                        <a:lnTo>
                          <a:pt x="339" y="222"/>
                        </a:lnTo>
                        <a:lnTo>
                          <a:pt x="333" y="219"/>
                        </a:lnTo>
                        <a:lnTo>
                          <a:pt x="324" y="215"/>
                        </a:lnTo>
                        <a:lnTo>
                          <a:pt x="318" y="211"/>
                        </a:lnTo>
                        <a:lnTo>
                          <a:pt x="311" y="207"/>
                        </a:lnTo>
                        <a:lnTo>
                          <a:pt x="304" y="204"/>
                        </a:lnTo>
                        <a:lnTo>
                          <a:pt x="297" y="200"/>
                        </a:lnTo>
                        <a:lnTo>
                          <a:pt x="291" y="196"/>
                        </a:lnTo>
                        <a:lnTo>
                          <a:pt x="296" y="191"/>
                        </a:lnTo>
                        <a:lnTo>
                          <a:pt x="301" y="188"/>
                        </a:lnTo>
                        <a:lnTo>
                          <a:pt x="308" y="186"/>
                        </a:lnTo>
                        <a:lnTo>
                          <a:pt x="315" y="183"/>
                        </a:lnTo>
                        <a:lnTo>
                          <a:pt x="321" y="182"/>
                        </a:lnTo>
                        <a:lnTo>
                          <a:pt x="327" y="180"/>
                        </a:lnTo>
                        <a:lnTo>
                          <a:pt x="331" y="176"/>
                        </a:lnTo>
                        <a:lnTo>
                          <a:pt x="334" y="172"/>
                        </a:lnTo>
                        <a:lnTo>
                          <a:pt x="329" y="164"/>
                        </a:lnTo>
                        <a:lnTo>
                          <a:pt x="319" y="157"/>
                        </a:lnTo>
                        <a:lnTo>
                          <a:pt x="312" y="147"/>
                        </a:lnTo>
                        <a:lnTo>
                          <a:pt x="314" y="137"/>
                        </a:lnTo>
                        <a:lnTo>
                          <a:pt x="320" y="132"/>
                        </a:lnTo>
                        <a:lnTo>
                          <a:pt x="327" y="130"/>
                        </a:lnTo>
                        <a:lnTo>
                          <a:pt x="334" y="128"/>
                        </a:lnTo>
                        <a:lnTo>
                          <a:pt x="342" y="127"/>
                        </a:lnTo>
                        <a:lnTo>
                          <a:pt x="349" y="126"/>
                        </a:lnTo>
                        <a:lnTo>
                          <a:pt x="356" y="124"/>
                        </a:lnTo>
                        <a:lnTo>
                          <a:pt x="362" y="122"/>
                        </a:lnTo>
                        <a:lnTo>
                          <a:pt x="368" y="119"/>
                        </a:lnTo>
                        <a:lnTo>
                          <a:pt x="386" y="108"/>
                        </a:lnTo>
                        <a:lnTo>
                          <a:pt x="403" y="97"/>
                        </a:lnTo>
                        <a:lnTo>
                          <a:pt x="419" y="85"/>
                        </a:lnTo>
                        <a:lnTo>
                          <a:pt x="434" y="71"/>
                        </a:lnTo>
                        <a:lnTo>
                          <a:pt x="447" y="58"/>
                        </a:lnTo>
                        <a:lnTo>
                          <a:pt x="458" y="41"/>
                        </a:lnTo>
                        <a:lnTo>
                          <a:pt x="465" y="23"/>
                        </a:lnTo>
                        <a:lnTo>
                          <a:pt x="468" y="3"/>
                        </a:lnTo>
                        <a:lnTo>
                          <a:pt x="460" y="3"/>
                        </a:lnTo>
                        <a:lnTo>
                          <a:pt x="452" y="2"/>
                        </a:lnTo>
                        <a:lnTo>
                          <a:pt x="445" y="2"/>
                        </a:lnTo>
                        <a:lnTo>
                          <a:pt x="437" y="1"/>
                        </a:lnTo>
                        <a:lnTo>
                          <a:pt x="429" y="0"/>
                        </a:lnTo>
                        <a:lnTo>
                          <a:pt x="421" y="0"/>
                        </a:lnTo>
                        <a:lnTo>
                          <a:pt x="413" y="0"/>
                        </a:lnTo>
                        <a:lnTo>
                          <a:pt x="405" y="1"/>
                        </a:lnTo>
                        <a:lnTo>
                          <a:pt x="397" y="3"/>
                        </a:lnTo>
                        <a:lnTo>
                          <a:pt x="389" y="7"/>
                        </a:lnTo>
                        <a:lnTo>
                          <a:pt x="382" y="13"/>
                        </a:lnTo>
                        <a:lnTo>
                          <a:pt x="375" y="18"/>
                        </a:lnTo>
                        <a:lnTo>
                          <a:pt x="368" y="24"/>
                        </a:lnTo>
                        <a:lnTo>
                          <a:pt x="362" y="31"/>
                        </a:lnTo>
                        <a:lnTo>
                          <a:pt x="356" y="38"/>
                        </a:lnTo>
                        <a:lnTo>
                          <a:pt x="349" y="44"/>
                        </a:lnTo>
                        <a:lnTo>
                          <a:pt x="344" y="46"/>
                        </a:lnTo>
                        <a:lnTo>
                          <a:pt x="339" y="48"/>
                        </a:lnTo>
                        <a:lnTo>
                          <a:pt x="334" y="51"/>
                        </a:lnTo>
                        <a:lnTo>
                          <a:pt x="328" y="54"/>
                        </a:lnTo>
                        <a:lnTo>
                          <a:pt x="321" y="60"/>
                        </a:lnTo>
                        <a:lnTo>
                          <a:pt x="316" y="67"/>
                        </a:lnTo>
                        <a:lnTo>
                          <a:pt x="313" y="74"/>
                        </a:lnTo>
                        <a:lnTo>
                          <a:pt x="312" y="83"/>
                        </a:lnTo>
                        <a:lnTo>
                          <a:pt x="304" y="83"/>
                        </a:lnTo>
                        <a:lnTo>
                          <a:pt x="296" y="82"/>
                        </a:lnTo>
                        <a:lnTo>
                          <a:pt x="286" y="82"/>
                        </a:lnTo>
                        <a:lnTo>
                          <a:pt x="278" y="81"/>
                        </a:lnTo>
                        <a:lnTo>
                          <a:pt x="269" y="81"/>
                        </a:lnTo>
                        <a:lnTo>
                          <a:pt x="261" y="82"/>
                        </a:lnTo>
                        <a:lnTo>
                          <a:pt x="254" y="83"/>
                        </a:lnTo>
                        <a:lnTo>
                          <a:pt x="247" y="86"/>
                        </a:lnTo>
                        <a:lnTo>
                          <a:pt x="238" y="93"/>
                        </a:lnTo>
                        <a:lnTo>
                          <a:pt x="229" y="101"/>
                        </a:lnTo>
                        <a:lnTo>
                          <a:pt x="220" y="109"/>
                        </a:lnTo>
                        <a:lnTo>
                          <a:pt x="210" y="119"/>
                        </a:lnTo>
                        <a:lnTo>
                          <a:pt x="201" y="126"/>
                        </a:lnTo>
                        <a:lnTo>
                          <a:pt x="191" y="131"/>
                        </a:lnTo>
                        <a:lnTo>
                          <a:pt x="181" y="134"/>
                        </a:lnTo>
                        <a:lnTo>
                          <a:pt x="168" y="134"/>
                        </a:lnTo>
                        <a:lnTo>
                          <a:pt x="162" y="122"/>
                        </a:lnTo>
                        <a:lnTo>
                          <a:pt x="155" y="115"/>
                        </a:lnTo>
                        <a:lnTo>
                          <a:pt x="146" y="111"/>
                        </a:lnTo>
                        <a:lnTo>
                          <a:pt x="136" y="109"/>
                        </a:lnTo>
                        <a:lnTo>
                          <a:pt x="124" y="112"/>
                        </a:lnTo>
                        <a:lnTo>
                          <a:pt x="114" y="114"/>
                        </a:lnTo>
                        <a:lnTo>
                          <a:pt x="102" y="119"/>
                        </a:lnTo>
                        <a:lnTo>
                          <a:pt x="93" y="123"/>
                        </a:lnTo>
                        <a:lnTo>
                          <a:pt x="88" y="114"/>
                        </a:lnTo>
                        <a:lnTo>
                          <a:pt x="81" y="108"/>
                        </a:lnTo>
                        <a:lnTo>
                          <a:pt x="71" y="106"/>
                        </a:lnTo>
                        <a:lnTo>
                          <a:pt x="61" y="107"/>
                        </a:lnTo>
                        <a:lnTo>
                          <a:pt x="53" y="111"/>
                        </a:lnTo>
                        <a:lnTo>
                          <a:pt x="45" y="114"/>
                        </a:lnTo>
                        <a:lnTo>
                          <a:pt x="37" y="117"/>
                        </a:lnTo>
                        <a:lnTo>
                          <a:pt x="28" y="121"/>
                        </a:lnTo>
                        <a:lnTo>
                          <a:pt x="22" y="126"/>
                        </a:lnTo>
                        <a:lnTo>
                          <a:pt x="14" y="131"/>
                        </a:lnTo>
                        <a:lnTo>
                          <a:pt x="7" y="137"/>
                        </a:lnTo>
                        <a:lnTo>
                          <a:pt x="0" y="143"/>
                        </a:lnTo>
                        <a:lnTo>
                          <a:pt x="4" y="149"/>
                        </a:lnTo>
                        <a:lnTo>
                          <a:pt x="10" y="154"/>
                        </a:lnTo>
                        <a:lnTo>
                          <a:pt x="16" y="160"/>
                        </a:lnTo>
                        <a:lnTo>
                          <a:pt x="22" y="166"/>
                        </a:lnTo>
                        <a:lnTo>
                          <a:pt x="28" y="173"/>
                        </a:lnTo>
                        <a:lnTo>
                          <a:pt x="35" y="180"/>
                        </a:lnTo>
                        <a:lnTo>
                          <a:pt x="42" y="187"/>
                        </a:lnTo>
                        <a:lnTo>
                          <a:pt x="50" y="194"/>
                        </a:lnTo>
                        <a:lnTo>
                          <a:pt x="58" y="194"/>
                        </a:lnTo>
                        <a:lnTo>
                          <a:pt x="65" y="194"/>
                        </a:lnTo>
                        <a:lnTo>
                          <a:pt x="73" y="195"/>
                        </a:lnTo>
                        <a:lnTo>
                          <a:pt x="80" y="196"/>
                        </a:lnTo>
                        <a:lnTo>
                          <a:pt x="87" y="198"/>
                        </a:lnTo>
                        <a:lnTo>
                          <a:pt x="94" y="200"/>
                        </a:lnTo>
                        <a:lnTo>
                          <a:pt x="101" y="204"/>
                        </a:lnTo>
                        <a:lnTo>
                          <a:pt x="107" y="209"/>
                        </a:lnTo>
                        <a:lnTo>
                          <a:pt x="116" y="206"/>
                        </a:lnTo>
                        <a:lnTo>
                          <a:pt x="124" y="203"/>
                        </a:lnTo>
                        <a:lnTo>
                          <a:pt x="131" y="198"/>
                        </a:lnTo>
                        <a:lnTo>
                          <a:pt x="139" y="195"/>
                        </a:lnTo>
                        <a:lnTo>
                          <a:pt x="146" y="190"/>
                        </a:lnTo>
                        <a:lnTo>
                          <a:pt x="154" y="187"/>
                        </a:lnTo>
                        <a:lnTo>
                          <a:pt x="162" y="183"/>
                        </a:lnTo>
                        <a:lnTo>
                          <a:pt x="170" y="182"/>
                        </a:lnTo>
                        <a:lnTo>
                          <a:pt x="177" y="182"/>
                        </a:lnTo>
                        <a:lnTo>
                          <a:pt x="184" y="183"/>
                        </a:lnTo>
                        <a:lnTo>
                          <a:pt x="190" y="186"/>
                        </a:lnTo>
                        <a:lnTo>
                          <a:pt x="195" y="188"/>
                        </a:lnTo>
                        <a:lnTo>
                          <a:pt x="201" y="190"/>
                        </a:lnTo>
                        <a:lnTo>
                          <a:pt x="207" y="194"/>
                        </a:lnTo>
                        <a:lnTo>
                          <a:pt x="213" y="196"/>
                        </a:lnTo>
                        <a:lnTo>
                          <a:pt x="219" y="198"/>
                        </a:lnTo>
                        <a:lnTo>
                          <a:pt x="213" y="210"/>
                        </a:lnTo>
                        <a:lnTo>
                          <a:pt x="205" y="219"/>
                        </a:lnTo>
                        <a:lnTo>
                          <a:pt x="197" y="228"/>
                        </a:lnTo>
                        <a:lnTo>
                          <a:pt x="187" y="237"/>
                        </a:lnTo>
                        <a:lnTo>
                          <a:pt x="178" y="245"/>
                        </a:lnTo>
                        <a:lnTo>
                          <a:pt x="169" y="254"/>
                        </a:lnTo>
                        <a:lnTo>
                          <a:pt x="159" y="262"/>
                        </a:lnTo>
                        <a:lnTo>
                          <a:pt x="151" y="270"/>
                        </a:lnTo>
                        <a:close/>
                      </a:path>
                    </a:pathLst>
                  </a:custGeom>
                  <a:solidFill>
                    <a:srgbClr val="333333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5" name="Freeform 44"/>
                  <p:cNvSpPr>
                    <a:spLocks/>
                  </p:cNvSpPr>
                  <p:nvPr/>
                </p:nvSpPr>
                <p:spPr bwMode="auto">
                  <a:xfrm>
                    <a:off x="5513388" y="4943475"/>
                    <a:ext cx="573088" cy="341313"/>
                  </a:xfrm>
                  <a:custGeom>
                    <a:avLst/>
                    <a:gdLst>
                      <a:gd name="T0" fmla="*/ 162 w 721"/>
                      <a:gd name="T1" fmla="*/ 355 h 429"/>
                      <a:gd name="T2" fmla="*/ 182 w 721"/>
                      <a:gd name="T3" fmla="*/ 352 h 429"/>
                      <a:gd name="T4" fmla="*/ 205 w 721"/>
                      <a:gd name="T5" fmla="*/ 355 h 429"/>
                      <a:gd name="T6" fmla="*/ 230 w 721"/>
                      <a:gd name="T7" fmla="*/ 362 h 429"/>
                      <a:gd name="T8" fmla="*/ 249 w 721"/>
                      <a:gd name="T9" fmla="*/ 366 h 429"/>
                      <a:gd name="T10" fmla="*/ 264 w 721"/>
                      <a:gd name="T11" fmla="*/ 370 h 429"/>
                      <a:gd name="T12" fmla="*/ 280 w 721"/>
                      <a:gd name="T13" fmla="*/ 376 h 429"/>
                      <a:gd name="T14" fmla="*/ 295 w 721"/>
                      <a:gd name="T15" fmla="*/ 382 h 429"/>
                      <a:gd name="T16" fmla="*/ 298 w 721"/>
                      <a:gd name="T17" fmla="*/ 377 h 429"/>
                      <a:gd name="T18" fmla="*/ 292 w 721"/>
                      <a:gd name="T19" fmla="*/ 368 h 429"/>
                      <a:gd name="T20" fmla="*/ 316 w 721"/>
                      <a:gd name="T21" fmla="*/ 357 h 429"/>
                      <a:gd name="T22" fmla="*/ 303 w 721"/>
                      <a:gd name="T23" fmla="*/ 323 h 429"/>
                      <a:gd name="T24" fmla="*/ 284 w 721"/>
                      <a:gd name="T25" fmla="*/ 294 h 429"/>
                      <a:gd name="T26" fmla="*/ 293 w 721"/>
                      <a:gd name="T27" fmla="*/ 291 h 429"/>
                      <a:gd name="T28" fmla="*/ 302 w 721"/>
                      <a:gd name="T29" fmla="*/ 291 h 429"/>
                      <a:gd name="T30" fmla="*/ 310 w 721"/>
                      <a:gd name="T31" fmla="*/ 292 h 429"/>
                      <a:gd name="T32" fmla="*/ 321 w 721"/>
                      <a:gd name="T33" fmla="*/ 294 h 429"/>
                      <a:gd name="T34" fmla="*/ 337 w 721"/>
                      <a:gd name="T35" fmla="*/ 299 h 429"/>
                      <a:gd name="T36" fmla="*/ 349 w 721"/>
                      <a:gd name="T37" fmla="*/ 309 h 429"/>
                      <a:gd name="T38" fmla="*/ 361 w 721"/>
                      <a:gd name="T39" fmla="*/ 322 h 429"/>
                      <a:gd name="T40" fmla="*/ 372 w 721"/>
                      <a:gd name="T41" fmla="*/ 335 h 429"/>
                      <a:gd name="T42" fmla="*/ 384 w 721"/>
                      <a:gd name="T43" fmla="*/ 330 h 429"/>
                      <a:gd name="T44" fmla="*/ 384 w 721"/>
                      <a:gd name="T45" fmla="*/ 330 h 429"/>
                      <a:gd name="T46" fmla="*/ 374 w 721"/>
                      <a:gd name="T47" fmla="*/ 319 h 429"/>
                      <a:gd name="T48" fmla="*/ 356 w 721"/>
                      <a:gd name="T49" fmla="*/ 299 h 429"/>
                      <a:gd name="T50" fmla="*/ 345 w 721"/>
                      <a:gd name="T51" fmla="*/ 284 h 429"/>
                      <a:gd name="T52" fmla="*/ 339 w 721"/>
                      <a:gd name="T53" fmla="*/ 277 h 429"/>
                      <a:gd name="T54" fmla="*/ 721 w 721"/>
                      <a:gd name="T55" fmla="*/ 87 h 429"/>
                      <a:gd name="T56" fmla="*/ 611 w 721"/>
                      <a:gd name="T57" fmla="*/ 0 h 429"/>
                      <a:gd name="T58" fmla="*/ 586 w 721"/>
                      <a:gd name="T59" fmla="*/ 18 h 429"/>
                      <a:gd name="T60" fmla="*/ 543 w 721"/>
                      <a:gd name="T61" fmla="*/ 46 h 429"/>
                      <a:gd name="T62" fmla="*/ 486 w 721"/>
                      <a:gd name="T63" fmla="*/ 83 h 429"/>
                      <a:gd name="T64" fmla="*/ 422 w 721"/>
                      <a:gd name="T65" fmla="*/ 123 h 429"/>
                      <a:gd name="T66" fmla="*/ 353 w 721"/>
                      <a:gd name="T67" fmla="*/ 162 h 429"/>
                      <a:gd name="T68" fmla="*/ 284 w 721"/>
                      <a:gd name="T69" fmla="*/ 196 h 429"/>
                      <a:gd name="T70" fmla="*/ 217 w 721"/>
                      <a:gd name="T71" fmla="*/ 223 h 429"/>
                      <a:gd name="T72" fmla="*/ 159 w 721"/>
                      <a:gd name="T73" fmla="*/ 238 h 429"/>
                      <a:gd name="T74" fmla="*/ 98 w 721"/>
                      <a:gd name="T75" fmla="*/ 247 h 429"/>
                      <a:gd name="T76" fmla="*/ 53 w 721"/>
                      <a:gd name="T77" fmla="*/ 253 h 429"/>
                      <a:gd name="T78" fmla="*/ 21 w 721"/>
                      <a:gd name="T79" fmla="*/ 256 h 429"/>
                      <a:gd name="T80" fmla="*/ 0 w 721"/>
                      <a:gd name="T81" fmla="*/ 259 h 429"/>
                      <a:gd name="T82" fmla="*/ 13 w 721"/>
                      <a:gd name="T83" fmla="*/ 270 h 429"/>
                      <a:gd name="T84" fmla="*/ 29 w 721"/>
                      <a:gd name="T85" fmla="*/ 285 h 429"/>
                      <a:gd name="T86" fmla="*/ 48 w 721"/>
                      <a:gd name="T87" fmla="*/ 304 h 429"/>
                      <a:gd name="T88" fmla="*/ 71 w 721"/>
                      <a:gd name="T89" fmla="*/ 324 h 429"/>
                      <a:gd name="T90" fmla="*/ 96 w 721"/>
                      <a:gd name="T91" fmla="*/ 349 h 429"/>
                      <a:gd name="T92" fmla="*/ 124 w 721"/>
                      <a:gd name="T93" fmla="*/ 374 h 429"/>
                      <a:gd name="T94" fmla="*/ 154 w 721"/>
                      <a:gd name="T95" fmla="*/ 400 h 429"/>
                      <a:gd name="T96" fmla="*/ 186 w 721"/>
                      <a:gd name="T97" fmla="*/ 429 h 429"/>
                      <a:gd name="T98" fmla="*/ 179 w 721"/>
                      <a:gd name="T99" fmla="*/ 419 h 429"/>
                      <a:gd name="T100" fmla="*/ 171 w 721"/>
                      <a:gd name="T101" fmla="*/ 410 h 429"/>
                      <a:gd name="T102" fmla="*/ 154 w 721"/>
                      <a:gd name="T103" fmla="*/ 383 h 429"/>
                      <a:gd name="T104" fmla="*/ 152 w 721"/>
                      <a:gd name="T105" fmla="*/ 361 h 4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721" h="429">
                        <a:moveTo>
                          <a:pt x="152" y="361"/>
                        </a:moveTo>
                        <a:lnTo>
                          <a:pt x="162" y="355"/>
                        </a:lnTo>
                        <a:lnTo>
                          <a:pt x="172" y="352"/>
                        </a:lnTo>
                        <a:lnTo>
                          <a:pt x="182" y="352"/>
                        </a:lnTo>
                        <a:lnTo>
                          <a:pt x="194" y="353"/>
                        </a:lnTo>
                        <a:lnTo>
                          <a:pt x="205" y="355"/>
                        </a:lnTo>
                        <a:lnTo>
                          <a:pt x="217" y="359"/>
                        </a:lnTo>
                        <a:lnTo>
                          <a:pt x="230" y="362"/>
                        </a:lnTo>
                        <a:lnTo>
                          <a:pt x="241" y="363"/>
                        </a:lnTo>
                        <a:lnTo>
                          <a:pt x="249" y="366"/>
                        </a:lnTo>
                        <a:lnTo>
                          <a:pt x="257" y="368"/>
                        </a:lnTo>
                        <a:lnTo>
                          <a:pt x="264" y="370"/>
                        </a:lnTo>
                        <a:lnTo>
                          <a:pt x="272" y="373"/>
                        </a:lnTo>
                        <a:lnTo>
                          <a:pt x="280" y="376"/>
                        </a:lnTo>
                        <a:lnTo>
                          <a:pt x="288" y="380"/>
                        </a:lnTo>
                        <a:lnTo>
                          <a:pt x="295" y="382"/>
                        </a:lnTo>
                        <a:lnTo>
                          <a:pt x="303" y="385"/>
                        </a:lnTo>
                        <a:lnTo>
                          <a:pt x="298" y="377"/>
                        </a:lnTo>
                        <a:lnTo>
                          <a:pt x="294" y="372"/>
                        </a:lnTo>
                        <a:lnTo>
                          <a:pt x="292" y="368"/>
                        </a:lnTo>
                        <a:lnTo>
                          <a:pt x="291" y="367"/>
                        </a:lnTo>
                        <a:lnTo>
                          <a:pt x="316" y="357"/>
                        </a:lnTo>
                        <a:lnTo>
                          <a:pt x="311" y="339"/>
                        </a:lnTo>
                        <a:lnTo>
                          <a:pt x="303" y="323"/>
                        </a:lnTo>
                        <a:lnTo>
                          <a:pt x="294" y="308"/>
                        </a:lnTo>
                        <a:lnTo>
                          <a:pt x="284" y="294"/>
                        </a:lnTo>
                        <a:lnTo>
                          <a:pt x="288" y="292"/>
                        </a:lnTo>
                        <a:lnTo>
                          <a:pt x="293" y="291"/>
                        </a:lnTo>
                        <a:lnTo>
                          <a:pt x="298" y="290"/>
                        </a:lnTo>
                        <a:lnTo>
                          <a:pt x="302" y="291"/>
                        </a:lnTo>
                        <a:lnTo>
                          <a:pt x="307" y="291"/>
                        </a:lnTo>
                        <a:lnTo>
                          <a:pt x="310" y="292"/>
                        </a:lnTo>
                        <a:lnTo>
                          <a:pt x="316" y="293"/>
                        </a:lnTo>
                        <a:lnTo>
                          <a:pt x="321" y="294"/>
                        </a:lnTo>
                        <a:lnTo>
                          <a:pt x="329" y="297"/>
                        </a:lnTo>
                        <a:lnTo>
                          <a:pt x="337" y="299"/>
                        </a:lnTo>
                        <a:lnTo>
                          <a:pt x="343" y="304"/>
                        </a:lnTo>
                        <a:lnTo>
                          <a:pt x="349" y="309"/>
                        </a:lnTo>
                        <a:lnTo>
                          <a:pt x="355" y="315"/>
                        </a:lnTo>
                        <a:lnTo>
                          <a:pt x="361" y="322"/>
                        </a:lnTo>
                        <a:lnTo>
                          <a:pt x="367" y="329"/>
                        </a:lnTo>
                        <a:lnTo>
                          <a:pt x="372" y="335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84" y="330"/>
                        </a:lnTo>
                        <a:lnTo>
                          <a:pt x="374" y="319"/>
                        </a:lnTo>
                        <a:lnTo>
                          <a:pt x="364" y="308"/>
                        </a:lnTo>
                        <a:lnTo>
                          <a:pt x="356" y="299"/>
                        </a:lnTo>
                        <a:lnTo>
                          <a:pt x="349" y="291"/>
                        </a:lnTo>
                        <a:lnTo>
                          <a:pt x="345" y="284"/>
                        </a:lnTo>
                        <a:lnTo>
                          <a:pt x="341" y="279"/>
                        </a:lnTo>
                        <a:lnTo>
                          <a:pt x="339" y="277"/>
                        </a:lnTo>
                        <a:lnTo>
                          <a:pt x="338" y="276"/>
                        </a:lnTo>
                        <a:lnTo>
                          <a:pt x="721" y="87"/>
                        </a:lnTo>
                        <a:lnTo>
                          <a:pt x="718" y="87"/>
                        </a:lnTo>
                        <a:lnTo>
                          <a:pt x="611" y="0"/>
                        </a:lnTo>
                        <a:lnTo>
                          <a:pt x="601" y="7"/>
                        </a:lnTo>
                        <a:lnTo>
                          <a:pt x="586" y="18"/>
                        </a:lnTo>
                        <a:lnTo>
                          <a:pt x="566" y="31"/>
                        </a:lnTo>
                        <a:lnTo>
                          <a:pt x="543" y="46"/>
                        </a:lnTo>
                        <a:lnTo>
                          <a:pt x="516" y="64"/>
                        </a:lnTo>
                        <a:lnTo>
                          <a:pt x="486" y="83"/>
                        </a:lnTo>
                        <a:lnTo>
                          <a:pt x="455" y="103"/>
                        </a:lnTo>
                        <a:lnTo>
                          <a:pt x="422" y="123"/>
                        </a:lnTo>
                        <a:lnTo>
                          <a:pt x="387" y="142"/>
                        </a:lnTo>
                        <a:lnTo>
                          <a:pt x="353" y="162"/>
                        </a:lnTo>
                        <a:lnTo>
                          <a:pt x="318" y="180"/>
                        </a:lnTo>
                        <a:lnTo>
                          <a:pt x="284" y="196"/>
                        </a:lnTo>
                        <a:lnTo>
                          <a:pt x="249" y="211"/>
                        </a:lnTo>
                        <a:lnTo>
                          <a:pt x="217" y="223"/>
                        </a:lnTo>
                        <a:lnTo>
                          <a:pt x="187" y="232"/>
                        </a:lnTo>
                        <a:lnTo>
                          <a:pt x="159" y="238"/>
                        </a:lnTo>
                        <a:lnTo>
                          <a:pt x="127" y="242"/>
                        </a:lnTo>
                        <a:lnTo>
                          <a:pt x="98" y="247"/>
                        </a:lnTo>
                        <a:lnTo>
                          <a:pt x="74" y="249"/>
                        </a:lnTo>
                        <a:lnTo>
                          <a:pt x="53" y="253"/>
                        </a:lnTo>
                        <a:lnTo>
                          <a:pt x="36" y="255"/>
                        </a:lnTo>
                        <a:lnTo>
                          <a:pt x="21" y="256"/>
                        </a:lnTo>
                        <a:lnTo>
                          <a:pt x="10" y="257"/>
                        </a:lnTo>
                        <a:lnTo>
                          <a:pt x="0" y="259"/>
                        </a:lnTo>
                        <a:lnTo>
                          <a:pt x="6" y="264"/>
                        </a:lnTo>
                        <a:lnTo>
                          <a:pt x="13" y="270"/>
                        </a:lnTo>
                        <a:lnTo>
                          <a:pt x="20" y="277"/>
                        </a:lnTo>
                        <a:lnTo>
                          <a:pt x="29" y="285"/>
                        </a:lnTo>
                        <a:lnTo>
                          <a:pt x="38" y="294"/>
                        </a:lnTo>
                        <a:lnTo>
                          <a:pt x="48" y="304"/>
                        </a:lnTo>
                        <a:lnTo>
                          <a:pt x="59" y="314"/>
                        </a:lnTo>
                        <a:lnTo>
                          <a:pt x="71" y="324"/>
                        </a:lnTo>
                        <a:lnTo>
                          <a:pt x="83" y="336"/>
                        </a:lnTo>
                        <a:lnTo>
                          <a:pt x="96" y="349"/>
                        </a:lnTo>
                        <a:lnTo>
                          <a:pt x="110" y="361"/>
                        </a:lnTo>
                        <a:lnTo>
                          <a:pt x="124" y="374"/>
                        </a:lnTo>
                        <a:lnTo>
                          <a:pt x="139" y="387"/>
                        </a:lnTo>
                        <a:lnTo>
                          <a:pt x="154" y="400"/>
                        </a:lnTo>
                        <a:lnTo>
                          <a:pt x="170" y="415"/>
                        </a:lnTo>
                        <a:lnTo>
                          <a:pt x="186" y="429"/>
                        </a:lnTo>
                        <a:lnTo>
                          <a:pt x="182" y="425"/>
                        </a:lnTo>
                        <a:lnTo>
                          <a:pt x="179" y="419"/>
                        </a:lnTo>
                        <a:lnTo>
                          <a:pt x="174" y="414"/>
                        </a:lnTo>
                        <a:lnTo>
                          <a:pt x="171" y="410"/>
                        </a:lnTo>
                        <a:lnTo>
                          <a:pt x="162" y="397"/>
                        </a:lnTo>
                        <a:lnTo>
                          <a:pt x="154" y="383"/>
                        </a:lnTo>
                        <a:lnTo>
                          <a:pt x="149" y="370"/>
                        </a:lnTo>
                        <a:lnTo>
                          <a:pt x="152" y="361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6" name="Freeform 45"/>
                  <p:cNvSpPr>
                    <a:spLocks/>
                  </p:cNvSpPr>
                  <p:nvPr/>
                </p:nvSpPr>
                <p:spPr bwMode="auto">
                  <a:xfrm>
                    <a:off x="5954713" y="5314950"/>
                    <a:ext cx="9525" cy="4763"/>
                  </a:xfrm>
                  <a:custGeom>
                    <a:avLst/>
                    <a:gdLst>
                      <a:gd name="T0" fmla="*/ 0 w 10"/>
                      <a:gd name="T1" fmla="*/ 0 h 6"/>
                      <a:gd name="T2" fmla="*/ 2 w 10"/>
                      <a:gd name="T3" fmla="*/ 1 h 6"/>
                      <a:gd name="T4" fmla="*/ 6 w 10"/>
                      <a:gd name="T5" fmla="*/ 4 h 6"/>
                      <a:gd name="T6" fmla="*/ 8 w 10"/>
                      <a:gd name="T7" fmla="*/ 5 h 6"/>
                      <a:gd name="T8" fmla="*/ 10 w 10"/>
                      <a:gd name="T9" fmla="*/ 6 h 6"/>
                      <a:gd name="T10" fmla="*/ 8 w 10"/>
                      <a:gd name="T11" fmla="*/ 5 h 6"/>
                      <a:gd name="T12" fmla="*/ 6 w 10"/>
                      <a:gd name="T13" fmla="*/ 4 h 6"/>
                      <a:gd name="T14" fmla="*/ 2 w 10"/>
                      <a:gd name="T15" fmla="*/ 1 h 6"/>
                      <a:gd name="T16" fmla="*/ 0 w 10"/>
                      <a:gd name="T17" fmla="*/ 0 h 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6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6" y="4"/>
                        </a:lnTo>
                        <a:lnTo>
                          <a:pt x="8" y="5"/>
                        </a:lnTo>
                        <a:lnTo>
                          <a:pt x="10" y="6"/>
                        </a:lnTo>
                        <a:lnTo>
                          <a:pt x="8" y="5"/>
                        </a:lnTo>
                        <a:lnTo>
                          <a:pt x="6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7" name="Freeform 46"/>
                  <p:cNvSpPr>
                    <a:spLocks/>
                  </p:cNvSpPr>
                  <p:nvPr/>
                </p:nvSpPr>
                <p:spPr bwMode="auto">
                  <a:xfrm>
                    <a:off x="6296025" y="5483225"/>
                    <a:ext cx="17463" cy="6350"/>
                  </a:xfrm>
                  <a:custGeom>
                    <a:avLst/>
                    <a:gdLst>
                      <a:gd name="T0" fmla="*/ 22 w 22"/>
                      <a:gd name="T1" fmla="*/ 0 h 8"/>
                      <a:gd name="T2" fmla="*/ 16 w 22"/>
                      <a:gd name="T3" fmla="*/ 3 h 8"/>
                      <a:gd name="T4" fmla="*/ 12 w 22"/>
                      <a:gd name="T5" fmla="*/ 5 h 8"/>
                      <a:gd name="T6" fmla="*/ 6 w 22"/>
                      <a:gd name="T7" fmla="*/ 6 h 8"/>
                      <a:gd name="T8" fmla="*/ 0 w 22"/>
                      <a:gd name="T9" fmla="*/ 8 h 8"/>
                      <a:gd name="T10" fmla="*/ 6 w 22"/>
                      <a:gd name="T11" fmla="*/ 6 h 8"/>
                      <a:gd name="T12" fmla="*/ 12 w 22"/>
                      <a:gd name="T13" fmla="*/ 5 h 8"/>
                      <a:gd name="T14" fmla="*/ 16 w 22"/>
                      <a:gd name="T15" fmla="*/ 3 h 8"/>
                      <a:gd name="T16" fmla="*/ 22 w 2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8">
                        <a:moveTo>
                          <a:pt x="22" y="0"/>
                        </a:moveTo>
                        <a:lnTo>
                          <a:pt x="16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6" y="3"/>
                        </a:lnTo>
                        <a:lnTo>
                          <a:pt x="22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8" name="Freeform 47"/>
                  <p:cNvSpPr>
                    <a:spLocks/>
                  </p:cNvSpPr>
                  <p:nvPr/>
                </p:nvSpPr>
                <p:spPr bwMode="auto">
                  <a:xfrm>
                    <a:off x="5689600" y="5308600"/>
                    <a:ext cx="588963" cy="250825"/>
                  </a:xfrm>
                  <a:custGeom>
                    <a:avLst/>
                    <a:gdLst>
                      <a:gd name="T0" fmla="*/ 421 w 741"/>
                      <a:gd name="T1" fmla="*/ 190 h 317"/>
                      <a:gd name="T2" fmla="*/ 403 w 741"/>
                      <a:gd name="T3" fmla="*/ 192 h 317"/>
                      <a:gd name="T4" fmla="*/ 384 w 741"/>
                      <a:gd name="T5" fmla="*/ 187 h 317"/>
                      <a:gd name="T6" fmla="*/ 365 w 741"/>
                      <a:gd name="T7" fmla="*/ 182 h 317"/>
                      <a:gd name="T8" fmla="*/ 360 w 741"/>
                      <a:gd name="T9" fmla="*/ 185 h 317"/>
                      <a:gd name="T10" fmla="*/ 372 w 741"/>
                      <a:gd name="T11" fmla="*/ 194 h 317"/>
                      <a:gd name="T12" fmla="*/ 380 w 741"/>
                      <a:gd name="T13" fmla="*/ 204 h 317"/>
                      <a:gd name="T14" fmla="*/ 383 w 741"/>
                      <a:gd name="T15" fmla="*/ 216 h 317"/>
                      <a:gd name="T16" fmla="*/ 372 w 741"/>
                      <a:gd name="T17" fmla="*/ 232 h 317"/>
                      <a:gd name="T18" fmla="*/ 347 w 741"/>
                      <a:gd name="T19" fmla="*/ 238 h 317"/>
                      <a:gd name="T20" fmla="*/ 321 w 741"/>
                      <a:gd name="T21" fmla="*/ 228 h 317"/>
                      <a:gd name="T22" fmla="*/ 299 w 741"/>
                      <a:gd name="T23" fmla="*/ 211 h 317"/>
                      <a:gd name="T24" fmla="*/ 285 w 741"/>
                      <a:gd name="T25" fmla="*/ 186 h 317"/>
                      <a:gd name="T26" fmla="*/ 276 w 741"/>
                      <a:gd name="T27" fmla="*/ 159 h 317"/>
                      <a:gd name="T28" fmla="*/ 266 w 741"/>
                      <a:gd name="T29" fmla="*/ 133 h 317"/>
                      <a:gd name="T30" fmla="*/ 251 w 741"/>
                      <a:gd name="T31" fmla="*/ 112 h 317"/>
                      <a:gd name="T32" fmla="*/ 231 w 741"/>
                      <a:gd name="T33" fmla="*/ 99 h 317"/>
                      <a:gd name="T34" fmla="*/ 213 w 741"/>
                      <a:gd name="T35" fmla="*/ 97 h 317"/>
                      <a:gd name="T36" fmla="*/ 195 w 741"/>
                      <a:gd name="T37" fmla="*/ 96 h 317"/>
                      <a:gd name="T38" fmla="*/ 177 w 741"/>
                      <a:gd name="T39" fmla="*/ 94 h 317"/>
                      <a:gd name="T40" fmla="*/ 163 w 741"/>
                      <a:gd name="T41" fmla="*/ 89 h 317"/>
                      <a:gd name="T42" fmla="*/ 150 w 741"/>
                      <a:gd name="T43" fmla="*/ 85 h 317"/>
                      <a:gd name="T44" fmla="*/ 139 w 741"/>
                      <a:gd name="T45" fmla="*/ 85 h 317"/>
                      <a:gd name="T46" fmla="*/ 129 w 741"/>
                      <a:gd name="T47" fmla="*/ 88 h 317"/>
                      <a:gd name="T48" fmla="*/ 123 w 741"/>
                      <a:gd name="T49" fmla="*/ 92 h 317"/>
                      <a:gd name="T50" fmla="*/ 117 w 741"/>
                      <a:gd name="T51" fmla="*/ 96 h 317"/>
                      <a:gd name="T52" fmla="*/ 100 w 741"/>
                      <a:gd name="T53" fmla="*/ 85 h 317"/>
                      <a:gd name="T54" fmla="*/ 71 w 741"/>
                      <a:gd name="T55" fmla="*/ 61 h 317"/>
                      <a:gd name="T56" fmla="*/ 42 w 741"/>
                      <a:gd name="T57" fmla="*/ 37 h 317"/>
                      <a:gd name="T58" fmla="*/ 13 w 741"/>
                      <a:gd name="T59" fmla="*/ 13 h 317"/>
                      <a:gd name="T60" fmla="*/ 19 w 741"/>
                      <a:gd name="T61" fmla="*/ 17 h 317"/>
                      <a:gd name="T62" fmla="*/ 61 w 741"/>
                      <a:gd name="T63" fmla="*/ 52 h 317"/>
                      <a:gd name="T64" fmla="*/ 102 w 741"/>
                      <a:gd name="T65" fmla="*/ 87 h 317"/>
                      <a:gd name="T66" fmla="*/ 144 w 741"/>
                      <a:gd name="T67" fmla="*/ 121 h 317"/>
                      <a:gd name="T68" fmla="*/ 197 w 741"/>
                      <a:gd name="T69" fmla="*/ 163 h 317"/>
                      <a:gd name="T70" fmla="*/ 255 w 741"/>
                      <a:gd name="T71" fmla="*/ 205 h 317"/>
                      <a:gd name="T72" fmla="*/ 306 w 741"/>
                      <a:gd name="T73" fmla="*/ 240 h 317"/>
                      <a:gd name="T74" fmla="*/ 349 w 741"/>
                      <a:gd name="T75" fmla="*/ 268 h 317"/>
                      <a:gd name="T76" fmla="*/ 382 w 741"/>
                      <a:gd name="T77" fmla="*/ 287 h 317"/>
                      <a:gd name="T78" fmla="*/ 408 w 741"/>
                      <a:gd name="T79" fmla="*/ 302 h 317"/>
                      <a:gd name="T80" fmla="*/ 428 w 741"/>
                      <a:gd name="T81" fmla="*/ 311 h 317"/>
                      <a:gd name="T82" fmla="*/ 440 w 741"/>
                      <a:gd name="T83" fmla="*/ 316 h 317"/>
                      <a:gd name="T84" fmla="*/ 448 w 741"/>
                      <a:gd name="T85" fmla="*/ 316 h 317"/>
                      <a:gd name="T86" fmla="*/ 466 w 741"/>
                      <a:gd name="T87" fmla="*/ 313 h 317"/>
                      <a:gd name="T88" fmla="*/ 493 w 741"/>
                      <a:gd name="T89" fmla="*/ 306 h 317"/>
                      <a:gd name="T90" fmla="*/ 528 w 741"/>
                      <a:gd name="T91" fmla="*/ 298 h 317"/>
                      <a:gd name="T92" fmla="*/ 569 w 741"/>
                      <a:gd name="T93" fmla="*/ 287 h 317"/>
                      <a:gd name="T94" fmla="*/ 615 w 741"/>
                      <a:gd name="T95" fmla="*/ 275 h 317"/>
                      <a:gd name="T96" fmla="*/ 664 w 741"/>
                      <a:gd name="T97" fmla="*/ 261 h 317"/>
                      <a:gd name="T98" fmla="*/ 716 w 741"/>
                      <a:gd name="T99" fmla="*/ 245 h 317"/>
                      <a:gd name="T100" fmla="*/ 726 w 741"/>
                      <a:gd name="T101" fmla="*/ 236 h 317"/>
                      <a:gd name="T102" fmla="*/ 695 w 741"/>
                      <a:gd name="T103" fmla="*/ 234 h 317"/>
                      <a:gd name="T104" fmla="*/ 662 w 741"/>
                      <a:gd name="T105" fmla="*/ 232 h 317"/>
                      <a:gd name="T106" fmla="*/ 625 w 741"/>
                      <a:gd name="T107" fmla="*/ 227 h 317"/>
                      <a:gd name="T108" fmla="*/ 586 w 741"/>
                      <a:gd name="T109" fmla="*/ 220 h 317"/>
                      <a:gd name="T110" fmla="*/ 546 w 741"/>
                      <a:gd name="T111" fmla="*/ 212 h 317"/>
                      <a:gd name="T112" fmla="*/ 502 w 741"/>
                      <a:gd name="T113" fmla="*/ 202 h 317"/>
                      <a:gd name="T114" fmla="*/ 458 w 741"/>
                      <a:gd name="T115" fmla="*/ 188 h 317"/>
                      <a:gd name="T116" fmla="*/ 434 w 741"/>
                      <a:gd name="T117" fmla="*/ 181 h 317"/>
                      <a:gd name="T118" fmla="*/ 432 w 741"/>
                      <a:gd name="T119" fmla="*/ 185 h 3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</a:cxnLst>
                    <a:rect l="0" t="0" r="r" b="b"/>
                    <a:pathLst>
                      <a:path w="741" h="317">
                        <a:moveTo>
                          <a:pt x="429" y="187"/>
                        </a:moveTo>
                        <a:lnTo>
                          <a:pt x="421" y="190"/>
                        </a:lnTo>
                        <a:lnTo>
                          <a:pt x="412" y="192"/>
                        </a:lnTo>
                        <a:lnTo>
                          <a:pt x="403" y="192"/>
                        </a:lnTo>
                        <a:lnTo>
                          <a:pt x="393" y="189"/>
                        </a:lnTo>
                        <a:lnTo>
                          <a:pt x="384" y="187"/>
                        </a:lnTo>
                        <a:lnTo>
                          <a:pt x="374" y="185"/>
                        </a:lnTo>
                        <a:lnTo>
                          <a:pt x="365" y="182"/>
                        </a:lnTo>
                        <a:lnTo>
                          <a:pt x="354" y="181"/>
                        </a:lnTo>
                        <a:lnTo>
                          <a:pt x="360" y="185"/>
                        </a:lnTo>
                        <a:lnTo>
                          <a:pt x="366" y="189"/>
                        </a:lnTo>
                        <a:lnTo>
                          <a:pt x="372" y="194"/>
                        </a:lnTo>
                        <a:lnTo>
                          <a:pt x="376" y="200"/>
                        </a:lnTo>
                        <a:lnTo>
                          <a:pt x="380" y="204"/>
                        </a:lnTo>
                        <a:lnTo>
                          <a:pt x="382" y="210"/>
                        </a:lnTo>
                        <a:lnTo>
                          <a:pt x="383" y="216"/>
                        </a:lnTo>
                        <a:lnTo>
                          <a:pt x="381" y="222"/>
                        </a:lnTo>
                        <a:lnTo>
                          <a:pt x="372" y="232"/>
                        </a:lnTo>
                        <a:lnTo>
                          <a:pt x="360" y="236"/>
                        </a:lnTo>
                        <a:lnTo>
                          <a:pt x="347" y="238"/>
                        </a:lnTo>
                        <a:lnTo>
                          <a:pt x="335" y="234"/>
                        </a:lnTo>
                        <a:lnTo>
                          <a:pt x="321" y="228"/>
                        </a:lnTo>
                        <a:lnTo>
                          <a:pt x="309" y="220"/>
                        </a:lnTo>
                        <a:lnTo>
                          <a:pt x="299" y="211"/>
                        </a:lnTo>
                        <a:lnTo>
                          <a:pt x="291" y="200"/>
                        </a:lnTo>
                        <a:lnTo>
                          <a:pt x="285" y="186"/>
                        </a:lnTo>
                        <a:lnTo>
                          <a:pt x="281" y="173"/>
                        </a:lnTo>
                        <a:lnTo>
                          <a:pt x="276" y="159"/>
                        </a:lnTo>
                        <a:lnTo>
                          <a:pt x="271" y="145"/>
                        </a:lnTo>
                        <a:lnTo>
                          <a:pt x="266" y="133"/>
                        </a:lnTo>
                        <a:lnTo>
                          <a:pt x="259" y="121"/>
                        </a:lnTo>
                        <a:lnTo>
                          <a:pt x="251" y="112"/>
                        </a:lnTo>
                        <a:lnTo>
                          <a:pt x="240" y="104"/>
                        </a:lnTo>
                        <a:lnTo>
                          <a:pt x="231" y="99"/>
                        </a:lnTo>
                        <a:lnTo>
                          <a:pt x="222" y="97"/>
                        </a:lnTo>
                        <a:lnTo>
                          <a:pt x="213" y="97"/>
                        </a:lnTo>
                        <a:lnTo>
                          <a:pt x="205" y="96"/>
                        </a:lnTo>
                        <a:lnTo>
                          <a:pt x="195" y="96"/>
                        </a:lnTo>
                        <a:lnTo>
                          <a:pt x="186" y="95"/>
                        </a:lnTo>
                        <a:lnTo>
                          <a:pt x="177" y="94"/>
                        </a:lnTo>
                        <a:lnTo>
                          <a:pt x="168" y="90"/>
                        </a:lnTo>
                        <a:lnTo>
                          <a:pt x="163" y="89"/>
                        </a:lnTo>
                        <a:lnTo>
                          <a:pt x="157" y="87"/>
                        </a:lnTo>
                        <a:lnTo>
                          <a:pt x="150" y="85"/>
                        </a:lnTo>
                        <a:lnTo>
                          <a:pt x="145" y="85"/>
                        </a:lnTo>
                        <a:lnTo>
                          <a:pt x="139" y="85"/>
                        </a:lnTo>
                        <a:lnTo>
                          <a:pt x="133" y="85"/>
                        </a:lnTo>
                        <a:lnTo>
                          <a:pt x="129" y="88"/>
                        </a:lnTo>
                        <a:lnTo>
                          <a:pt x="125" y="90"/>
                        </a:lnTo>
                        <a:lnTo>
                          <a:pt x="123" y="92"/>
                        </a:lnTo>
                        <a:lnTo>
                          <a:pt x="121" y="95"/>
                        </a:lnTo>
                        <a:lnTo>
                          <a:pt x="117" y="96"/>
                        </a:lnTo>
                        <a:lnTo>
                          <a:pt x="115" y="97"/>
                        </a:lnTo>
                        <a:lnTo>
                          <a:pt x="100" y="85"/>
                        </a:lnTo>
                        <a:lnTo>
                          <a:pt x="86" y="73"/>
                        </a:lnTo>
                        <a:lnTo>
                          <a:pt x="71" y="61"/>
                        </a:lnTo>
                        <a:lnTo>
                          <a:pt x="56" y="49"/>
                        </a:lnTo>
                        <a:lnTo>
                          <a:pt x="42" y="37"/>
                        </a:lnTo>
                        <a:lnTo>
                          <a:pt x="27" y="24"/>
                        </a:lnTo>
                        <a:lnTo>
                          <a:pt x="13" y="13"/>
                        </a:lnTo>
                        <a:lnTo>
                          <a:pt x="0" y="0"/>
                        </a:lnTo>
                        <a:lnTo>
                          <a:pt x="19" y="17"/>
                        </a:lnTo>
                        <a:lnTo>
                          <a:pt x="40" y="35"/>
                        </a:lnTo>
                        <a:lnTo>
                          <a:pt x="61" y="52"/>
                        </a:lnTo>
                        <a:lnTo>
                          <a:pt x="81" y="69"/>
                        </a:lnTo>
                        <a:lnTo>
                          <a:pt x="102" y="87"/>
                        </a:lnTo>
                        <a:lnTo>
                          <a:pt x="123" y="104"/>
                        </a:lnTo>
                        <a:lnTo>
                          <a:pt x="144" y="121"/>
                        </a:lnTo>
                        <a:lnTo>
                          <a:pt x="164" y="137"/>
                        </a:lnTo>
                        <a:lnTo>
                          <a:pt x="197" y="163"/>
                        </a:lnTo>
                        <a:lnTo>
                          <a:pt x="228" y="186"/>
                        </a:lnTo>
                        <a:lnTo>
                          <a:pt x="255" y="205"/>
                        </a:lnTo>
                        <a:lnTo>
                          <a:pt x="282" y="224"/>
                        </a:lnTo>
                        <a:lnTo>
                          <a:pt x="306" y="240"/>
                        </a:lnTo>
                        <a:lnTo>
                          <a:pt x="328" y="255"/>
                        </a:lnTo>
                        <a:lnTo>
                          <a:pt x="349" y="268"/>
                        </a:lnTo>
                        <a:lnTo>
                          <a:pt x="366" y="278"/>
                        </a:lnTo>
                        <a:lnTo>
                          <a:pt x="382" y="287"/>
                        </a:lnTo>
                        <a:lnTo>
                          <a:pt x="397" y="295"/>
                        </a:lnTo>
                        <a:lnTo>
                          <a:pt x="408" y="302"/>
                        </a:lnTo>
                        <a:lnTo>
                          <a:pt x="419" y="307"/>
                        </a:lnTo>
                        <a:lnTo>
                          <a:pt x="428" y="311"/>
                        </a:lnTo>
                        <a:lnTo>
                          <a:pt x="435" y="314"/>
                        </a:lnTo>
                        <a:lnTo>
                          <a:pt x="440" y="316"/>
                        </a:lnTo>
                        <a:lnTo>
                          <a:pt x="443" y="317"/>
                        </a:lnTo>
                        <a:lnTo>
                          <a:pt x="448" y="316"/>
                        </a:lnTo>
                        <a:lnTo>
                          <a:pt x="456" y="315"/>
                        </a:lnTo>
                        <a:lnTo>
                          <a:pt x="466" y="313"/>
                        </a:lnTo>
                        <a:lnTo>
                          <a:pt x="478" y="309"/>
                        </a:lnTo>
                        <a:lnTo>
                          <a:pt x="493" y="306"/>
                        </a:lnTo>
                        <a:lnTo>
                          <a:pt x="510" y="302"/>
                        </a:lnTo>
                        <a:lnTo>
                          <a:pt x="528" y="298"/>
                        </a:lnTo>
                        <a:lnTo>
                          <a:pt x="548" y="293"/>
                        </a:lnTo>
                        <a:lnTo>
                          <a:pt x="569" y="287"/>
                        </a:lnTo>
                        <a:lnTo>
                          <a:pt x="592" y="281"/>
                        </a:lnTo>
                        <a:lnTo>
                          <a:pt x="615" y="275"/>
                        </a:lnTo>
                        <a:lnTo>
                          <a:pt x="640" y="268"/>
                        </a:lnTo>
                        <a:lnTo>
                          <a:pt x="664" y="261"/>
                        </a:lnTo>
                        <a:lnTo>
                          <a:pt x="690" y="253"/>
                        </a:lnTo>
                        <a:lnTo>
                          <a:pt x="716" y="245"/>
                        </a:lnTo>
                        <a:lnTo>
                          <a:pt x="741" y="236"/>
                        </a:lnTo>
                        <a:lnTo>
                          <a:pt x="726" y="236"/>
                        </a:lnTo>
                        <a:lnTo>
                          <a:pt x="711" y="235"/>
                        </a:lnTo>
                        <a:lnTo>
                          <a:pt x="695" y="234"/>
                        </a:lnTo>
                        <a:lnTo>
                          <a:pt x="679" y="233"/>
                        </a:lnTo>
                        <a:lnTo>
                          <a:pt x="662" y="232"/>
                        </a:lnTo>
                        <a:lnTo>
                          <a:pt x="643" y="230"/>
                        </a:lnTo>
                        <a:lnTo>
                          <a:pt x="625" y="227"/>
                        </a:lnTo>
                        <a:lnTo>
                          <a:pt x="605" y="224"/>
                        </a:lnTo>
                        <a:lnTo>
                          <a:pt x="586" y="220"/>
                        </a:lnTo>
                        <a:lnTo>
                          <a:pt x="566" y="217"/>
                        </a:lnTo>
                        <a:lnTo>
                          <a:pt x="546" y="212"/>
                        </a:lnTo>
                        <a:lnTo>
                          <a:pt x="524" y="208"/>
                        </a:lnTo>
                        <a:lnTo>
                          <a:pt x="502" y="202"/>
                        </a:lnTo>
                        <a:lnTo>
                          <a:pt x="480" y="195"/>
                        </a:lnTo>
                        <a:lnTo>
                          <a:pt x="458" y="188"/>
                        </a:lnTo>
                        <a:lnTo>
                          <a:pt x="435" y="180"/>
                        </a:lnTo>
                        <a:lnTo>
                          <a:pt x="434" y="181"/>
                        </a:lnTo>
                        <a:lnTo>
                          <a:pt x="433" y="183"/>
                        </a:lnTo>
                        <a:lnTo>
                          <a:pt x="432" y="185"/>
                        </a:lnTo>
                        <a:lnTo>
                          <a:pt x="429" y="187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59" name="Freeform 48"/>
                  <p:cNvSpPr>
                    <a:spLocks/>
                  </p:cNvSpPr>
                  <p:nvPr/>
                </p:nvSpPr>
                <p:spPr bwMode="auto">
                  <a:xfrm>
                    <a:off x="6335713" y="5468938"/>
                    <a:ext cx="15875" cy="6350"/>
                  </a:xfrm>
                  <a:custGeom>
                    <a:avLst/>
                    <a:gdLst>
                      <a:gd name="T0" fmla="*/ 19 w 19"/>
                      <a:gd name="T1" fmla="*/ 0 h 8"/>
                      <a:gd name="T2" fmla="*/ 15 w 19"/>
                      <a:gd name="T3" fmla="*/ 2 h 8"/>
                      <a:gd name="T4" fmla="*/ 10 w 19"/>
                      <a:gd name="T5" fmla="*/ 4 h 8"/>
                      <a:gd name="T6" fmla="*/ 5 w 19"/>
                      <a:gd name="T7" fmla="*/ 6 h 8"/>
                      <a:gd name="T8" fmla="*/ 0 w 19"/>
                      <a:gd name="T9" fmla="*/ 8 h 8"/>
                      <a:gd name="T10" fmla="*/ 5 w 19"/>
                      <a:gd name="T11" fmla="*/ 6 h 8"/>
                      <a:gd name="T12" fmla="*/ 10 w 19"/>
                      <a:gd name="T13" fmla="*/ 4 h 8"/>
                      <a:gd name="T14" fmla="*/ 15 w 19"/>
                      <a:gd name="T15" fmla="*/ 2 h 8"/>
                      <a:gd name="T16" fmla="*/ 19 w 19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9" h="8">
                        <a:moveTo>
                          <a:pt x="19" y="0"/>
                        </a:moveTo>
                        <a:lnTo>
                          <a:pt x="15" y="2"/>
                        </a:lnTo>
                        <a:lnTo>
                          <a:pt x="10" y="4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4"/>
                        </a:lnTo>
                        <a:lnTo>
                          <a:pt x="15" y="2"/>
                        </a:lnTo>
                        <a:lnTo>
                          <a:pt x="19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0" name="Freeform 49"/>
                  <p:cNvSpPr>
                    <a:spLocks/>
                  </p:cNvSpPr>
                  <p:nvPr/>
                </p:nvSpPr>
                <p:spPr bwMode="auto">
                  <a:xfrm>
                    <a:off x="6351588" y="5461000"/>
                    <a:ext cx="17463" cy="6350"/>
                  </a:xfrm>
                  <a:custGeom>
                    <a:avLst/>
                    <a:gdLst>
                      <a:gd name="T0" fmla="*/ 20 w 20"/>
                      <a:gd name="T1" fmla="*/ 0 h 8"/>
                      <a:gd name="T2" fmla="*/ 16 w 20"/>
                      <a:gd name="T3" fmla="*/ 2 h 8"/>
                      <a:gd name="T4" fmla="*/ 10 w 20"/>
                      <a:gd name="T5" fmla="*/ 3 h 8"/>
                      <a:gd name="T6" fmla="*/ 5 w 20"/>
                      <a:gd name="T7" fmla="*/ 6 h 8"/>
                      <a:gd name="T8" fmla="*/ 0 w 20"/>
                      <a:gd name="T9" fmla="*/ 8 h 8"/>
                      <a:gd name="T10" fmla="*/ 5 w 20"/>
                      <a:gd name="T11" fmla="*/ 6 h 8"/>
                      <a:gd name="T12" fmla="*/ 10 w 20"/>
                      <a:gd name="T13" fmla="*/ 3 h 8"/>
                      <a:gd name="T14" fmla="*/ 16 w 20"/>
                      <a:gd name="T15" fmla="*/ 2 h 8"/>
                      <a:gd name="T16" fmla="*/ 20 w 20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" h="8">
                        <a:moveTo>
                          <a:pt x="20" y="0"/>
                        </a:moveTo>
                        <a:lnTo>
                          <a:pt x="16" y="2"/>
                        </a:lnTo>
                        <a:lnTo>
                          <a:pt x="10" y="3"/>
                        </a:lnTo>
                        <a:lnTo>
                          <a:pt x="5" y="6"/>
                        </a:lnTo>
                        <a:lnTo>
                          <a:pt x="0" y="8"/>
                        </a:lnTo>
                        <a:lnTo>
                          <a:pt x="5" y="6"/>
                        </a:lnTo>
                        <a:lnTo>
                          <a:pt x="10" y="3"/>
                        </a:lnTo>
                        <a:lnTo>
                          <a:pt x="16" y="2"/>
                        </a:lnTo>
                        <a:lnTo>
                          <a:pt x="2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1" name="Freeform 50"/>
                  <p:cNvSpPr>
                    <a:spLocks/>
                  </p:cNvSpPr>
                  <p:nvPr/>
                </p:nvSpPr>
                <p:spPr bwMode="auto">
                  <a:xfrm>
                    <a:off x="6403975" y="5437188"/>
                    <a:ext cx="14288" cy="7938"/>
                  </a:xfrm>
                  <a:custGeom>
                    <a:avLst/>
                    <a:gdLst>
                      <a:gd name="T0" fmla="*/ 18 w 18"/>
                      <a:gd name="T1" fmla="*/ 0 h 9"/>
                      <a:gd name="T2" fmla="*/ 13 w 18"/>
                      <a:gd name="T3" fmla="*/ 2 h 9"/>
                      <a:gd name="T4" fmla="*/ 9 w 18"/>
                      <a:gd name="T5" fmla="*/ 4 h 9"/>
                      <a:gd name="T6" fmla="*/ 5 w 18"/>
                      <a:gd name="T7" fmla="*/ 7 h 9"/>
                      <a:gd name="T8" fmla="*/ 0 w 18"/>
                      <a:gd name="T9" fmla="*/ 9 h 9"/>
                      <a:gd name="T10" fmla="*/ 5 w 18"/>
                      <a:gd name="T11" fmla="*/ 7 h 9"/>
                      <a:gd name="T12" fmla="*/ 9 w 18"/>
                      <a:gd name="T13" fmla="*/ 4 h 9"/>
                      <a:gd name="T14" fmla="*/ 13 w 18"/>
                      <a:gd name="T15" fmla="*/ 2 h 9"/>
                      <a:gd name="T16" fmla="*/ 18 w 18"/>
                      <a:gd name="T17" fmla="*/ 0 h 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9">
                        <a:moveTo>
                          <a:pt x="18" y="0"/>
                        </a:moveTo>
                        <a:lnTo>
                          <a:pt x="13" y="2"/>
                        </a:lnTo>
                        <a:lnTo>
                          <a:pt x="9" y="4"/>
                        </a:lnTo>
                        <a:lnTo>
                          <a:pt x="5" y="7"/>
                        </a:lnTo>
                        <a:lnTo>
                          <a:pt x="0" y="9"/>
                        </a:lnTo>
                        <a:lnTo>
                          <a:pt x="5" y="7"/>
                        </a:lnTo>
                        <a:lnTo>
                          <a:pt x="9" y="4"/>
                        </a:lnTo>
                        <a:lnTo>
                          <a:pt x="13" y="2"/>
                        </a:lnTo>
                        <a:lnTo>
                          <a:pt x="18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2" name="Freeform 51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26988" cy="23813"/>
                  </a:xfrm>
                  <a:custGeom>
                    <a:avLst/>
                    <a:gdLst>
                      <a:gd name="T0" fmla="*/ 34 w 34"/>
                      <a:gd name="T1" fmla="*/ 30 h 30"/>
                      <a:gd name="T2" fmla="*/ 30 w 34"/>
                      <a:gd name="T3" fmla="*/ 27 h 30"/>
                      <a:gd name="T4" fmla="*/ 26 w 34"/>
                      <a:gd name="T5" fmla="*/ 22 h 30"/>
                      <a:gd name="T6" fmla="*/ 22 w 34"/>
                      <a:gd name="T7" fmla="*/ 19 h 30"/>
                      <a:gd name="T8" fmla="*/ 17 w 34"/>
                      <a:gd name="T9" fmla="*/ 15 h 30"/>
                      <a:gd name="T10" fmla="*/ 13 w 34"/>
                      <a:gd name="T11" fmla="*/ 11 h 30"/>
                      <a:gd name="T12" fmla="*/ 9 w 34"/>
                      <a:gd name="T13" fmla="*/ 7 h 30"/>
                      <a:gd name="T14" fmla="*/ 4 w 34"/>
                      <a:gd name="T15" fmla="*/ 4 h 30"/>
                      <a:gd name="T16" fmla="*/ 0 w 34"/>
                      <a:gd name="T17" fmla="*/ 0 h 30"/>
                      <a:gd name="T18" fmla="*/ 4 w 34"/>
                      <a:gd name="T19" fmla="*/ 4 h 30"/>
                      <a:gd name="T20" fmla="*/ 9 w 34"/>
                      <a:gd name="T21" fmla="*/ 7 h 30"/>
                      <a:gd name="T22" fmla="*/ 13 w 34"/>
                      <a:gd name="T23" fmla="*/ 11 h 30"/>
                      <a:gd name="T24" fmla="*/ 17 w 34"/>
                      <a:gd name="T25" fmla="*/ 14 h 30"/>
                      <a:gd name="T26" fmla="*/ 22 w 34"/>
                      <a:gd name="T27" fmla="*/ 17 h 30"/>
                      <a:gd name="T28" fmla="*/ 26 w 34"/>
                      <a:gd name="T29" fmla="*/ 22 h 30"/>
                      <a:gd name="T30" fmla="*/ 30 w 34"/>
                      <a:gd name="T31" fmla="*/ 26 h 30"/>
                      <a:gd name="T32" fmla="*/ 34 w 34"/>
                      <a:gd name="T33" fmla="*/ 30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4" h="30">
                        <a:moveTo>
                          <a:pt x="34" y="30"/>
                        </a:moveTo>
                        <a:lnTo>
                          <a:pt x="30" y="27"/>
                        </a:lnTo>
                        <a:lnTo>
                          <a:pt x="26" y="22"/>
                        </a:lnTo>
                        <a:lnTo>
                          <a:pt x="22" y="19"/>
                        </a:lnTo>
                        <a:lnTo>
                          <a:pt x="17" y="15"/>
                        </a:lnTo>
                        <a:lnTo>
                          <a:pt x="13" y="11"/>
                        </a:lnTo>
                        <a:lnTo>
                          <a:pt x="9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lnTo>
                          <a:pt x="4" y="4"/>
                        </a:lnTo>
                        <a:lnTo>
                          <a:pt x="9" y="7"/>
                        </a:lnTo>
                        <a:lnTo>
                          <a:pt x="13" y="11"/>
                        </a:lnTo>
                        <a:lnTo>
                          <a:pt x="17" y="14"/>
                        </a:lnTo>
                        <a:lnTo>
                          <a:pt x="22" y="17"/>
                        </a:lnTo>
                        <a:lnTo>
                          <a:pt x="26" y="22"/>
                        </a:lnTo>
                        <a:lnTo>
                          <a:pt x="30" y="26"/>
                        </a:lnTo>
                        <a:lnTo>
                          <a:pt x="34" y="3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3" name="Freeform 52"/>
                  <p:cNvSpPr>
                    <a:spLocks/>
                  </p:cNvSpPr>
                  <p:nvPr/>
                </p:nvSpPr>
                <p:spPr bwMode="auto">
                  <a:xfrm>
                    <a:off x="6316663" y="5476875"/>
                    <a:ext cx="14288" cy="4763"/>
                  </a:xfrm>
                  <a:custGeom>
                    <a:avLst/>
                    <a:gdLst>
                      <a:gd name="T0" fmla="*/ 17 w 17"/>
                      <a:gd name="T1" fmla="*/ 0 h 7"/>
                      <a:gd name="T2" fmla="*/ 13 w 17"/>
                      <a:gd name="T3" fmla="*/ 1 h 7"/>
                      <a:gd name="T4" fmla="*/ 9 w 17"/>
                      <a:gd name="T5" fmla="*/ 4 h 7"/>
                      <a:gd name="T6" fmla="*/ 4 w 17"/>
                      <a:gd name="T7" fmla="*/ 5 h 7"/>
                      <a:gd name="T8" fmla="*/ 0 w 17"/>
                      <a:gd name="T9" fmla="*/ 7 h 7"/>
                      <a:gd name="T10" fmla="*/ 4 w 17"/>
                      <a:gd name="T11" fmla="*/ 5 h 7"/>
                      <a:gd name="T12" fmla="*/ 9 w 17"/>
                      <a:gd name="T13" fmla="*/ 4 h 7"/>
                      <a:gd name="T14" fmla="*/ 13 w 17"/>
                      <a:gd name="T15" fmla="*/ 1 h 7"/>
                      <a:gd name="T16" fmla="*/ 17 w 17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7" h="7">
                        <a:moveTo>
                          <a:pt x="17" y="0"/>
                        </a:moveTo>
                        <a:lnTo>
                          <a:pt x="13" y="1"/>
                        </a:lnTo>
                        <a:lnTo>
                          <a:pt x="9" y="4"/>
                        </a:lnTo>
                        <a:lnTo>
                          <a:pt x="4" y="5"/>
                        </a:lnTo>
                        <a:lnTo>
                          <a:pt x="0" y="7"/>
                        </a:lnTo>
                        <a:lnTo>
                          <a:pt x="4" y="5"/>
                        </a:lnTo>
                        <a:lnTo>
                          <a:pt x="9" y="4"/>
                        </a:lnTo>
                        <a:lnTo>
                          <a:pt x="13" y="1"/>
                        </a:lnTo>
                        <a:lnTo>
                          <a:pt x="17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4" name="Freeform 53"/>
                  <p:cNvSpPr>
                    <a:spLocks/>
                  </p:cNvSpPr>
                  <p:nvPr/>
                </p:nvSpPr>
                <p:spPr bwMode="auto">
                  <a:xfrm>
                    <a:off x="6372225" y="5454650"/>
                    <a:ext cx="11113" cy="4763"/>
                  </a:xfrm>
                  <a:custGeom>
                    <a:avLst/>
                    <a:gdLst>
                      <a:gd name="T0" fmla="*/ 15 w 15"/>
                      <a:gd name="T1" fmla="*/ 0 h 7"/>
                      <a:gd name="T2" fmla="*/ 11 w 15"/>
                      <a:gd name="T3" fmla="*/ 1 h 7"/>
                      <a:gd name="T4" fmla="*/ 8 w 15"/>
                      <a:gd name="T5" fmla="*/ 3 h 7"/>
                      <a:gd name="T6" fmla="*/ 5 w 15"/>
                      <a:gd name="T7" fmla="*/ 4 h 7"/>
                      <a:gd name="T8" fmla="*/ 0 w 15"/>
                      <a:gd name="T9" fmla="*/ 7 h 7"/>
                      <a:gd name="T10" fmla="*/ 5 w 15"/>
                      <a:gd name="T11" fmla="*/ 4 h 7"/>
                      <a:gd name="T12" fmla="*/ 8 w 15"/>
                      <a:gd name="T13" fmla="*/ 3 h 7"/>
                      <a:gd name="T14" fmla="*/ 11 w 15"/>
                      <a:gd name="T15" fmla="*/ 1 h 7"/>
                      <a:gd name="T16" fmla="*/ 15 w 15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5" h="7">
                        <a:moveTo>
                          <a:pt x="15" y="0"/>
                        </a:moveTo>
                        <a:lnTo>
                          <a:pt x="11" y="1"/>
                        </a:lnTo>
                        <a:lnTo>
                          <a:pt x="8" y="3"/>
                        </a:lnTo>
                        <a:lnTo>
                          <a:pt x="5" y="4"/>
                        </a:lnTo>
                        <a:lnTo>
                          <a:pt x="0" y="7"/>
                        </a:lnTo>
                        <a:lnTo>
                          <a:pt x="5" y="4"/>
                        </a:lnTo>
                        <a:lnTo>
                          <a:pt x="8" y="3"/>
                        </a:lnTo>
                        <a:lnTo>
                          <a:pt x="11" y="1"/>
                        </a:lnTo>
                        <a:lnTo>
                          <a:pt x="15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5" name="Freeform 54"/>
                  <p:cNvSpPr>
                    <a:spLocks/>
                  </p:cNvSpPr>
                  <p:nvPr/>
                </p:nvSpPr>
                <p:spPr bwMode="auto">
                  <a:xfrm>
                    <a:off x="5884863" y="5265738"/>
                    <a:ext cx="7938" cy="6350"/>
                  </a:xfrm>
                  <a:custGeom>
                    <a:avLst/>
                    <a:gdLst>
                      <a:gd name="T0" fmla="*/ 0 w 9"/>
                      <a:gd name="T1" fmla="*/ 0 h 7"/>
                      <a:gd name="T2" fmla="*/ 2 w 9"/>
                      <a:gd name="T3" fmla="*/ 1 h 7"/>
                      <a:gd name="T4" fmla="*/ 5 w 9"/>
                      <a:gd name="T5" fmla="*/ 4 h 7"/>
                      <a:gd name="T6" fmla="*/ 7 w 9"/>
                      <a:gd name="T7" fmla="*/ 5 h 7"/>
                      <a:gd name="T8" fmla="*/ 9 w 9"/>
                      <a:gd name="T9" fmla="*/ 7 h 7"/>
                      <a:gd name="T10" fmla="*/ 7 w 9"/>
                      <a:gd name="T11" fmla="*/ 5 h 7"/>
                      <a:gd name="T12" fmla="*/ 5 w 9"/>
                      <a:gd name="T13" fmla="*/ 4 h 7"/>
                      <a:gd name="T14" fmla="*/ 2 w 9"/>
                      <a:gd name="T15" fmla="*/ 1 h 7"/>
                      <a:gd name="T16" fmla="*/ 0 w 9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9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4"/>
                        </a:lnTo>
                        <a:lnTo>
                          <a:pt x="7" y="5"/>
                        </a:lnTo>
                        <a:lnTo>
                          <a:pt x="9" y="7"/>
                        </a:lnTo>
                        <a:lnTo>
                          <a:pt x="7" y="5"/>
                        </a:lnTo>
                        <a:lnTo>
                          <a:pt x="5" y="4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6" name="Freeform 55"/>
                  <p:cNvSpPr>
                    <a:spLocks/>
                  </p:cNvSpPr>
                  <p:nvPr/>
                </p:nvSpPr>
                <p:spPr bwMode="auto">
                  <a:xfrm>
                    <a:off x="6388100" y="5446713"/>
                    <a:ext cx="11113" cy="6350"/>
                  </a:xfrm>
                  <a:custGeom>
                    <a:avLst/>
                    <a:gdLst>
                      <a:gd name="T0" fmla="*/ 14 w 14"/>
                      <a:gd name="T1" fmla="*/ 0 h 7"/>
                      <a:gd name="T2" fmla="*/ 10 w 14"/>
                      <a:gd name="T3" fmla="*/ 2 h 7"/>
                      <a:gd name="T4" fmla="*/ 7 w 14"/>
                      <a:gd name="T5" fmla="*/ 4 h 7"/>
                      <a:gd name="T6" fmla="*/ 3 w 14"/>
                      <a:gd name="T7" fmla="*/ 5 h 7"/>
                      <a:gd name="T8" fmla="*/ 0 w 14"/>
                      <a:gd name="T9" fmla="*/ 7 h 7"/>
                      <a:gd name="T10" fmla="*/ 3 w 14"/>
                      <a:gd name="T11" fmla="*/ 5 h 7"/>
                      <a:gd name="T12" fmla="*/ 7 w 14"/>
                      <a:gd name="T13" fmla="*/ 4 h 7"/>
                      <a:gd name="T14" fmla="*/ 10 w 14"/>
                      <a:gd name="T15" fmla="*/ 2 h 7"/>
                      <a:gd name="T16" fmla="*/ 14 w 14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4" h="7">
                        <a:moveTo>
                          <a:pt x="14" y="0"/>
                        </a:moveTo>
                        <a:lnTo>
                          <a:pt x="10" y="2"/>
                        </a:lnTo>
                        <a:lnTo>
                          <a:pt x="7" y="4"/>
                        </a:lnTo>
                        <a:lnTo>
                          <a:pt x="3" y="5"/>
                        </a:lnTo>
                        <a:lnTo>
                          <a:pt x="0" y="7"/>
                        </a:lnTo>
                        <a:lnTo>
                          <a:pt x="3" y="5"/>
                        </a:lnTo>
                        <a:lnTo>
                          <a:pt x="7" y="4"/>
                        </a:lnTo>
                        <a:lnTo>
                          <a:pt x="10" y="2"/>
                        </a:lnTo>
                        <a:lnTo>
                          <a:pt x="14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7" name="Freeform 56"/>
                  <p:cNvSpPr>
                    <a:spLocks/>
                  </p:cNvSpPr>
                  <p:nvPr/>
                </p:nvSpPr>
                <p:spPr bwMode="auto">
                  <a:xfrm>
                    <a:off x="6278563" y="5489575"/>
                    <a:ext cx="17463" cy="6350"/>
                  </a:xfrm>
                  <a:custGeom>
                    <a:avLst/>
                    <a:gdLst>
                      <a:gd name="T0" fmla="*/ 0 w 23"/>
                      <a:gd name="T1" fmla="*/ 8 h 8"/>
                      <a:gd name="T2" fmla="*/ 6 w 23"/>
                      <a:gd name="T3" fmla="*/ 6 h 8"/>
                      <a:gd name="T4" fmla="*/ 12 w 23"/>
                      <a:gd name="T5" fmla="*/ 5 h 8"/>
                      <a:gd name="T6" fmla="*/ 18 w 23"/>
                      <a:gd name="T7" fmla="*/ 3 h 8"/>
                      <a:gd name="T8" fmla="*/ 23 w 23"/>
                      <a:gd name="T9" fmla="*/ 0 h 8"/>
                      <a:gd name="T10" fmla="*/ 18 w 23"/>
                      <a:gd name="T11" fmla="*/ 3 h 8"/>
                      <a:gd name="T12" fmla="*/ 12 w 23"/>
                      <a:gd name="T13" fmla="*/ 5 h 8"/>
                      <a:gd name="T14" fmla="*/ 6 w 23"/>
                      <a:gd name="T15" fmla="*/ 6 h 8"/>
                      <a:gd name="T16" fmla="*/ 0 w 23"/>
                      <a:gd name="T17" fmla="*/ 8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3" h="8">
                        <a:moveTo>
                          <a:pt x="0" y="8"/>
                        </a:moveTo>
                        <a:lnTo>
                          <a:pt x="6" y="6"/>
                        </a:lnTo>
                        <a:lnTo>
                          <a:pt x="12" y="5"/>
                        </a:lnTo>
                        <a:lnTo>
                          <a:pt x="18" y="3"/>
                        </a:lnTo>
                        <a:lnTo>
                          <a:pt x="23" y="0"/>
                        </a:lnTo>
                        <a:lnTo>
                          <a:pt x="18" y="3"/>
                        </a:lnTo>
                        <a:lnTo>
                          <a:pt x="12" y="5"/>
                        </a:lnTo>
                        <a:lnTo>
                          <a:pt x="6" y="6"/>
                        </a:lnTo>
                        <a:lnTo>
                          <a:pt x="0" y="8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8" name="Freeform 57"/>
                  <p:cNvSpPr>
                    <a:spLocks/>
                  </p:cNvSpPr>
                  <p:nvPr/>
                </p:nvSpPr>
                <p:spPr bwMode="auto">
                  <a:xfrm>
                    <a:off x="5905500" y="5281613"/>
                    <a:ext cx="7938" cy="6350"/>
                  </a:xfrm>
                  <a:custGeom>
                    <a:avLst/>
                    <a:gdLst>
                      <a:gd name="T0" fmla="*/ 0 w 10"/>
                      <a:gd name="T1" fmla="*/ 0 h 7"/>
                      <a:gd name="T2" fmla="*/ 2 w 10"/>
                      <a:gd name="T3" fmla="*/ 1 h 7"/>
                      <a:gd name="T4" fmla="*/ 5 w 10"/>
                      <a:gd name="T5" fmla="*/ 3 h 7"/>
                      <a:gd name="T6" fmla="*/ 8 w 10"/>
                      <a:gd name="T7" fmla="*/ 5 h 7"/>
                      <a:gd name="T8" fmla="*/ 10 w 10"/>
                      <a:gd name="T9" fmla="*/ 7 h 7"/>
                      <a:gd name="T10" fmla="*/ 8 w 10"/>
                      <a:gd name="T11" fmla="*/ 5 h 7"/>
                      <a:gd name="T12" fmla="*/ 5 w 10"/>
                      <a:gd name="T13" fmla="*/ 3 h 7"/>
                      <a:gd name="T14" fmla="*/ 2 w 10"/>
                      <a:gd name="T15" fmla="*/ 1 h 7"/>
                      <a:gd name="T16" fmla="*/ 0 w 10"/>
                      <a:gd name="T17" fmla="*/ 0 h 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0" h="7">
                        <a:moveTo>
                          <a:pt x="0" y="0"/>
                        </a:moveTo>
                        <a:lnTo>
                          <a:pt x="2" y="1"/>
                        </a:lnTo>
                        <a:lnTo>
                          <a:pt x="5" y="3"/>
                        </a:lnTo>
                        <a:lnTo>
                          <a:pt x="8" y="5"/>
                        </a:lnTo>
                        <a:lnTo>
                          <a:pt x="10" y="7"/>
                        </a:lnTo>
                        <a:lnTo>
                          <a:pt x="8" y="5"/>
                        </a:lnTo>
                        <a:lnTo>
                          <a:pt x="5" y="3"/>
                        </a:lnTo>
                        <a:lnTo>
                          <a:pt x="2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69" name="Freeform 58"/>
                  <p:cNvSpPr>
                    <a:spLocks/>
                  </p:cNvSpPr>
                  <p:nvPr/>
                </p:nvSpPr>
                <p:spPr bwMode="auto">
                  <a:xfrm>
                    <a:off x="5865813" y="5249863"/>
                    <a:ext cx="4763" cy="4763"/>
                  </a:xfrm>
                  <a:custGeom>
                    <a:avLst/>
                    <a:gdLst>
                      <a:gd name="T0" fmla="*/ 0 w 6"/>
                      <a:gd name="T1" fmla="*/ 0 h 4"/>
                      <a:gd name="T2" fmla="*/ 1 w 6"/>
                      <a:gd name="T3" fmla="*/ 1 h 4"/>
                      <a:gd name="T4" fmla="*/ 3 w 6"/>
                      <a:gd name="T5" fmla="*/ 2 h 4"/>
                      <a:gd name="T6" fmla="*/ 4 w 6"/>
                      <a:gd name="T7" fmla="*/ 3 h 4"/>
                      <a:gd name="T8" fmla="*/ 6 w 6"/>
                      <a:gd name="T9" fmla="*/ 4 h 4"/>
                      <a:gd name="T10" fmla="*/ 4 w 6"/>
                      <a:gd name="T11" fmla="*/ 3 h 4"/>
                      <a:gd name="T12" fmla="*/ 3 w 6"/>
                      <a:gd name="T13" fmla="*/ 2 h 4"/>
                      <a:gd name="T14" fmla="*/ 1 w 6"/>
                      <a:gd name="T15" fmla="*/ 1 h 4"/>
                      <a:gd name="T16" fmla="*/ 0 w 6"/>
                      <a:gd name="T17" fmla="*/ 0 h 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4">
                        <a:moveTo>
                          <a:pt x="0" y="0"/>
                        </a:moveTo>
                        <a:lnTo>
                          <a:pt x="1" y="1"/>
                        </a:lnTo>
                        <a:lnTo>
                          <a:pt x="3" y="2"/>
                        </a:lnTo>
                        <a:lnTo>
                          <a:pt x="4" y="3"/>
                        </a:lnTo>
                        <a:lnTo>
                          <a:pt x="6" y="4"/>
                        </a:lnTo>
                        <a:lnTo>
                          <a:pt x="4" y="3"/>
                        </a:lnTo>
                        <a:lnTo>
                          <a:pt x="3" y="2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0" name="Freeform 59"/>
                  <p:cNvSpPr>
                    <a:spLocks/>
                  </p:cNvSpPr>
                  <p:nvPr/>
                </p:nvSpPr>
                <p:spPr bwMode="auto">
                  <a:xfrm>
                    <a:off x="5929313" y="5297488"/>
                    <a:ext cx="7938" cy="6350"/>
                  </a:xfrm>
                  <a:custGeom>
                    <a:avLst/>
                    <a:gdLst>
                      <a:gd name="T0" fmla="*/ 0 w 12"/>
                      <a:gd name="T1" fmla="*/ 0 h 8"/>
                      <a:gd name="T2" fmla="*/ 3 w 12"/>
                      <a:gd name="T3" fmla="*/ 3 h 8"/>
                      <a:gd name="T4" fmla="*/ 6 w 12"/>
                      <a:gd name="T5" fmla="*/ 5 h 8"/>
                      <a:gd name="T6" fmla="*/ 10 w 12"/>
                      <a:gd name="T7" fmla="*/ 6 h 8"/>
                      <a:gd name="T8" fmla="*/ 12 w 12"/>
                      <a:gd name="T9" fmla="*/ 8 h 8"/>
                      <a:gd name="T10" fmla="*/ 10 w 12"/>
                      <a:gd name="T11" fmla="*/ 6 h 8"/>
                      <a:gd name="T12" fmla="*/ 6 w 12"/>
                      <a:gd name="T13" fmla="*/ 5 h 8"/>
                      <a:gd name="T14" fmla="*/ 3 w 12"/>
                      <a:gd name="T15" fmla="*/ 3 h 8"/>
                      <a:gd name="T16" fmla="*/ 0 w 12"/>
                      <a:gd name="T17" fmla="*/ 0 h 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2" h="8">
                        <a:moveTo>
                          <a:pt x="0" y="0"/>
                        </a:moveTo>
                        <a:lnTo>
                          <a:pt x="3" y="3"/>
                        </a:lnTo>
                        <a:lnTo>
                          <a:pt x="6" y="5"/>
                        </a:lnTo>
                        <a:lnTo>
                          <a:pt x="10" y="6"/>
                        </a:lnTo>
                        <a:lnTo>
                          <a:pt x="12" y="8"/>
                        </a:lnTo>
                        <a:lnTo>
                          <a:pt x="10" y="6"/>
                        </a:lnTo>
                        <a:lnTo>
                          <a:pt x="6" y="5"/>
                        </a:lnTo>
                        <a:lnTo>
                          <a:pt x="3" y="3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00237A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1" name="Freeform 60"/>
                  <p:cNvSpPr>
                    <a:spLocks/>
                  </p:cNvSpPr>
                  <p:nvPr/>
                </p:nvSpPr>
                <p:spPr bwMode="auto">
                  <a:xfrm>
                    <a:off x="6051550" y="5359400"/>
                    <a:ext cx="31750" cy="11113"/>
                  </a:xfrm>
                  <a:custGeom>
                    <a:avLst/>
                    <a:gdLst>
                      <a:gd name="T0" fmla="*/ 0 w 39"/>
                      <a:gd name="T1" fmla="*/ 0 h 13"/>
                      <a:gd name="T2" fmla="*/ 4 w 39"/>
                      <a:gd name="T3" fmla="*/ 1 h 13"/>
                      <a:gd name="T4" fmla="*/ 9 w 39"/>
                      <a:gd name="T5" fmla="*/ 3 h 13"/>
                      <a:gd name="T6" fmla="*/ 14 w 39"/>
                      <a:gd name="T7" fmla="*/ 4 h 13"/>
                      <a:gd name="T8" fmla="*/ 19 w 39"/>
                      <a:gd name="T9" fmla="*/ 7 h 13"/>
                      <a:gd name="T10" fmla="*/ 24 w 39"/>
                      <a:gd name="T11" fmla="*/ 8 h 13"/>
                      <a:gd name="T12" fmla="*/ 29 w 39"/>
                      <a:gd name="T13" fmla="*/ 10 h 13"/>
                      <a:gd name="T14" fmla="*/ 34 w 39"/>
                      <a:gd name="T15" fmla="*/ 11 h 13"/>
                      <a:gd name="T16" fmla="*/ 39 w 39"/>
                      <a:gd name="T17" fmla="*/ 13 h 13"/>
                      <a:gd name="T18" fmla="*/ 34 w 39"/>
                      <a:gd name="T19" fmla="*/ 11 h 13"/>
                      <a:gd name="T20" fmla="*/ 29 w 39"/>
                      <a:gd name="T21" fmla="*/ 10 h 13"/>
                      <a:gd name="T22" fmla="*/ 24 w 39"/>
                      <a:gd name="T23" fmla="*/ 8 h 13"/>
                      <a:gd name="T24" fmla="*/ 19 w 39"/>
                      <a:gd name="T25" fmla="*/ 7 h 13"/>
                      <a:gd name="T26" fmla="*/ 14 w 39"/>
                      <a:gd name="T27" fmla="*/ 4 h 13"/>
                      <a:gd name="T28" fmla="*/ 9 w 39"/>
                      <a:gd name="T29" fmla="*/ 3 h 13"/>
                      <a:gd name="T30" fmla="*/ 4 w 39"/>
                      <a:gd name="T31" fmla="*/ 1 h 13"/>
                      <a:gd name="T32" fmla="*/ 0 w 39"/>
                      <a:gd name="T33" fmla="*/ 0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9" h="13">
                        <a:moveTo>
                          <a:pt x="0" y="0"/>
                        </a:moveTo>
                        <a:lnTo>
                          <a:pt x="4" y="1"/>
                        </a:lnTo>
                        <a:lnTo>
                          <a:pt x="9" y="3"/>
                        </a:lnTo>
                        <a:lnTo>
                          <a:pt x="14" y="4"/>
                        </a:lnTo>
                        <a:lnTo>
                          <a:pt x="19" y="7"/>
                        </a:lnTo>
                        <a:lnTo>
                          <a:pt x="24" y="8"/>
                        </a:lnTo>
                        <a:lnTo>
                          <a:pt x="29" y="10"/>
                        </a:lnTo>
                        <a:lnTo>
                          <a:pt x="34" y="11"/>
                        </a:lnTo>
                        <a:lnTo>
                          <a:pt x="39" y="13"/>
                        </a:lnTo>
                        <a:lnTo>
                          <a:pt x="34" y="11"/>
                        </a:lnTo>
                        <a:lnTo>
                          <a:pt x="29" y="10"/>
                        </a:lnTo>
                        <a:lnTo>
                          <a:pt x="24" y="8"/>
                        </a:lnTo>
                        <a:lnTo>
                          <a:pt x="19" y="7"/>
                        </a:lnTo>
                        <a:lnTo>
                          <a:pt x="14" y="4"/>
                        </a:lnTo>
                        <a:lnTo>
                          <a:pt x="9" y="3"/>
                        </a:lnTo>
                        <a:lnTo>
                          <a:pt x="4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2" name="Freeform 61"/>
                  <p:cNvSpPr>
                    <a:spLocks/>
                  </p:cNvSpPr>
                  <p:nvPr/>
                </p:nvSpPr>
                <p:spPr bwMode="auto">
                  <a:xfrm>
                    <a:off x="6021388" y="5348288"/>
                    <a:ext cx="28575" cy="11113"/>
                  </a:xfrm>
                  <a:custGeom>
                    <a:avLst/>
                    <a:gdLst>
                      <a:gd name="T0" fmla="*/ 0 w 37"/>
                      <a:gd name="T1" fmla="*/ 0 h 15"/>
                      <a:gd name="T2" fmla="*/ 4 w 37"/>
                      <a:gd name="T3" fmla="*/ 2 h 15"/>
                      <a:gd name="T4" fmla="*/ 9 w 37"/>
                      <a:gd name="T5" fmla="*/ 5 h 15"/>
                      <a:gd name="T6" fmla="*/ 14 w 37"/>
                      <a:gd name="T7" fmla="*/ 6 h 15"/>
                      <a:gd name="T8" fmla="*/ 18 w 37"/>
                      <a:gd name="T9" fmla="*/ 8 h 15"/>
                      <a:gd name="T10" fmla="*/ 23 w 37"/>
                      <a:gd name="T11" fmla="*/ 9 h 15"/>
                      <a:gd name="T12" fmla="*/ 27 w 37"/>
                      <a:gd name="T13" fmla="*/ 11 h 15"/>
                      <a:gd name="T14" fmla="*/ 32 w 37"/>
                      <a:gd name="T15" fmla="*/ 13 h 15"/>
                      <a:gd name="T16" fmla="*/ 37 w 37"/>
                      <a:gd name="T17" fmla="*/ 15 h 15"/>
                      <a:gd name="T18" fmla="*/ 32 w 37"/>
                      <a:gd name="T19" fmla="*/ 13 h 15"/>
                      <a:gd name="T20" fmla="*/ 27 w 37"/>
                      <a:gd name="T21" fmla="*/ 11 h 15"/>
                      <a:gd name="T22" fmla="*/ 23 w 37"/>
                      <a:gd name="T23" fmla="*/ 9 h 15"/>
                      <a:gd name="T24" fmla="*/ 18 w 37"/>
                      <a:gd name="T25" fmla="*/ 8 h 15"/>
                      <a:gd name="T26" fmla="*/ 14 w 37"/>
                      <a:gd name="T27" fmla="*/ 6 h 15"/>
                      <a:gd name="T28" fmla="*/ 9 w 37"/>
                      <a:gd name="T29" fmla="*/ 5 h 15"/>
                      <a:gd name="T30" fmla="*/ 4 w 37"/>
                      <a:gd name="T31" fmla="*/ 2 h 15"/>
                      <a:gd name="T32" fmla="*/ 0 w 37"/>
                      <a:gd name="T33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5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5"/>
                        </a:lnTo>
                        <a:lnTo>
                          <a:pt x="14" y="6"/>
                        </a:lnTo>
                        <a:lnTo>
                          <a:pt x="18" y="8"/>
                        </a:lnTo>
                        <a:lnTo>
                          <a:pt x="23" y="9"/>
                        </a:lnTo>
                        <a:lnTo>
                          <a:pt x="27" y="11"/>
                        </a:lnTo>
                        <a:lnTo>
                          <a:pt x="32" y="13"/>
                        </a:lnTo>
                        <a:lnTo>
                          <a:pt x="37" y="15"/>
                        </a:lnTo>
                        <a:lnTo>
                          <a:pt x="32" y="13"/>
                        </a:lnTo>
                        <a:lnTo>
                          <a:pt x="27" y="11"/>
                        </a:lnTo>
                        <a:lnTo>
                          <a:pt x="23" y="9"/>
                        </a:lnTo>
                        <a:lnTo>
                          <a:pt x="18" y="8"/>
                        </a:lnTo>
                        <a:lnTo>
                          <a:pt x="14" y="6"/>
                        </a:lnTo>
                        <a:lnTo>
                          <a:pt x="9" y="5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3" name="Freeform 62"/>
                  <p:cNvSpPr>
                    <a:spLocks/>
                  </p:cNvSpPr>
                  <p:nvPr/>
                </p:nvSpPr>
                <p:spPr bwMode="auto">
                  <a:xfrm>
                    <a:off x="5991225" y="5334000"/>
                    <a:ext cx="28575" cy="14288"/>
                  </a:xfrm>
                  <a:custGeom>
                    <a:avLst/>
                    <a:gdLst>
                      <a:gd name="T0" fmla="*/ 0 w 37"/>
                      <a:gd name="T1" fmla="*/ 0 h 17"/>
                      <a:gd name="T2" fmla="*/ 4 w 37"/>
                      <a:gd name="T3" fmla="*/ 2 h 17"/>
                      <a:gd name="T4" fmla="*/ 9 w 37"/>
                      <a:gd name="T5" fmla="*/ 4 h 17"/>
                      <a:gd name="T6" fmla="*/ 13 w 37"/>
                      <a:gd name="T7" fmla="*/ 7 h 17"/>
                      <a:gd name="T8" fmla="*/ 18 w 37"/>
                      <a:gd name="T9" fmla="*/ 8 h 17"/>
                      <a:gd name="T10" fmla="*/ 23 w 37"/>
                      <a:gd name="T11" fmla="*/ 10 h 17"/>
                      <a:gd name="T12" fmla="*/ 27 w 37"/>
                      <a:gd name="T13" fmla="*/ 12 h 17"/>
                      <a:gd name="T14" fmla="*/ 32 w 37"/>
                      <a:gd name="T15" fmla="*/ 15 h 17"/>
                      <a:gd name="T16" fmla="*/ 37 w 37"/>
                      <a:gd name="T17" fmla="*/ 17 h 17"/>
                      <a:gd name="T18" fmla="*/ 32 w 37"/>
                      <a:gd name="T19" fmla="*/ 15 h 17"/>
                      <a:gd name="T20" fmla="*/ 27 w 37"/>
                      <a:gd name="T21" fmla="*/ 12 h 17"/>
                      <a:gd name="T22" fmla="*/ 23 w 37"/>
                      <a:gd name="T23" fmla="*/ 10 h 17"/>
                      <a:gd name="T24" fmla="*/ 18 w 37"/>
                      <a:gd name="T25" fmla="*/ 8 h 17"/>
                      <a:gd name="T26" fmla="*/ 13 w 37"/>
                      <a:gd name="T27" fmla="*/ 7 h 17"/>
                      <a:gd name="T28" fmla="*/ 9 w 37"/>
                      <a:gd name="T29" fmla="*/ 4 h 17"/>
                      <a:gd name="T30" fmla="*/ 4 w 37"/>
                      <a:gd name="T31" fmla="*/ 2 h 17"/>
                      <a:gd name="T32" fmla="*/ 0 w 37"/>
                      <a:gd name="T33" fmla="*/ 0 h 1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37" h="17">
                        <a:moveTo>
                          <a:pt x="0" y="0"/>
                        </a:moveTo>
                        <a:lnTo>
                          <a:pt x="4" y="2"/>
                        </a:lnTo>
                        <a:lnTo>
                          <a:pt x="9" y="4"/>
                        </a:lnTo>
                        <a:lnTo>
                          <a:pt x="13" y="7"/>
                        </a:lnTo>
                        <a:lnTo>
                          <a:pt x="18" y="8"/>
                        </a:lnTo>
                        <a:lnTo>
                          <a:pt x="23" y="10"/>
                        </a:lnTo>
                        <a:lnTo>
                          <a:pt x="27" y="12"/>
                        </a:lnTo>
                        <a:lnTo>
                          <a:pt x="32" y="15"/>
                        </a:lnTo>
                        <a:lnTo>
                          <a:pt x="37" y="17"/>
                        </a:lnTo>
                        <a:lnTo>
                          <a:pt x="32" y="15"/>
                        </a:lnTo>
                        <a:lnTo>
                          <a:pt x="27" y="12"/>
                        </a:lnTo>
                        <a:lnTo>
                          <a:pt x="23" y="10"/>
                        </a:lnTo>
                        <a:lnTo>
                          <a:pt x="18" y="8"/>
                        </a:lnTo>
                        <a:lnTo>
                          <a:pt x="13" y="7"/>
                        </a:lnTo>
                        <a:lnTo>
                          <a:pt x="9" y="4"/>
                        </a:lnTo>
                        <a:lnTo>
                          <a:pt x="4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4" name="Freeform 63"/>
                  <p:cNvSpPr>
                    <a:spLocks/>
                  </p:cNvSpPr>
                  <p:nvPr/>
                </p:nvSpPr>
                <p:spPr bwMode="auto">
                  <a:xfrm>
                    <a:off x="5661025" y="5284788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5" name="Freeform 64"/>
                  <p:cNvSpPr>
                    <a:spLocks/>
                  </p:cNvSpPr>
                  <p:nvPr/>
                </p:nvSpPr>
                <p:spPr bwMode="auto">
                  <a:xfrm>
                    <a:off x="6084888" y="5370513"/>
                    <a:ext cx="31750" cy="9525"/>
                  </a:xfrm>
                  <a:custGeom>
                    <a:avLst/>
                    <a:gdLst>
                      <a:gd name="T0" fmla="*/ 0 w 40"/>
                      <a:gd name="T1" fmla="*/ 0 h 11"/>
                      <a:gd name="T2" fmla="*/ 5 w 40"/>
                      <a:gd name="T3" fmla="*/ 1 h 11"/>
                      <a:gd name="T4" fmla="*/ 9 w 40"/>
                      <a:gd name="T5" fmla="*/ 2 h 11"/>
                      <a:gd name="T6" fmla="*/ 15 w 40"/>
                      <a:gd name="T7" fmla="*/ 4 h 11"/>
                      <a:gd name="T8" fmla="*/ 20 w 40"/>
                      <a:gd name="T9" fmla="*/ 5 h 11"/>
                      <a:gd name="T10" fmla="*/ 25 w 40"/>
                      <a:gd name="T11" fmla="*/ 7 h 11"/>
                      <a:gd name="T12" fmla="*/ 30 w 40"/>
                      <a:gd name="T13" fmla="*/ 9 h 11"/>
                      <a:gd name="T14" fmla="*/ 36 w 40"/>
                      <a:gd name="T15" fmla="*/ 10 h 11"/>
                      <a:gd name="T16" fmla="*/ 40 w 40"/>
                      <a:gd name="T17" fmla="*/ 11 h 11"/>
                      <a:gd name="T18" fmla="*/ 36 w 40"/>
                      <a:gd name="T19" fmla="*/ 10 h 11"/>
                      <a:gd name="T20" fmla="*/ 30 w 40"/>
                      <a:gd name="T21" fmla="*/ 9 h 11"/>
                      <a:gd name="T22" fmla="*/ 25 w 40"/>
                      <a:gd name="T23" fmla="*/ 7 h 11"/>
                      <a:gd name="T24" fmla="*/ 20 w 40"/>
                      <a:gd name="T25" fmla="*/ 5 h 11"/>
                      <a:gd name="T26" fmla="*/ 15 w 40"/>
                      <a:gd name="T27" fmla="*/ 4 h 11"/>
                      <a:gd name="T28" fmla="*/ 9 w 40"/>
                      <a:gd name="T29" fmla="*/ 2 h 11"/>
                      <a:gd name="T30" fmla="*/ 5 w 40"/>
                      <a:gd name="T31" fmla="*/ 1 h 11"/>
                      <a:gd name="T32" fmla="*/ 0 w 40"/>
                      <a:gd name="T33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0" h="11">
                        <a:moveTo>
                          <a:pt x="0" y="0"/>
                        </a:moveTo>
                        <a:lnTo>
                          <a:pt x="5" y="1"/>
                        </a:lnTo>
                        <a:lnTo>
                          <a:pt x="9" y="2"/>
                        </a:lnTo>
                        <a:lnTo>
                          <a:pt x="15" y="4"/>
                        </a:lnTo>
                        <a:lnTo>
                          <a:pt x="20" y="5"/>
                        </a:lnTo>
                        <a:lnTo>
                          <a:pt x="25" y="7"/>
                        </a:lnTo>
                        <a:lnTo>
                          <a:pt x="30" y="9"/>
                        </a:lnTo>
                        <a:lnTo>
                          <a:pt x="36" y="10"/>
                        </a:lnTo>
                        <a:lnTo>
                          <a:pt x="40" y="11"/>
                        </a:lnTo>
                        <a:lnTo>
                          <a:pt x="36" y="10"/>
                        </a:lnTo>
                        <a:lnTo>
                          <a:pt x="30" y="9"/>
                        </a:lnTo>
                        <a:lnTo>
                          <a:pt x="25" y="7"/>
                        </a:lnTo>
                        <a:lnTo>
                          <a:pt x="20" y="5"/>
                        </a:lnTo>
                        <a:lnTo>
                          <a:pt x="15" y="4"/>
                        </a:lnTo>
                        <a:lnTo>
                          <a:pt x="9" y="2"/>
                        </a:lnTo>
                        <a:lnTo>
                          <a:pt x="5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ECECE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6" name="Freeform 65"/>
                  <p:cNvSpPr>
                    <a:spLocks/>
                  </p:cNvSpPr>
                  <p:nvPr/>
                </p:nvSpPr>
                <p:spPr bwMode="auto">
                  <a:xfrm>
                    <a:off x="5738813" y="5173663"/>
                    <a:ext cx="69850" cy="52388"/>
                  </a:xfrm>
                  <a:custGeom>
                    <a:avLst/>
                    <a:gdLst>
                      <a:gd name="T0" fmla="*/ 37 w 88"/>
                      <a:gd name="T1" fmla="*/ 4 h 67"/>
                      <a:gd name="T2" fmla="*/ 32 w 88"/>
                      <a:gd name="T3" fmla="*/ 3 h 67"/>
                      <a:gd name="T4" fmla="*/ 26 w 88"/>
                      <a:gd name="T5" fmla="*/ 2 h 67"/>
                      <a:gd name="T6" fmla="*/ 23 w 88"/>
                      <a:gd name="T7" fmla="*/ 1 h 67"/>
                      <a:gd name="T8" fmla="*/ 18 w 88"/>
                      <a:gd name="T9" fmla="*/ 1 h 67"/>
                      <a:gd name="T10" fmla="*/ 14 w 88"/>
                      <a:gd name="T11" fmla="*/ 0 h 67"/>
                      <a:gd name="T12" fmla="*/ 9 w 88"/>
                      <a:gd name="T13" fmla="*/ 1 h 67"/>
                      <a:gd name="T14" fmla="*/ 4 w 88"/>
                      <a:gd name="T15" fmla="*/ 2 h 67"/>
                      <a:gd name="T16" fmla="*/ 0 w 88"/>
                      <a:gd name="T17" fmla="*/ 4 h 67"/>
                      <a:gd name="T18" fmla="*/ 10 w 88"/>
                      <a:gd name="T19" fmla="*/ 18 h 67"/>
                      <a:gd name="T20" fmla="*/ 19 w 88"/>
                      <a:gd name="T21" fmla="*/ 33 h 67"/>
                      <a:gd name="T22" fmla="*/ 27 w 88"/>
                      <a:gd name="T23" fmla="*/ 49 h 67"/>
                      <a:gd name="T24" fmla="*/ 32 w 88"/>
                      <a:gd name="T25" fmla="*/ 67 h 67"/>
                      <a:gd name="T26" fmla="*/ 88 w 88"/>
                      <a:gd name="T27" fmla="*/ 45 h 67"/>
                      <a:gd name="T28" fmla="*/ 83 w 88"/>
                      <a:gd name="T29" fmla="*/ 39 h 67"/>
                      <a:gd name="T30" fmla="*/ 77 w 88"/>
                      <a:gd name="T31" fmla="*/ 32 h 67"/>
                      <a:gd name="T32" fmla="*/ 71 w 88"/>
                      <a:gd name="T33" fmla="*/ 25 h 67"/>
                      <a:gd name="T34" fmla="*/ 65 w 88"/>
                      <a:gd name="T35" fmla="*/ 19 h 67"/>
                      <a:gd name="T36" fmla="*/ 59 w 88"/>
                      <a:gd name="T37" fmla="*/ 14 h 67"/>
                      <a:gd name="T38" fmla="*/ 53 w 88"/>
                      <a:gd name="T39" fmla="*/ 9 h 67"/>
                      <a:gd name="T40" fmla="*/ 45 w 88"/>
                      <a:gd name="T41" fmla="*/ 7 h 67"/>
                      <a:gd name="T42" fmla="*/ 37 w 88"/>
                      <a:gd name="T43" fmla="*/ 4 h 6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88" h="67">
                        <a:moveTo>
                          <a:pt x="37" y="4"/>
                        </a:moveTo>
                        <a:lnTo>
                          <a:pt x="32" y="3"/>
                        </a:lnTo>
                        <a:lnTo>
                          <a:pt x="26" y="2"/>
                        </a:lnTo>
                        <a:lnTo>
                          <a:pt x="23" y="1"/>
                        </a:lnTo>
                        <a:lnTo>
                          <a:pt x="18" y="1"/>
                        </a:lnTo>
                        <a:lnTo>
                          <a:pt x="14" y="0"/>
                        </a:lnTo>
                        <a:lnTo>
                          <a:pt x="9" y="1"/>
                        </a:lnTo>
                        <a:lnTo>
                          <a:pt x="4" y="2"/>
                        </a:lnTo>
                        <a:lnTo>
                          <a:pt x="0" y="4"/>
                        </a:lnTo>
                        <a:lnTo>
                          <a:pt x="10" y="18"/>
                        </a:lnTo>
                        <a:lnTo>
                          <a:pt x="19" y="33"/>
                        </a:lnTo>
                        <a:lnTo>
                          <a:pt x="27" y="49"/>
                        </a:lnTo>
                        <a:lnTo>
                          <a:pt x="32" y="67"/>
                        </a:lnTo>
                        <a:lnTo>
                          <a:pt x="88" y="45"/>
                        </a:lnTo>
                        <a:lnTo>
                          <a:pt x="83" y="39"/>
                        </a:lnTo>
                        <a:lnTo>
                          <a:pt x="77" y="32"/>
                        </a:lnTo>
                        <a:lnTo>
                          <a:pt x="71" y="25"/>
                        </a:lnTo>
                        <a:lnTo>
                          <a:pt x="65" y="19"/>
                        </a:lnTo>
                        <a:lnTo>
                          <a:pt x="59" y="14"/>
                        </a:lnTo>
                        <a:lnTo>
                          <a:pt x="53" y="9"/>
                        </a:lnTo>
                        <a:lnTo>
                          <a:pt x="45" y="7"/>
                        </a:lnTo>
                        <a:lnTo>
                          <a:pt x="37" y="4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7" name="Freeform 66"/>
                  <p:cNvSpPr>
                    <a:spLocks/>
                  </p:cNvSpPr>
                  <p:nvPr/>
                </p:nvSpPr>
                <p:spPr bwMode="auto">
                  <a:xfrm>
                    <a:off x="5632450" y="5222875"/>
                    <a:ext cx="401638" cy="273050"/>
                  </a:xfrm>
                  <a:custGeom>
                    <a:avLst/>
                    <a:gdLst>
                      <a:gd name="T0" fmla="*/ 202 w 508"/>
                      <a:gd name="T1" fmla="*/ 195 h 345"/>
                      <a:gd name="T2" fmla="*/ 212 w 508"/>
                      <a:gd name="T3" fmla="*/ 192 h 345"/>
                      <a:gd name="T4" fmla="*/ 223 w 508"/>
                      <a:gd name="T5" fmla="*/ 192 h 345"/>
                      <a:gd name="T6" fmla="*/ 236 w 508"/>
                      <a:gd name="T7" fmla="*/ 196 h 345"/>
                      <a:gd name="T8" fmla="*/ 250 w 508"/>
                      <a:gd name="T9" fmla="*/ 201 h 345"/>
                      <a:gd name="T10" fmla="*/ 268 w 508"/>
                      <a:gd name="T11" fmla="*/ 203 h 345"/>
                      <a:gd name="T12" fmla="*/ 286 w 508"/>
                      <a:gd name="T13" fmla="*/ 204 h 345"/>
                      <a:gd name="T14" fmla="*/ 304 w 508"/>
                      <a:gd name="T15" fmla="*/ 206 h 345"/>
                      <a:gd name="T16" fmla="*/ 324 w 508"/>
                      <a:gd name="T17" fmla="*/ 219 h 345"/>
                      <a:gd name="T18" fmla="*/ 339 w 508"/>
                      <a:gd name="T19" fmla="*/ 240 h 345"/>
                      <a:gd name="T20" fmla="*/ 349 w 508"/>
                      <a:gd name="T21" fmla="*/ 266 h 345"/>
                      <a:gd name="T22" fmla="*/ 358 w 508"/>
                      <a:gd name="T23" fmla="*/ 293 h 345"/>
                      <a:gd name="T24" fmla="*/ 372 w 508"/>
                      <a:gd name="T25" fmla="*/ 318 h 345"/>
                      <a:gd name="T26" fmla="*/ 394 w 508"/>
                      <a:gd name="T27" fmla="*/ 335 h 345"/>
                      <a:gd name="T28" fmla="*/ 420 w 508"/>
                      <a:gd name="T29" fmla="*/ 345 h 345"/>
                      <a:gd name="T30" fmla="*/ 445 w 508"/>
                      <a:gd name="T31" fmla="*/ 339 h 345"/>
                      <a:gd name="T32" fmla="*/ 456 w 508"/>
                      <a:gd name="T33" fmla="*/ 323 h 345"/>
                      <a:gd name="T34" fmla="*/ 453 w 508"/>
                      <a:gd name="T35" fmla="*/ 311 h 345"/>
                      <a:gd name="T36" fmla="*/ 445 w 508"/>
                      <a:gd name="T37" fmla="*/ 301 h 345"/>
                      <a:gd name="T38" fmla="*/ 433 w 508"/>
                      <a:gd name="T39" fmla="*/ 292 h 345"/>
                      <a:gd name="T40" fmla="*/ 438 w 508"/>
                      <a:gd name="T41" fmla="*/ 289 h 345"/>
                      <a:gd name="T42" fmla="*/ 457 w 508"/>
                      <a:gd name="T43" fmla="*/ 294 h 345"/>
                      <a:gd name="T44" fmla="*/ 476 w 508"/>
                      <a:gd name="T45" fmla="*/ 299 h 345"/>
                      <a:gd name="T46" fmla="*/ 494 w 508"/>
                      <a:gd name="T47" fmla="*/ 297 h 345"/>
                      <a:gd name="T48" fmla="*/ 505 w 508"/>
                      <a:gd name="T49" fmla="*/ 292 h 345"/>
                      <a:gd name="T50" fmla="*/ 507 w 508"/>
                      <a:gd name="T51" fmla="*/ 288 h 345"/>
                      <a:gd name="T52" fmla="*/ 503 w 508"/>
                      <a:gd name="T53" fmla="*/ 285 h 345"/>
                      <a:gd name="T54" fmla="*/ 494 w 508"/>
                      <a:gd name="T55" fmla="*/ 281 h 345"/>
                      <a:gd name="T56" fmla="*/ 484 w 508"/>
                      <a:gd name="T57" fmla="*/ 278 h 345"/>
                      <a:gd name="T58" fmla="*/ 475 w 508"/>
                      <a:gd name="T59" fmla="*/ 274 h 345"/>
                      <a:gd name="T60" fmla="*/ 435 w 508"/>
                      <a:gd name="T61" fmla="*/ 257 h 345"/>
                      <a:gd name="T62" fmla="*/ 373 w 508"/>
                      <a:gd name="T63" fmla="*/ 225 h 345"/>
                      <a:gd name="T64" fmla="*/ 319 w 508"/>
                      <a:gd name="T65" fmla="*/ 191 h 345"/>
                      <a:gd name="T66" fmla="*/ 273 w 508"/>
                      <a:gd name="T67" fmla="*/ 157 h 345"/>
                      <a:gd name="T68" fmla="*/ 234 w 508"/>
                      <a:gd name="T69" fmla="*/ 123 h 345"/>
                      <a:gd name="T70" fmla="*/ 203 w 508"/>
                      <a:gd name="T71" fmla="*/ 93 h 345"/>
                      <a:gd name="T72" fmla="*/ 179 w 508"/>
                      <a:gd name="T73" fmla="*/ 66 h 345"/>
                      <a:gd name="T74" fmla="*/ 161 w 508"/>
                      <a:gd name="T75" fmla="*/ 43 h 345"/>
                      <a:gd name="T76" fmla="*/ 146 w 508"/>
                      <a:gd name="T77" fmla="*/ 30 h 345"/>
                      <a:gd name="T78" fmla="*/ 131 w 508"/>
                      <a:gd name="T79" fmla="*/ 24 h 345"/>
                      <a:gd name="T80" fmla="*/ 115 w 508"/>
                      <a:gd name="T81" fmla="*/ 18 h 345"/>
                      <a:gd name="T82" fmla="*/ 100 w 508"/>
                      <a:gd name="T83" fmla="*/ 14 h 345"/>
                      <a:gd name="T84" fmla="*/ 81 w 508"/>
                      <a:gd name="T85" fmla="*/ 10 h 345"/>
                      <a:gd name="T86" fmla="*/ 56 w 508"/>
                      <a:gd name="T87" fmla="*/ 3 h 345"/>
                      <a:gd name="T88" fmla="*/ 33 w 508"/>
                      <a:gd name="T89" fmla="*/ 0 h 345"/>
                      <a:gd name="T90" fmla="*/ 13 w 508"/>
                      <a:gd name="T91" fmla="*/ 3 h 345"/>
                      <a:gd name="T92" fmla="*/ 0 w 508"/>
                      <a:gd name="T93" fmla="*/ 18 h 345"/>
                      <a:gd name="T94" fmla="*/ 13 w 508"/>
                      <a:gd name="T95" fmla="*/ 45 h 345"/>
                      <a:gd name="T96" fmla="*/ 25 w 508"/>
                      <a:gd name="T97" fmla="*/ 62 h 345"/>
                      <a:gd name="T98" fmla="*/ 33 w 508"/>
                      <a:gd name="T99" fmla="*/ 73 h 345"/>
                      <a:gd name="T100" fmla="*/ 37 w 508"/>
                      <a:gd name="T101" fmla="*/ 77 h 345"/>
                      <a:gd name="T102" fmla="*/ 37 w 508"/>
                      <a:gd name="T103" fmla="*/ 77 h 345"/>
                      <a:gd name="T104" fmla="*/ 45 w 508"/>
                      <a:gd name="T105" fmla="*/ 84 h 345"/>
                      <a:gd name="T106" fmla="*/ 59 w 508"/>
                      <a:gd name="T107" fmla="*/ 96 h 345"/>
                      <a:gd name="T108" fmla="*/ 67 w 508"/>
                      <a:gd name="T109" fmla="*/ 103 h 345"/>
                      <a:gd name="T110" fmla="*/ 71 w 508"/>
                      <a:gd name="T111" fmla="*/ 107 h 345"/>
                      <a:gd name="T112" fmla="*/ 86 w 508"/>
                      <a:gd name="T113" fmla="*/ 120 h 345"/>
                      <a:gd name="T114" fmla="*/ 115 w 508"/>
                      <a:gd name="T115" fmla="*/ 144 h 345"/>
                      <a:gd name="T116" fmla="*/ 144 w 508"/>
                      <a:gd name="T117" fmla="*/ 168 h 345"/>
                      <a:gd name="T118" fmla="*/ 173 w 508"/>
                      <a:gd name="T119" fmla="*/ 192 h 345"/>
                      <a:gd name="T120" fmla="*/ 190 w 508"/>
                      <a:gd name="T121" fmla="*/ 203 h 345"/>
                      <a:gd name="T122" fmla="*/ 196 w 508"/>
                      <a:gd name="T123" fmla="*/ 199 h 34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</a:cxnLst>
                    <a:rect l="0" t="0" r="r" b="b"/>
                    <a:pathLst>
                      <a:path w="508" h="345">
                        <a:moveTo>
                          <a:pt x="198" y="197"/>
                        </a:moveTo>
                        <a:lnTo>
                          <a:pt x="202" y="195"/>
                        </a:lnTo>
                        <a:lnTo>
                          <a:pt x="206" y="192"/>
                        </a:lnTo>
                        <a:lnTo>
                          <a:pt x="212" y="192"/>
                        </a:lnTo>
                        <a:lnTo>
                          <a:pt x="218" y="192"/>
                        </a:lnTo>
                        <a:lnTo>
                          <a:pt x="223" y="192"/>
                        </a:lnTo>
                        <a:lnTo>
                          <a:pt x="230" y="194"/>
                        </a:lnTo>
                        <a:lnTo>
                          <a:pt x="236" y="196"/>
                        </a:lnTo>
                        <a:lnTo>
                          <a:pt x="241" y="197"/>
                        </a:lnTo>
                        <a:lnTo>
                          <a:pt x="250" y="201"/>
                        </a:lnTo>
                        <a:lnTo>
                          <a:pt x="259" y="202"/>
                        </a:lnTo>
                        <a:lnTo>
                          <a:pt x="268" y="203"/>
                        </a:lnTo>
                        <a:lnTo>
                          <a:pt x="278" y="203"/>
                        </a:lnTo>
                        <a:lnTo>
                          <a:pt x="286" y="204"/>
                        </a:lnTo>
                        <a:lnTo>
                          <a:pt x="295" y="204"/>
                        </a:lnTo>
                        <a:lnTo>
                          <a:pt x="304" y="206"/>
                        </a:lnTo>
                        <a:lnTo>
                          <a:pt x="313" y="211"/>
                        </a:lnTo>
                        <a:lnTo>
                          <a:pt x="324" y="219"/>
                        </a:lnTo>
                        <a:lnTo>
                          <a:pt x="332" y="228"/>
                        </a:lnTo>
                        <a:lnTo>
                          <a:pt x="339" y="240"/>
                        </a:lnTo>
                        <a:lnTo>
                          <a:pt x="344" y="252"/>
                        </a:lnTo>
                        <a:lnTo>
                          <a:pt x="349" y="266"/>
                        </a:lnTo>
                        <a:lnTo>
                          <a:pt x="354" y="280"/>
                        </a:lnTo>
                        <a:lnTo>
                          <a:pt x="358" y="293"/>
                        </a:lnTo>
                        <a:lnTo>
                          <a:pt x="364" y="307"/>
                        </a:lnTo>
                        <a:lnTo>
                          <a:pt x="372" y="318"/>
                        </a:lnTo>
                        <a:lnTo>
                          <a:pt x="382" y="327"/>
                        </a:lnTo>
                        <a:lnTo>
                          <a:pt x="394" y="335"/>
                        </a:lnTo>
                        <a:lnTo>
                          <a:pt x="408" y="341"/>
                        </a:lnTo>
                        <a:lnTo>
                          <a:pt x="420" y="345"/>
                        </a:lnTo>
                        <a:lnTo>
                          <a:pt x="433" y="343"/>
                        </a:lnTo>
                        <a:lnTo>
                          <a:pt x="445" y="339"/>
                        </a:lnTo>
                        <a:lnTo>
                          <a:pt x="454" y="329"/>
                        </a:lnTo>
                        <a:lnTo>
                          <a:pt x="456" y="323"/>
                        </a:lnTo>
                        <a:lnTo>
                          <a:pt x="455" y="317"/>
                        </a:lnTo>
                        <a:lnTo>
                          <a:pt x="453" y="311"/>
                        </a:lnTo>
                        <a:lnTo>
                          <a:pt x="449" y="307"/>
                        </a:lnTo>
                        <a:lnTo>
                          <a:pt x="445" y="301"/>
                        </a:lnTo>
                        <a:lnTo>
                          <a:pt x="439" y="296"/>
                        </a:lnTo>
                        <a:lnTo>
                          <a:pt x="433" y="292"/>
                        </a:lnTo>
                        <a:lnTo>
                          <a:pt x="427" y="288"/>
                        </a:lnTo>
                        <a:lnTo>
                          <a:pt x="438" y="289"/>
                        </a:lnTo>
                        <a:lnTo>
                          <a:pt x="447" y="292"/>
                        </a:lnTo>
                        <a:lnTo>
                          <a:pt x="457" y="294"/>
                        </a:lnTo>
                        <a:lnTo>
                          <a:pt x="466" y="296"/>
                        </a:lnTo>
                        <a:lnTo>
                          <a:pt x="476" y="299"/>
                        </a:lnTo>
                        <a:lnTo>
                          <a:pt x="485" y="299"/>
                        </a:lnTo>
                        <a:lnTo>
                          <a:pt x="494" y="297"/>
                        </a:lnTo>
                        <a:lnTo>
                          <a:pt x="502" y="294"/>
                        </a:lnTo>
                        <a:lnTo>
                          <a:pt x="505" y="292"/>
                        </a:lnTo>
                        <a:lnTo>
                          <a:pt x="506" y="290"/>
                        </a:lnTo>
                        <a:lnTo>
                          <a:pt x="507" y="288"/>
                        </a:lnTo>
                        <a:lnTo>
                          <a:pt x="508" y="287"/>
                        </a:lnTo>
                        <a:lnTo>
                          <a:pt x="503" y="285"/>
                        </a:lnTo>
                        <a:lnTo>
                          <a:pt x="499" y="284"/>
                        </a:lnTo>
                        <a:lnTo>
                          <a:pt x="494" y="281"/>
                        </a:lnTo>
                        <a:lnTo>
                          <a:pt x="490" y="280"/>
                        </a:lnTo>
                        <a:lnTo>
                          <a:pt x="484" y="278"/>
                        </a:lnTo>
                        <a:lnTo>
                          <a:pt x="479" y="277"/>
                        </a:lnTo>
                        <a:lnTo>
                          <a:pt x="475" y="274"/>
                        </a:lnTo>
                        <a:lnTo>
                          <a:pt x="470" y="272"/>
                        </a:lnTo>
                        <a:lnTo>
                          <a:pt x="435" y="257"/>
                        </a:lnTo>
                        <a:lnTo>
                          <a:pt x="403" y="241"/>
                        </a:lnTo>
                        <a:lnTo>
                          <a:pt x="373" y="225"/>
                        </a:lnTo>
                        <a:lnTo>
                          <a:pt x="344" y="207"/>
                        </a:lnTo>
                        <a:lnTo>
                          <a:pt x="319" y="191"/>
                        </a:lnTo>
                        <a:lnTo>
                          <a:pt x="295" y="174"/>
                        </a:lnTo>
                        <a:lnTo>
                          <a:pt x="273" y="157"/>
                        </a:lnTo>
                        <a:lnTo>
                          <a:pt x="252" y="141"/>
                        </a:lnTo>
                        <a:lnTo>
                          <a:pt x="234" y="123"/>
                        </a:lnTo>
                        <a:lnTo>
                          <a:pt x="218" y="108"/>
                        </a:lnTo>
                        <a:lnTo>
                          <a:pt x="203" y="93"/>
                        </a:lnTo>
                        <a:lnTo>
                          <a:pt x="190" y="78"/>
                        </a:lnTo>
                        <a:lnTo>
                          <a:pt x="179" y="66"/>
                        </a:lnTo>
                        <a:lnTo>
                          <a:pt x="169" y="53"/>
                        </a:lnTo>
                        <a:lnTo>
                          <a:pt x="161" y="43"/>
                        </a:lnTo>
                        <a:lnTo>
                          <a:pt x="154" y="33"/>
                        </a:lnTo>
                        <a:lnTo>
                          <a:pt x="146" y="30"/>
                        </a:lnTo>
                        <a:lnTo>
                          <a:pt x="139" y="28"/>
                        </a:lnTo>
                        <a:lnTo>
                          <a:pt x="131" y="24"/>
                        </a:lnTo>
                        <a:lnTo>
                          <a:pt x="123" y="21"/>
                        </a:lnTo>
                        <a:lnTo>
                          <a:pt x="115" y="18"/>
                        </a:lnTo>
                        <a:lnTo>
                          <a:pt x="108" y="16"/>
                        </a:lnTo>
                        <a:lnTo>
                          <a:pt x="100" y="14"/>
                        </a:lnTo>
                        <a:lnTo>
                          <a:pt x="92" y="11"/>
                        </a:lnTo>
                        <a:lnTo>
                          <a:pt x="81" y="10"/>
                        </a:lnTo>
                        <a:lnTo>
                          <a:pt x="68" y="7"/>
                        </a:lnTo>
                        <a:lnTo>
                          <a:pt x="56" y="3"/>
                        </a:lnTo>
                        <a:lnTo>
                          <a:pt x="45" y="1"/>
                        </a:lnTo>
                        <a:lnTo>
                          <a:pt x="33" y="0"/>
                        </a:lnTo>
                        <a:lnTo>
                          <a:pt x="23" y="0"/>
                        </a:lnTo>
                        <a:lnTo>
                          <a:pt x="13" y="3"/>
                        </a:lnTo>
                        <a:lnTo>
                          <a:pt x="3" y="9"/>
                        </a:lnTo>
                        <a:lnTo>
                          <a:pt x="0" y="18"/>
                        </a:lnTo>
                        <a:lnTo>
                          <a:pt x="5" y="31"/>
                        </a:lnTo>
                        <a:lnTo>
                          <a:pt x="13" y="45"/>
                        </a:lnTo>
                        <a:lnTo>
                          <a:pt x="22" y="58"/>
                        </a:lnTo>
                        <a:lnTo>
                          <a:pt x="25" y="62"/>
                        </a:lnTo>
                        <a:lnTo>
                          <a:pt x="30" y="67"/>
                        </a:lnTo>
                        <a:lnTo>
                          <a:pt x="33" y="73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37" y="77"/>
                        </a:lnTo>
                        <a:lnTo>
                          <a:pt x="45" y="84"/>
                        </a:lnTo>
                        <a:lnTo>
                          <a:pt x="52" y="90"/>
                        </a:lnTo>
                        <a:lnTo>
                          <a:pt x="59" y="96"/>
                        </a:lnTo>
                        <a:lnTo>
                          <a:pt x="63" y="99"/>
                        </a:lnTo>
                        <a:lnTo>
                          <a:pt x="67" y="103"/>
                        </a:lnTo>
                        <a:lnTo>
                          <a:pt x="70" y="105"/>
                        </a:lnTo>
                        <a:lnTo>
                          <a:pt x="71" y="107"/>
                        </a:lnTo>
                        <a:lnTo>
                          <a:pt x="73" y="107"/>
                        </a:lnTo>
                        <a:lnTo>
                          <a:pt x="86" y="120"/>
                        </a:lnTo>
                        <a:lnTo>
                          <a:pt x="100" y="131"/>
                        </a:lnTo>
                        <a:lnTo>
                          <a:pt x="115" y="144"/>
                        </a:lnTo>
                        <a:lnTo>
                          <a:pt x="129" y="156"/>
                        </a:lnTo>
                        <a:lnTo>
                          <a:pt x="144" y="168"/>
                        </a:lnTo>
                        <a:lnTo>
                          <a:pt x="159" y="180"/>
                        </a:lnTo>
                        <a:lnTo>
                          <a:pt x="173" y="192"/>
                        </a:lnTo>
                        <a:lnTo>
                          <a:pt x="188" y="204"/>
                        </a:lnTo>
                        <a:lnTo>
                          <a:pt x="190" y="203"/>
                        </a:lnTo>
                        <a:lnTo>
                          <a:pt x="194" y="202"/>
                        </a:lnTo>
                        <a:lnTo>
                          <a:pt x="196" y="199"/>
                        </a:lnTo>
                        <a:lnTo>
                          <a:pt x="198" y="197"/>
                        </a:lnTo>
                        <a:close/>
                      </a:path>
                    </a:pathLst>
                  </a:custGeom>
                  <a:solidFill>
                    <a:srgbClr val="B2B2B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8" name="Freeform 67"/>
                  <p:cNvSpPr>
                    <a:spLocks/>
                  </p:cNvSpPr>
                  <p:nvPr/>
                </p:nvSpPr>
                <p:spPr bwMode="auto">
                  <a:xfrm>
                    <a:off x="6369050" y="5459413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1 h 2"/>
                      <a:gd name="T4" fmla="*/ 3 w 5"/>
                      <a:gd name="T5" fmla="*/ 1 h 2"/>
                      <a:gd name="T6" fmla="*/ 2 w 5"/>
                      <a:gd name="T7" fmla="*/ 1 h 2"/>
                      <a:gd name="T8" fmla="*/ 0 w 5"/>
                      <a:gd name="T9" fmla="*/ 2 h 2"/>
                      <a:gd name="T10" fmla="*/ 2 w 5"/>
                      <a:gd name="T11" fmla="*/ 1 h 2"/>
                      <a:gd name="T12" fmla="*/ 3 w 5"/>
                      <a:gd name="T13" fmla="*/ 1 h 2"/>
                      <a:gd name="T14" fmla="*/ 4 w 5"/>
                      <a:gd name="T15" fmla="*/ 1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1"/>
                        </a:lnTo>
                        <a:lnTo>
                          <a:pt x="3" y="1"/>
                        </a:lnTo>
                        <a:lnTo>
                          <a:pt x="2" y="1"/>
                        </a:lnTo>
                        <a:lnTo>
                          <a:pt x="0" y="2"/>
                        </a:lnTo>
                        <a:lnTo>
                          <a:pt x="2" y="1"/>
                        </a:lnTo>
                        <a:lnTo>
                          <a:pt x="3" y="1"/>
                        </a:lnTo>
                        <a:lnTo>
                          <a:pt x="4" y="1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79" name="Freeform 68"/>
                  <p:cNvSpPr>
                    <a:spLocks/>
                  </p:cNvSpPr>
                  <p:nvPr/>
                </p:nvSpPr>
                <p:spPr bwMode="auto">
                  <a:xfrm>
                    <a:off x="5818188" y="5205413"/>
                    <a:ext cx="47625" cy="44450"/>
                  </a:xfrm>
                  <a:custGeom>
                    <a:avLst/>
                    <a:gdLst>
                      <a:gd name="T0" fmla="*/ 60 w 60"/>
                      <a:gd name="T1" fmla="*/ 57 h 57"/>
                      <a:gd name="T2" fmla="*/ 51 w 60"/>
                      <a:gd name="T3" fmla="*/ 48 h 57"/>
                      <a:gd name="T4" fmla="*/ 43 w 60"/>
                      <a:gd name="T5" fmla="*/ 42 h 57"/>
                      <a:gd name="T6" fmla="*/ 35 w 60"/>
                      <a:gd name="T7" fmla="*/ 35 h 57"/>
                      <a:gd name="T8" fmla="*/ 26 w 60"/>
                      <a:gd name="T9" fmla="*/ 27 h 57"/>
                      <a:gd name="T10" fmla="*/ 20 w 60"/>
                      <a:gd name="T11" fmla="*/ 20 h 57"/>
                      <a:gd name="T12" fmla="*/ 13 w 60"/>
                      <a:gd name="T13" fmla="*/ 13 h 57"/>
                      <a:gd name="T14" fmla="*/ 6 w 60"/>
                      <a:gd name="T15" fmla="*/ 7 h 57"/>
                      <a:gd name="T16" fmla="*/ 0 w 60"/>
                      <a:gd name="T17" fmla="*/ 0 h 57"/>
                      <a:gd name="T18" fmla="*/ 6 w 60"/>
                      <a:gd name="T19" fmla="*/ 7 h 57"/>
                      <a:gd name="T20" fmla="*/ 13 w 60"/>
                      <a:gd name="T21" fmla="*/ 13 h 57"/>
                      <a:gd name="T22" fmla="*/ 20 w 60"/>
                      <a:gd name="T23" fmla="*/ 20 h 57"/>
                      <a:gd name="T24" fmla="*/ 26 w 60"/>
                      <a:gd name="T25" fmla="*/ 27 h 57"/>
                      <a:gd name="T26" fmla="*/ 35 w 60"/>
                      <a:gd name="T27" fmla="*/ 35 h 57"/>
                      <a:gd name="T28" fmla="*/ 43 w 60"/>
                      <a:gd name="T29" fmla="*/ 42 h 57"/>
                      <a:gd name="T30" fmla="*/ 51 w 60"/>
                      <a:gd name="T31" fmla="*/ 48 h 57"/>
                      <a:gd name="T32" fmla="*/ 60 w 60"/>
                      <a:gd name="T33" fmla="*/ 57 h 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60" h="57">
                        <a:moveTo>
                          <a:pt x="60" y="57"/>
                        </a:moveTo>
                        <a:lnTo>
                          <a:pt x="51" y="48"/>
                        </a:lnTo>
                        <a:lnTo>
                          <a:pt x="43" y="42"/>
                        </a:lnTo>
                        <a:lnTo>
                          <a:pt x="35" y="35"/>
                        </a:lnTo>
                        <a:lnTo>
                          <a:pt x="26" y="27"/>
                        </a:lnTo>
                        <a:lnTo>
                          <a:pt x="20" y="20"/>
                        </a:lnTo>
                        <a:lnTo>
                          <a:pt x="13" y="13"/>
                        </a:lnTo>
                        <a:lnTo>
                          <a:pt x="6" y="7"/>
                        </a:lnTo>
                        <a:lnTo>
                          <a:pt x="0" y="0"/>
                        </a:lnTo>
                        <a:lnTo>
                          <a:pt x="6" y="7"/>
                        </a:lnTo>
                        <a:lnTo>
                          <a:pt x="13" y="13"/>
                        </a:lnTo>
                        <a:lnTo>
                          <a:pt x="20" y="20"/>
                        </a:lnTo>
                        <a:lnTo>
                          <a:pt x="26" y="27"/>
                        </a:lnTo>
                        <a:lnTo>
                          <a:pt x="35" y="35"/>
                        </a:lnTo>
                        <a:lnTo>
                          <a:pt x="43" y="42"/>
                        </a:lnTo>
                        <a:lnTo>
                          <a:pt x="51" y="48"/>
                        </a:lnTo>
                        <a:lnTo>
                          <a:pt x="60" y="57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0" name="Freeform 69"/>
                  <p:cNvSpPr>
                    <a:spLocks/>
                  </p:cNvSpPr>
                  <p:nvPr/>
                </p:nvSpPr>
                <p:spPr bwMode="auto">
                  <a:xfrm>
                    <a:off x="6351588" y="5467350"/>
                    <a:ext cx="0" cy="1588"/>
                  </a:xfrm>
                  <a:custGeom>
                    <a:avLst/>
                    <a:gdLst>
                      <a:gd name="T0" fmla="*/ 2 w 2"/>
                      <a:gd name="T1" fmla="*/ 0 h 1"/>
                      <a:gd name="T2" fmla="*/ 2 w 2"/>
                      <a:gd name="T3" fmla="*/ 0 h 1"/>
                      <a:gd name="T4" fmla="*/ 2 w 2"/>
                      <a:gd name="T5" fmla="*/ 0 h 1"/>
                      <a:gd name="T6" fmla="*/ 0 w 2"/>
                      <a:gd name="T7" fmla="*/ 1 h 1"/>
                      <a:gd name="T8" fmla="*/ 0 w 2"/>
                      <a:gd name="T9" fmla="*/ 1 h 1"/>
                      <a:gd name="T10" fmla="*/ 0 w 2"/>
                      <a:gd name="T11" fmla="*/ 1 h 1"/>
                      <a:gd name="T12" fmla="*/ 2 w 2"/>
                      <a:gd name="T13" fmla="*/ 0 h 1"/>
                      <a:gd name="T14" fmla="*/ 2 w 2"/>
                      <a:gd name="T15" fmla="*/ 0 h 1"/>
                      <a:gd name="T16" fmla="*/ 2 w 2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" h="1">
                        <a:moveTo>
                          <a:pt x="2" y="0"/>
                        </a:move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lnTo>
                          <a:pt x="2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1" name="Freeform 70"/>
                  <p:cNvSpPr>
                    <a:spLocks/>
                  </p:cNvSpPr>
                  <p:nvPr/>
                </p:nvSpPr>
                <p:spPr bwMode="auto">
                  <a:xfrm>
                    <a:off x="5913438" y="5287963"/>
                    <a:ext cx="15875" cy="9525"/>
                  </a:xfrm>
                  <a:custGeom>
                    <a:avLst/>
                    <a:gdLst>
                      <a:gd name="T0" fmla="*/ 0 w 18"/>
                      <a:gd name="T1" fmla="*/ 0 h 11"/>
                      <a:gd name="T2" fmla="*/ 5 w 18"/>
                      <a:gd name="T3" fmla="*/ 2 h 11"/>
                      <a:gd name="T4" fmla="*/ 9 w 18"/>
                      <a:gd name="T5" fmla="*/ 6 h 11"/>
                      <a:gd name="T6" fmla="*/ 14 w 18"/>
                      <a:gd name="T7" fmla="*/ 9 h 11"/>
                      <a:gd name="T8" fmla="*/ 18 w 18"/>
                      <a:gd name="T9" fmla="*/ 11 h 11"/>
                      <a:gd name="T10" fmla="*/ 14 w 18"/>
                      <a:gd name="T11" fmla="*/ 9 h 11"/>
                      <a:gd name="T12" fmla="*/ 9 w 18"/>
                      <a:gd name="T13" fmla="*/ 6 h 11"/>
                      <a:gd name="T14" fmla="*/ 5 w 18"/>
                      <a:gd name="T15" fmla="*/ 2 h 11"/>
                      <a:gd name="T16" fmla="*/ 0 w 18"/>
                      <a:gd name="T17" fmla="*/ 0 h 1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1">
                        <a:moveTo>
                          <a:pt x="0" y="0"/>
                        </a:moveTo>
                        <a:lnTo>
                          <a:pt x="5" y="2"/>
                        </a:lnTo>
                        <a:lnTo>
                          <a:pt x="9" y="6"/>
                        </a:lnTo>
                        <a:lnTo>
                          <a:pt x="14" y="9"/>
                        </a:lnTo>
                        <a:lnTo>
                          <a:pt x="18" y="11"/>
                        </a:lnTo>
                        <a:lnTo>
                          <a:pt x="14" y="9"/>
                        </a:lnTo>
                        <a:lnTo>
                          <a:pt x="9" y="6"/>
                        </a:lnTo>
                        <a:lnTo>
                          <a:pt x="5" y="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2" name="Freeform 71"/>
                  <p:cNvSpPr>
                    <a:spLocks/>
                  </p:cNvSpPr>
                  <p:nvPr/>
                </p:nvSpPr>
                <p:spPr bwMode="auto">
                  <a:xfrm>
                    <a:off x="5892800" y="5272088"/>
                    <a:ext cx="12700" cy="9525"/>
                  </a:xfrm>
                  <a:custGeom>
                    <a:avLst/>
                    <a:gdLst>
                      <a:gd name="T0" fmla="*/ 0 w 18"/>
                      <a:gd name="T1" fmla="*/ 0 h 14"/>
                      <a:gd name="T2" fmla="*/ 4 w 18"/>
                      <a:gd name="T3" fmla="*/ 4 h 14"/>
                      <a:gd name="T4" fmla="*/ 8 w 18"/>
                      <a:gd name="T5" fmla="*/ 7 h 14"/>
                      <a:gd name="T6" fmla="*/ 13 w 18"/>
                      <a:gd name="T7" fmla="*/ 10 h 14"/>
                      <a:gd name="T8" fmla="*/ 18 w 18"/>
                      <a:gd name="T9" fmla="*/ 14 h 14"/>
                      <a:gd name="T10" fmla="*/ 13 w 18"/>
                      <a:gd name="T11" fmla="*/ 10 h 14"/>
                      <a:gd name="T12" fmla="*/ 8 w 18"/>
                      <a:gd name="T13" fmla="*/ 7 h 14"/>
                      <a:gd name="T14" fmla="*/ 4 w 18"/>
                      <a:gd name="T15" fmla="*/ 4 h 14"/>
                      <a:gd name="T16" fmla="*/ 0 w 18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4">
                        <a:moveTo>
                          <a:pt x="0" y="0"/>
                        </a:moveTo>
                        <a:lnTo>
                          <a:pt x="4" y="4"/>
                        </a:lnTo>
                        <a:lnTo>
                          <a:pt x="8" y="7"/>
                        </a:lnTo>
                        <a:lnTo>
                          <a:pt x="13" y="10"/>
                        </a:lnTo>
                        <a:lnTo>
                          <a:pt x="18" y="14"/>
                        </a:lnTo>
                        <a:lnTo>
                          <a:pt x="13" y="10"/>
                        </a:lnTo>
                        <a:lnTo>
                          <a:pt x="8" y="7"/>
                        </a:lnTo>
                        <a:lnTo>
                          <a:pt x="4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3" name="Freeform 72"/>
                  <p:cNvSpPr>
                    <a:spLocks/>
                  </p:cNvSpPr>
                  <p:nvPr/>
                </p:nvSpPr>
                <p:spPr bwMode="auto">
                  <a:xfrm>
                    <a:off x="5972175" y="5324475"/>
                    <a:ext cx="19050" cy="9525"/>
                  </a:xfrm>
                  <a:custGeom>
                    <a:avLst/>
                    <a:gdLst>
                      <a:gd name="T0" fmla="*/ 5 w 23"/>
                      <a:gd name="T1" fmla="*/ 3 h 13"/>
                      <a:gd name="T2" fmla="*/ 10 w 23"/>
                      <a:gd name="T3" fmla="*/ 6 h 13"/>
                      <a:gd name="T4" fmla="*/ 15 w 23"/>
                      <a:gd name="T5" fmla="*/ 8 h 13"/>
                      <a:gd name="T6" fmla="*/ 18 w 23"/>
                      <a:gd name="T7" fmla="*/ 10 h 13"/>
                      <a:gd name="T8" fmla="*/ 23 w 23"/>
                      <a:gd name="T9" fmla="*/ 13 h 13"/>
                      <a:gd name="T10" fmla="*/ 9 w 23"/>
                      <a:gd name="T11" fmla="*/ 5 h 13"/>
                      <a:gd name="T12" fmla="*/ 1 w 23"/>
                      <a:gd name="T13" fmla="*/ 1 h 13"/>
                      <a:gd name="T14" fmla="*/ 0 w 23"/>
                      <a:gd name="T15" fmla="*/ 0 h 13"/>
                      <a:gd name="T16" fmla="*/ 5 w 23"/>
                      <a:gd name="T17" fmla="*/ 3 h 13"/>
                      <a:gd name="T18" fmla="*/ 5 w 23"/>
                      <a:gd name="T19" fmla="*/ 3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" h="13">
                        <a:moveTo>
                          <a:pt x="5" y="3"/>
                        </a:moveTo>
                        <a:lnTo>
                          <a:pt x="10" y="6"/>
                        </a:lnTo>
                        <a:lnTo>
                          <a:pt x="15" y="8"/>
                        </a:lnTo>
                        <a:lnTo>
                          <a:pt x="18" y="10"/>
                        </a:lnTo>
                        <a:lnTo>
                          <a:pt x="23" y="13"/>
                        </a:lnTo>
                        <a:lnTo>
                          <a:pt x="9" y="5"/>
                        </a:lnTo>
                        <a:lnTo>
                          <a:pt x="1" y="1"/>
                        </a:lnTo>
                        <a:lnTo>
                          <a:pt x="0" y="0"/>
                        </a:lnTo>
                        <a:lnTo>
                          <a:pt x="5" y="3"/>
                        </a:lnTo>
                        <a:lnTo>
                          <a:pt x="5" y="3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4" name="Freeform 73"/>
                  <p:cNvSpPr>
                    <a:spLocks/>
                  </p:cNvSpPr>
                  <p:nvPr/>
                </p:nvSpPr>
                <p:spPr bwMode="auto">
                  <a:xfrm>
                    <a:off x="6383338" y="5453063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3"/>
                      <a:gd name="T2" fmla="*/ 5 w 6"/>
                      <a:gd name="T3" fmla="*/ 0 h 3"/>
                      <a:gd name="T4" fmla="*/ 3 w 6"/>
                      <a:gd name="T5" fmla="*/ 1 h 3"/>
                      <a:gd name="T6" fmla="*/ 1 w 6"/>
                      <a:gd name="T7" fmla="*/ 1 h 3"/>
                      <a:gd name="T8" fmla="*/ 0 w 6"/>
                      <a:gd name="T9" fmla="*/ 3 h 3"/>
                      <a:gd name="T10" fmla="*/ 1 w 6"/>
                      <a:gd name="T11" fmla="*/ 1 h 3"/>
                      <a:gd name="T12" fmla="*/ 3 w 6"/>
                      <a:gd name="T13" fmla="*/ 1 h 3"/>
                      <a:gd name="T14" fmla="*/ 5 w 6"/>
                      <a:gd name="T15" fmla="*/ 0 h 3"/>
                      <a:gd name="T16" fmla="*/ 6 w 6"/>
                      <a:gd name="T17" fmla="*/ 0 h 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3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3" y="1"/>
                        </a:lnTo>
                        <a:lnTo>
                          <a:pt x="1" y="1"/>
                        </a:lnTo>
                        <a:lnTo>
                          <a:pt x="0" y="3"/>
                        </a:lnTo>
                        <a:lnTo>
                          <a:pt x="1" y="1"/>
                        </a:lnTo>
                        <a:lnTo>
                          <a:pt x="3" y="1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5" name="Freeform 74"/>
                  <p:cNvSpPr>
                    <a:spLocks/>
                  </p:cNvSpPr>
                  <p:nvPr/>
                </p:nvSpPr>
                <p:spPr bwMode="auto">
                  <a:xfrm>
                    <a:off x="5870575" y="5254625"/>
                    <a:ext cx="14288" cy="11113"/>
                  </a:xfrm>
                  <a:custGeom>
                    <a:avLst/>
                    <a:gdLst>
                      <a:gd name="T0" fmla="*/ 0 w 18"/>
                      <a:gd name="T1" fmla="*/ 0 h 15"/>
                      <a:gd name="T2" fmla="*/ 4 w 18"/>
                      <a:gd name="T3" fmla="*/ 5 h 15"/>
                      <a:gd name="T4" fmla="*/ 9 w 18"/>
                      <a:gd name="T5" fmla="*/ 8 h 15"/>
                      <a:gd name="T6" fmla="*/ 13 w 18"/>
                      <a:gd name="T7" fmla="*/ 12 h 15"/>
                      <a:gd name="T8" fmla="*/ 18 w 18"/>
                      <a:gd name="T9" fmla="*/ 15 h 15"/>
                      <a:gd name="T10" fmla="*/ 13 w 18"/>
                      <a:gd name="T11" fmla="*/ 12 h 15"/>
                      <a:gd name="T12" fmla="*/ 9 w 18"/>
                      <a:gd name="T13" fmla="*/ 8 h 15"/>
                      <a:gd name="T14" fmla="*/ 4 w 18"/>
                      <a:gd name="T15" fmla="*/ 5 h 15"/>
                      <a:gd name="T16" fmla="*/ 0 w 18"/>
                      <a:gd name="T17" fmla="*/ 0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8" h="15">
                        <a:moveTo>
                          <a:pt x="0" y="0"/>
                        </a:moveTo>
                        <a:lnTo>
                          <a:pt x="4" y="5"/>
                        </a:lnTo>
                        <a:lnTo>
                          <a:pt x="9" y="8"/>
                        </a:lnTo>
                        <a:lnTo>
                          <a:pt x="13" y="12"/>
                        </a:lnTo>
                        <a:lnTo>
                          <a:pt x="18" y="15"/>
                        </a:lnTo>
                        <a:lnTo>
                          <a:pt x="13" y="12"/>
                        </a:lnTo>
                        <a:lnTo>
                          <a:pt x="9" y="8"/>
                        </a:lnTo>
                        <a:lnTo>
                          <a:pt x="4" y="5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6" name="Freeform 75"/>
                  <p:cNvSpPr>
                    <a:spLocks/>
                  </p:cNvSpPr>
                  <p:nvPr/>
                </p:nvSpPr>
                <p:spPr bwMode="auto">
                  <a:xfrm>
                    <a:off x="6399213" y="5445125"/>
                    <a:ext cx="4763" cy="1588"/>
                  </a:xfrm>
                  <a:custGeom>
                    <a:avLst/>
                    <a:gdLst>
                      <a:gd name="T0" fmla="*/ 5 w 5"/>
                      <a:gd name="T1" fmla="*/ 0 h 2"/>
                      <a:gd name="T2" fmla="*/ 4 w 5"/>
                      <a:gd name="T3" fmla="*/ 0 h 2"/>
                      <a:gd name="T4" fmla="*/ 2 w 5"/>
                      <a:gd name="T5" fmla="*/ 1 h 2"/>
                      <a:gd name="T6" fmla="*/ 1 w 5"/>
                      <a:gd name="T7" fmla="*/ 1 h 2"/>
                      <a:gd name="T8" fmla="*/ 0 w 5"/>
                      <a:gd name="T9" fmla="*/ 2 h 2"/>
                      <a:gd name="T10" fmla="*/ 1 w 5"/>
                      <a:gd name="T11" fmla="*/ 1 h 2"/>
                      <a:gd name="T12" fmla="*/ 2 w 5"/>
                      <a:gd name="T13" fmla="*/ 1 h 2"/>
                      <a:gd name="T14" fmla="*/ 4 w 5"/>
                      <a:gd name="T15" fmla="*/ 0 h 2"/>
                      <a:gd name="T16" fmla="*/ 5 w 5"/>
                      <a:gd name="T17" fmla="*/ 0 h 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2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2" y="1"/>
                        </a:lnTo>
                        <a:lnTo>
                          <a:pt x="1" y="1"/>
                        </a:lnTo>
                        <a:lnTo>
                          <a:pt x="0" y="2"/>
                        </a:lnTo>
                        <a:lnTo>
                          <a:pt x="1" y="1"/>
                        </a:lnTo>
                        <a:lnTo>
                          <a:pt x="2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7" name="Freeform 76"/>
                  <p:cNvSpPr>
                    <a:spLocks/>
                  </p:cNvSpPr>
                  <p:nvPr/>
                </p:nvSpPr>
                <p:spPr bwMode="auto">
                  <a:xfrm>
                    <a:off x="6278563" y="549592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8" name="Freeform 77"/>
                  <p:cNvSpPr>
                    <a:spLocks/>
                  </p:cNvSpPr>
                  <p:nvPr/>
                </p:nvSpPr>
                <p:spPr bwMode="auto">
                  <a:xfrm>
                    <a:off x="6313488" y="5481638"/>
                    <a:ext cx="3175" cy="1588"/>
                  </a:xfrm>
                  <a:custGeom>
                    <a:avLst/>
                    <a:gdLst>
                      <a:gd name="T0" fmla="*/ 5 w 5"/>
                      <a:gd name="T1" fmla="*/ 0 h 1"/>
                      <a:gd name="T2" fmla="*/ 4 w 5"/>
                      <a:gd name="T3" fmla="*/ 0 h 1"/>
                      <a:gd name="T4" fmla="*/ 3 w 5"/>
                      <a:gd name="T5" fmla="*/ 0 h 1"/>
                      <a:gd name="T6" fmla="*/ 1 w 5"/>
                      <a:gd name="T7" fmla="*/ 1 h 1"/>
                      <a:gd name="T8" fmla="*/ 0 w 5"/>
                      <a:gd name="T9" fmla="*/ 1 h 1"/>
                      <a:gd name="T10" fmla="*/ 1 w 5"/>
                      <a:gd name="T11" fmla="*/ 1 h 1"/>
                      <a:gd name="T12" fmla="*/ 3 w 5"/>
                      <a:gd name="T13" fmla="*/ 0 h 1"/>
                      <a:gd name="T14" fmla="*/ 4 w 5"/>
                      <a:gd name="T15" fmla="*/ 0 h 1"/>
                      <a:gd name="T16" fmla="*/ 5 w 5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" h="1">
                        <a:moveTo>
                          <a:pt x="5" y="0"/>
                        </a:moveTo>
                        <a:lnTo>
                          <a:pt x="4" y="0"/>
                        </a:lnTo>
                        <a:lnTo>
                          <a:pt x="3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3" y="0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89" name="Freeform 78"/>
                  <p:cNvSpPr>
                    <a:spLocks/>
                  </p:cNvSpPr>
                  <p:nvPr/>
                </p:nvSpPr>
                <p:spPr bwMode="auto">
                  <a:xfrm>
                    <a:off x="6330950" y="5475288"/>
                    <a:ext cx="4763" cy="1588"/>
                  </a:xfrm>
                  <a:custGeom>
                    <a:avLst/>
                    <a:gdLst>
                      <a:gd name="T0" fmla="*/ 6 w 6"/>
                      <a:gd name="T1" fmla="*/ 0 h 1"/>
                      <a:gd name="T2" fmla="*/ 5 w 6"/>
                      <a:gd name="T3" fmla="*/ 0 h 1"/>
                      <a:gd name="T4" fmla="*/ 4 w 6"/>
                      <a:gd name="T5" fmla="*/ 0 h 1"/>
                      <a:gd name="T6" fmla="*/ 1 w 6"/>
                      <a:gd name="T7" fmla="*/ 1 h 1"/>
                      <a:gd name="T8" fmla="*/ 0 w 6"/>
                      <a:gd name="T9" fmla="*/ 1 h 1"/>
                      <a:gd name="T10" fmla="*/ 1 w 6"/>
                      <a:gd name="T11" fmla="*/ 1 h 1"/>
                      <a:gd name="T12" fmla="*/ 4 w 6"/>
                      <a:gd name="T13" fmla="*/ 0 h 1"/>
                      <a:gd name="T14" fmla="*/ 5 w 6"/>
                      <a:gd name="T15" fmla="*/ 0 h 1"/>
                      <a:gd name="T16" fmla="*/ 6 w 6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" h="1">
                        <a:moveTo>
                          <a:pt x="6" y="0"/>
                        </a:moveTo>
                        <a:lnTo>
                          <a:pt x="5" y="0"/>
                        </a:lnTo>
                        <a:lnTo>
                          <a:pt x="4" y="0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4" y="0"/>
                        </a:lnTo>
                        <a:lnTo>
                          <a:pt x="5" y="0"/>
                        </a:lnTo>
                        <a:lnTo>
                          <a:pt x="6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0" name="Freeform 79"/>
                  <p:cNvSpPr>
                    <a:spLocks/>
                  </p:cNvSpPr>
                  <p:nvPr/>
                </p:nvSpPr>
                <p:spPr bwMode="auto">
                  <a:xfrm>
                    <a:off x="5937250" y="5303838"/>
                    <a:ext cx="17463" cy="11113"/>
                  </a:xfrm>
                  <a:custGeom>
                    <a:avLst/>
                    <a:gdLst>
                      <a:gd name="T0" fmla="*/ 0 w 22"/>
                      <a:gd name="T1" fmla="*/ 0 h 14"/>
                      <a:gd name="T2" fmla="*/ 6 w 22"/>
                      <a:gd name="T3" fmla="*/ 4 h 14"/>
                      <a:gd name="T4" fmla="*/ 10 w 22"/>
                      <a:gd name="T5" fmla="*/ 7 h 14"/>
                      <a:gd name="T6" fmla="*/ 16 w 22"/>
                      <a:gd name="T7" fmla="*/ 11 h 14"/>
                      <a:gd name="T8" fmla="*/ 22 w 22"/>
                      <a:gd name="T9" fmla="*/ 14 h 14"/>
                      <a:gd name="T10" fmla="*/ 16 w 22"/>
                      <a:gd name="T11" fmla="*/ 11 h 14"/>
                      <a:gd name="T12" fmla="*/ 11 w 22"/>
                      <a:gd name="T13" fmla="*/ 7 h 14"/>
                      <a:gd name="T14" fmla="*/ 6 w 22"/>
                      <a:gd name="T15" fmla="*/ 4 h 14"/>
                      <a:gd name="T16" fmla="*/ 0 w 22"/>
                      <a:gd name="T17" fmla="*/ 0 h 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2" h="14">
                        <a:moveTo>
                          <a:pt x="0" y="0"/>
                        </a:moveTo>
                        <a:lnTo>
                          <a:pt x="6" y="4"/>
                        </a:lnTo>
                        <a:lnTo>
                          <a:pt x="10" y="7"/>
                        </a:lnTo>
                        <a:lnTo>
                          <a:pt x="16" y="11"/>
                        </a:lnTo>
                        <a:lnTo>
                          <a:pt x="22" y="14"/>
                        </a:lnTo>
                        <a:lnTo>
                          <a:pt x="16" y="11"/>
                        </a:lnTo>
                        <a:lnTo>
                          <a:pt x="11" y="7"/>
                        </a:lnTo>
                        <a:lnTo>
                          <a:pt x="6" y="4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1" name="Freeform 80"/>
                  <p:cNvSpPr>
                    <a:spLocks/>
                  </p:cNvSpPr>
                  <p:nvPr/>
                </p:nvSpPr>
                <p:spPr bwMode="auto">
                  <a:xfrm>
                    <a:off x="6296025" y="5489575"/>
                    <a:ext cx="0" cy="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C4C4C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2" name="Freeform 81"/>
                  <p:cNvSpPr>
                    <a:spLocks/>
                  </p:cNvSpPr>
                  <p:nvPr/>
                </p:nvSpPr>
                <p:spPr bwMode="auto">
                  <a:xfrm>
                    <a:off x="5808663" y="5205413"/>
                    <a:ext cx="168275" cy="149225"/>
                  </a:xfrm>
                  <a:custGeom>
                    <a:avLst/>
                    <a:gdLst>
                      <a:gd name="T0" fmla="*/ 0 w 212"/>
                      <a:gd name="T1" fmla="*/ 5 h 188"/>
                      <a:gd name="T2" fmla="*/ 0 w 212"/>
                      <a:gd name="T3" fmla="*/ 6 h 188"/>
                      <a:gd name="T4" fmla="*/ 2 w 212"/>
                      <a:gd name="T5" fmla="*/ 6 h 188"/>
                      <a:gd name="T6" fmla="*/ 2 w 212"/>
                      <a:gd name="T7" fmla="*/ 7 h 188"/>
                      <a:gd name="T8" fmla="*/ 2 w 212"/>
                      <a:gd name="T9" fmla="*/ 7 h 188"/>
                      <a:gd name="T10" fmla="*/ 10 w 212"/>
                      <a:gd name="T11" fmla="*/ 19 h 188"/>
                      <a:gd name="T12" fmla="*/ 18 w 212"/>
                      <a:gd name="T13" fmla="*/ 30 h 188"/>
                      <a:gd name="T14" fmla="*/ 25 w 212"/>
                      <a:gd name="T15" fmla="*/ 42 h 188"/>
                      <a:gd name="T16" fmla="*/ 32 w 212"/>
                      <a:gd name="T17" fmla="*/ 54 h 188"/>
                      <a:gd name="T18" fmla="*/ 37 w 212"/>
                      <a:gd name="T19" fmla="*/ 66 h 188"/>
                      <a:gd name="T20" fmla="*/ 44 w 212"/>
                      <a:gd name="T21" fmla="*/ 77 h 188"/>
                      <a:gd name="T22" fmla="*/ 52 w 212"/>
                      <a:gd name="T23" fmla="*/ 89 h 188"/>
                      <a:gd name="T24" fmla="*/ 60 w 212"/>
                      <a:gd name="T25" fmla="*/ 100 h 188"/>
                      <a:gd name="T26" fmla="*/ 67 w 212"/>
                      <a:gd name="T27" fmla="*/ 105 h 188"/>
                      <a:gd name="T28" fmla="*/ 74 w 212"/>
                      <a:gd name="T29" fmla="*/ 107 h 188"/>
                      <a:gd name="T30" fmla="*/ 82 w 212"/>
                      <a:gd name="T31" fmla="*/ 108 h 188"/>
                      <a:gd name="T32" fmla="*/ 90 w 212"/>
                      <a:gd name="T33" fmla="*/ 110 h 188"/>
                      <a:gd name="T34" fmla="*/ 98 w 212"/>
                      <a:gd name="T35" fmla="*/ 110 h 188"/>
                      <a:gd name="T36" fmla="*/ 106 w 212"/>
                      <a:gd name="T37" fmla="*/ 111 h 188"/>
                      <a:gd name="T38" fmla="*/ 114 w 212"/>
                      <a:gd name="T39" fmla="*/ 112 h 188"/>
                      <a:gd name="T40" fmla="*/ 121 w 212"/>
                      <a:gd name="T41" fmla="*/ 115 h 188"/>
                      <a:gd name="T42" fmla="*/ 134 w 212"/>
                      <a:gd name="T43" fmla="*/ 122 h 188"/>
                      <a:gd name="T44" fmla="*/ 146 w 212"/>
                      <a:gd name="T45" fmla="*/ 129 h 188"/>
                      <a:gd name="T46" fmla="*/ 157 w 212"/>
                      <a:gd name="T47" fmla="*/ 138 h 188"/>
                      <a:gd name="T48" fmla="*/ 167 w 212"/>
                      <a:gd name="T49" fmla="*/ 148 h 188"/>
                      <a:gd name="T50" fmla="*/ 177 w 212"/>
                      <a:gd name="T51" fmla="*/ 157 h 188"/>
                      <a:gd name="T52" fmla="*/ 186 w 212"/>
                      <a:gd name="T53" fmla="*/ 167 h 188"/>
                      <a:gd name="T54" fmla="*/ 195 w 212"/>
                      <a:gd name="T55" fmla="*/ 178 h 188"/>
                      <a:gd name="T56" fmla="*/ 204 w 212"/>
                      <a:gd name="T57" fmla="*/ 188 h 188"/>
                      <a:gd name="T58" fmla="*/ 209 w 212"/>
                      <a:gd name="T59" fmla="*/ 179 h 188"/>
                      <a:gd name="T60" fmla="*/ 209 w 212"/>
                      <a:gd name="T61" fmla="*/ 171 h 188"/>
                      <a:gd name="T62" fmla="*/ 209 w 212"/>
                      <a:gd name="T63" fmla="*/ 161 h 188"/>
                      <a:gd name="T64" fmla="*/ 212 w 212"/>
                      <a:gd name="T65" fmla="*/ 153 h 188"/>
                      <a:gd name="T66" fmla="*/ 195 w 212"/>
                      <a:gd name="T67" fmla="*/ 144 h 188"/>
                      <a:gd name="T68" fmla="*/ 179 w 212"/>
                      <a:gd name="T69" fmla="*/ 134 h 188"/>
                      <a:gd name="T70" fmla="*/ 163 w 212"/>
                      <a:gd name="T71" fmla="*/ 125 h 188"/>
                      <a:gd name="T72" fmla="*/ 148 w 212"/>
                      <a:gd name="T73" fmla="*/ 114 h 188"/>
                      <a:gd name="T74" fmla="*/ 133 w 212"/>
                      <a:gd name="T75" fmla="*/ 104 h 188"/>
                      <a:gd name="T76" fmla="*/ 119 w 212"/>
                      <a:gd name="T77" fmla="*/ 93 h 188"/>
                      <a:gd name="T78" fmla="*/ 105 w 212"/>
                      <a:gd name="T79" fmla="*/ 84 h 188"/>
                      <a:gd name="T80" fmla="*/ 93 w 212"/>
                      <a:gd name="T81" fmla="*/ 74 h 188"/>
                      <a:gd name="T82" fmla="*/ 80 w 212"/>
                      <a:gd name="T83" fmla="*/ 63 h 188"/>
                      <a:gd name="T84" fmla="*/ 68 w 212"/>
                      <a:gd name="T85" fmla="*/ 54 h 188"/>
                      <a:gd name="T86" fmla="*/ 58 w 212"/>
                      <a:gd name="T87" fmla="*/ 44 h 188"/>
                      <a:gd name="T88" fmla="*/ 48 w 212"/>
                      <a:gd name="T89" fmla="*/ 35 h 188"/>
                      <a:gd name="T90" fmla="*/ 37 w 212"/>
                      <a:gd name="T91" fmla="*/ 25 h 188"/>
                      <a:gd name="T92" fmla="*/ 28 w 212"/>
                      <a:gd name="T93" fmla="*/ 17 h 188"/>
                      <a:gd name="T94" fmla="*/ 20 w 212"/>
                      <a:gd name="T95" fmla="*/ 8 h 188"/>
                      <a:gd name="T96" fmla="*/ 12 w 212"/>
                      <a:gd name="T97" fmla="*/ 0 h 188"/>
                      <a:gd name="T98" fmla="*/ 12 w 212"/>
                      <a:gd name="T99" fmla="*/ 0 h 188"/>
                      <a:gd name="T100" fmla="*/ 12 w 212"/>
                      <a:gd name="T101" fmla="*/ 0 h 188"/>
                      <a:gd name="T102" fmla="*/ 12 w 212"/>
                      <a:gd name="T103" fmla="*/ 0 h 188"/>
                      <a:gd name="T104" fmla="*/ 12 w 212"/>
                      <a:gd name="T105" fmla="*/ 0 h 188"/>
                      <a:gd name="T106" fmla="*/ 0 w 212"/>
                      <a:gd name="T107" fmla="*/ 5 h 18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212" h="188">
                        <a:moveTo>
                          <a:pt x="0" y="5"/>
                        </a:moveTo>
                        <a:lnTo>
                          <a:pt x="0" y="6"/>
                        </a:lnTo>
                        <a:lnTo>
                          <a:pt x="2" y="6"/>
                        </a:lnTo>
                        <a:lnTo>
                          <a:pt x="2" y="7"/>
                        </a:lnTo>
                        <a:lnTo>
                          <a:pt x="2" y="7"/>
                        </a:lnTo>
                        <a:lnTo>
                          <a:pt x="10" y="19"/>
                        </a:lnTo>
                        <a:lnTo>
                          <a:pt x="18" y="30"/>
                        </a:lnTo>
                        <a:lnTo>
                          <a:pt x="25" y="42"/>
                        </a:lnTo>
                        <a:lnTo>
                          <a:pt x="32" y="54"/>
                        </a:lnTo>
                        <a:lnTo>
                          <a:pt x="37" y="66"/>
                        </a:lnTo>
                        <a:lnTo>
                          <a:pt x="44" y="77"/>
                        </a:lnTo>
                        <a:lnTo>
                          <a:pt x="52" y="89"/>
                        </a:lnTo>
                        <a:lnTo>
                          <a:pt x="60" y="100"/>
                        </a:lnTo>
                        <a:lnTo>
                          <a:pt x="67" y="105"/>
                        </a:lnTo>
                        <a:lnTo>
                          <a:pt x="74" y="107"/>
                        </a:lnTo>
                        <a:lnTo>
                          <a:pt x="82" y="108"/>
                        </a:lnTo>
                        <a:lnTo>
                          <a:pt x="90" y="110"/>
                        </a:lnTo>
                        <a:lnTo>
                          <a:pt x="98" y="110"/>
                        </a:lnTo>
                        <a:lnTo>
                          <a:pt x="106" y="111"/>
                        </a:lnTo>
                        <a:lnTo>
                          <a:pt x="114" y="112"/>
                        </a:lnTo>
                        <a:lnTo>
                          <a:pt x="121" y="115"/>
                        </a:lnTo>
                        <a:lnTo>
                          <a:pt x="134" y="122"/>
                        </a:lnTo>
                        <a:lnTo>
                          <a:pt x="146" y="129"/>
                        </a:lnTo>
                        <a:lnTo>
                          <a:pt x="157" y="138"/>
                        </a:lnTo>
                        <a:lnTo>
                          <a:pt x="167" y="148"/>
                        </a:lnTo>
                        <a:lnTo>
                          <a:pt x="177" y="157"/>
                        </a:lnTo>
                        <a:lnTo>
                          <a:pt x="186" y="167"/>
                        </a:lnTo>
                        <a:lnTo>
                          <a:pt x="195" y="178"/>
                        </a:lnTo>
                        <a:lnTo>
                          <a:pt x="204" y="188"/>
                        </a:lnTo>
                        <a:lnTo>
                          <a:pt x="209" y="179"/>
                        </a:lnTo>
                        <a:lnTo>
                          <a:pt x="209" y="171"/>
                        </a:lnTo>
                        <a:lnTo>
                          <a:pt x="209" y="161"/>
                        </a:lnTo>
                        <a:lnTo>
                          <a:pt x="212" y="153"/>
                        </a:lnTo>
                        <a:lnTo>
                          <a:pt x="195" y="144"/>
                        </a:lnTo>
                        <a:lnTo>
                          <a:pt x="179" y="134"/>
                        </a:lnTo>
                        <a:lnTo>
                          <a:pt x="163" y="125"/>
                        </a:lnTo>
                        <a:lnTo>
                          <a:pt x="148" y="114"/>
                        </a:lnTo>
                        <a:lnTo>
                          <a:pt x="133" y="104"/>
                        </a:lnTo>
                        <a:lnTo>
                          <a:pt x="119" y="93"/>
                        </a:lnTo>
                        <a:lnTo>
                          <a:pt x="105" y="84"/>
                        </a:lnTo>
                        <a:lnTo>
                          <a:pt x="93" y="74"/>
                        </a:lnTo>
                        <a:lnTo>
                          <a:pt x="80" y="63"/>
                        </a:lnTo>
                        <a:lnTo>
                          <a:pt x="68" y="54"/>
                        </a:lnTo>
                        <a:lnTo>
                          <a:pt x="58" y="44"/>
                        </a:lnTo>
                        <a:lnTo>
                          <a:pt x="48" y="35"/>
                        </a:lnTo>
                        <a:lnTo>
                          <a:pt x="37" y="25"/>
                        </a:lnTo>
                        <a:lnTo>
                          <a:pt x="28" y="17"/>
                        </a:lnTo>
                        <a:lnTo>
                          <a:pt x="20" y="8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12" y="0"/>
                        </a:lnTo>
                        <a:lnTo>
                          <a:pt x="0" y="5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3" name="Freeform 82"/>
                  <p:cNvSpPr>
                    <a:spLocks/>
                  </p:cNvSpPr>
                  <p:nvPr/>
                </p:nvSpPr>
                <p:spPr bwMode="auto">
                  <a:xfrm>
                    <a:off x="6083300" y="5370513"/>
                    <a:ext cx="1588" cy="0"/>
                  </a:xfrm>
                  <a:custGeom>
                    <a:avLst/>
                    <a:gdLst>
                      <a:gd name="T0" fmla="*/ 0 w 1"/>
                      <a:gd name="T1" fmla="*/ 0 h 1"/>
                      <a:gd name="T2" fmla="*/ 0 w 1"/>
                      <a:gd name="T3" fmla="*/ 1 h 1"/>
                      <a:gd name="T4" fmla="*/ 0 w 1"/>
                      <a:gd name="T5" fmla="*/ 1 h 1"/>
                      <a:gd name="T6" fmla="*/ 0 w 1"/>
                      <a:gd name="T7" fmla="*/ 1 h 1"/>
                      <a:gd name="T8" fmla="*/ 1 w 1"/>
                      <a:gd name="T9" fmla="*/ 1 h 1"/>
                      <a:gd name="T10" fmla="*/ 0 w 1"/>
                      <a:gd name="T11" fmla="*/ 1 h 1"/>
                      <a:gd name="T12" fmla="*/ 0 w 1"/>
                      <a:gd name="T13" fmla="*/ 1 h 1"/>
                      <a:gd name="T14" fmla="*/ 0 w 1"/>
                      <a:gd name="T15" fmla="*/ 1 h 1"/>
                      <a:gd name="T16" fmla="*/ 0 w 1"/>
                      <a:gd name="T17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" h="1">
                        <a:moveTo>
                          <a:pt x="0" y="0"/>
                        </a:move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1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4" name="Freeform 83"/>
                  <p:cNvSpPr>
                    <a:spLocks/>
                  </p:cNvSpPr>
                  <p:nvPr/>
                </p:nvSpPr>
                <p:spPr bwMode="auto">
                  <a:xfrm>
                    <a:off x="6049963" y="5359400"/>
                    <a:ext cx="1588" cy="0"/>
                  </a:xfrm>
                  <a:custGeom>
                    <a:avLst/>
                    <a:gdLst>
                      <a:gd name="T0" fmla="*/ 0 w 2"/>
                      <a:gd name="T1" fmla="*/ 1 w 2"/>
                      <a:gd name="T2" fmla="*/ 1 w 2"/>
                      <a:gd name="T3" fmla="*/ 1 w 2"/>
                      <a:gd name="T4" fmla="*/ 2 w 2"/>
                      <a:gd name="T5" fmla="*/ 1 w 2"/>
                      <a:gd name="T6" fmla="*/ 1 w 2"/>
                      <a:gd name="T7" fmla="*/ 1 w 2"/>
                      <a:gd name="T8" fmla="*/ 0 w 2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2">
                        <a:moveTo>
                          <a:pt x="0" y="0"/>
                        </a:move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2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5" name="Freeform 84"/>
                  <p:cNvSpPr>
                    <a:spLocks/>
                  </p:cNvSpPr>
                  <p:nvPr/>
                </p:nvSpPr>
                <p:spPr bwMode="auto">
                  <a:xfrm>
                    <a:off x="6026150" y="5316538"/>
                    <a:ext cx="571500" cy="179388"/>
                  </a:xfrm>
                  <a:custGeom>
                    <a:avLst/>
                    <a:gdLst>
                      <a:gd name="T0" fmla="*/ 353 w 720"/>
                      <a:gd name="T1" fmla="*/ 214 h 225"/>
                      <a:gd name="T2" fmla="*/ 370 w 720"/>
                      <a:gd name="T3" fmla="*/ 207 h 225"/>
                      <a:gd name="T4" fmla="*/ 382 w 720"/>
                      <a:gd name="T5" fmla="*/ 204 h 225"/>
                      <a:gd name="T6" fmla="*/ 389 w 720"/>
                      <a:gd name="T7" fmla="*/ 201 h 225"/>
                      <a:gd name="T8" fmla="*/ 398 w 720"/>
                      <a:gd name="T9" fmla="*/ 198 h 225"/>
                      <a:gd name="T10" fmla="*/ 409 w 720"/>
                      <a:gd name="T11" fmla="*/ 192 h 225"/>
                      <a:gd name="T12" fmla="*/ 419 w 720"/>
                      <a:gd name="T13" fmla="*/ 189 h 225"/>
                      <a:gd name="T14" fmla="*/ 428 w 720"/>
                      <a:gd name="T15" fmla="*/ 185 h 225"/>
                      <a:gd name="T16" fmla="*/ 440 w 720"/>
                      <a:gd name="T17" fmla="*/ 179 h 225"/>
                      <a:gd name="T18" fmla="*/ 454 w 720"/>
                      <a:gd name="T19" fmla="*/ 172 h 225"/>
                      <a:gd name="T20" fmla="*/ 463 w 720"/>
                      <a:gd name="T21" fmla="*/ 168 h 225"/>
                      <a:gd name="T22" fmla="*/ 474 w 720"/>
                      <a:gd name="T23" fmla="*/ 163 h 225"/>
                      <a:gd name="T24" fmla="*/ 482 w 720"/>
                      <a:gd name="T25" fmla="*/ 160 h 225"/>
                      <a:gd name="T26" fmla="*/ 490 w 720"/>
                      <a:gd name="T27" fmla="*/ 155 h 225"/>
                      <a:gd name="T28" fmla="*/ 518 w 720"/>
                      <a:gd name="T29" fmla="*/ 140 h 225"/>
                      <a:gd name="T30" fmla="*/ 559 w 720"/>
                      <a:gd name="T31" fmla="*/ 117 h 225"/>
                      <a:gd name="T32" fmla="*/ 596 w 720"/>
                      <a:gd name="T33" fmla="*/ 95 h 225"/>
                      <a:gd name="T34" fmla="*/ 628 w 720"/>
                      <a:gd name="T35" fmla="*/ 76 h 225"/>
                      <a:gd name="T36" fmla="*/ 656 w 720"/>
                      <a:gd name="T37" fmla="*/ 59 h 225"/>
                      <a:gd name="T38" fmla="*/ 680 w 720"/>
                      <a:gd name="T39" fmla="*/ 45 h 225"/>
                      <a:gd name="T40" fmla="*/ 700 w 720"/>
                      <a:gd name="T41" fmla="*/ 32 h 225"/>
                      <a:gd name="T42" fmla="*/ 715 w 720"/>
                      <a:gd name="T43" fmla="*/ 21 h 225"/>
                      <a:gd name="T44" fmla="*/ 656 w 720"/>
                      <a:gd name="T45" fmla="*/ 0 h 225"/>
                      <a:gd name="T46" fmla="*/ 429 w 720"/>
                      <a:gd name="T47" fmla="*/ 130 h 225"/>
                      <a:gd name="T48" fmla="*/ 415 w 720"/>
                      <a:gd name="T49" fmla="*/ 129 h 225"/>
                      <a:gd name="T50" fmla="*/ 389 w 720"/>
                      <a:gd name="T51" fmla="*/ 126 h 225"/>
                      <a:gd name="T52" fmla="*/ 352 w 720"/>
                      <a:gd name="T53" fmla="*/ 123 h 225"/>
                      <a:gd name="T54" fmla="*/ 308 w 720"/>
                      <a:gd name="T55" fmla="*/ 117 h 225"/>
                      <a:gd name="T56" fmla="*/ 256 w 720"/>
                      <a:gd name="T57" fmla="*/ 109 h 225"/>
                      <a:gd name="T58" fmla="*/ 201 w 720"/>
                      <a:gd name="T59" fmla="*/ 100 h 225"/>
                      <a:gd name="T60" fmla="*/ 143 w 720"/>
                      <a:gd name="T61" fmla="*/ 87 h 225"/>
                      <a:gd name="T62" fmla="*/ 114 w 720"/>
                      <a:gd name="T63" fmla="*/ 80 h 225"/>
                      <a:gd name="T64" fmla="*/ 114 w 720"/>
                      <a:gd name="T65" fmla="*/ 80 h 225"/>
                      <a:gd name="T66" fmla="*/ 114 w 720"/>
                      <a:gd name="T67" fmla="*/ 80 h 225"/>
                      <a:gd name="T68" fmla="*/ 116 w 720"/>
                      <a:gd name="T69" fmla="*/ 81 h 225"/>
                      <a:gd name="T70" fmla="*/ 121 w 720"/>
                      <a:gd name="T71" fmla="*/ 93 h 225"/>
                      <a:gd name="T72" fmla="*/ 136 w 720"/>
                      <a:gd name="T73" fmla="*/ 109 h 225"/>
                      <a:gd name="T74" fmla="*/ 129 w 720"/>
                      <a:gd name="T75" fmla="*/ 117 h 225"/>
                      <a:gd name="T76" fmla="*/ 94 w 720"/>
                      <a:gd name="T77" fmla="*/ 124 h 225"/>
                      <a:gd name="T78" fmla="*/ 57 w 720"/>
                      <a:gd name="T79" fmla="*/ 128 h 225"/>
                      <a:gd name="T80" fmla="*/ 21 w 720"/>
                      <a:gd name="T81" fmla="*/ 128 h 225"/>
                      <a:gd name="T82" fmla="*/ 2 w 720"/>
                      <a:gd name="T83" fmla="*/ 129 h 225"/>
                      <a:gd name="T84" fmla="*/ 0 w 720"/>
                      <a:gd name="T85" fmla="*/ 133 h 225"/>
                      <a:gd name="T86" fmla="*/ 5 w 720"/>
                      <a:gd name="T87" fmla="*/ 144 h 225"/>
                      <a:gd name="T88" fmla="*/ 12 w 720"/>
                      <a:gd name="T89" fmla="*/ 161 h 225"/>
                      <a:gd name="T90" fmla="*/ 35 w 720"/>
                      <a:gd name="T91" fmla="*/ 177 h 225"/>
                      <a:gd name="T92" fmla="*/ 79 w 720"/>
                      <a:gd name="T93" fmla="*/ 191 h 225"/>
                      <a:gd name="T94" fmla="*/ 123 w 720"/>
                      <a:gd name="T95" fmla="*/ 201 h 225"/>
                      <a:gd name="T96" fmla="*/ 163 w 720"/>
                      <a:gd name="T97" fmla="*/ 209 h 225"/>
                      <a:gd name="T98" fmla="*/ 202 w 720"/>
                      <a:gd name="T99" fmla="*/ 216 h 225"/>
                      <a:gd name="T100" fmla="*/ 239 w 720"/>
                      <a:gd name="T101" fmla="*/ 221 h 225"/>
                      <a:gd name="T102" fmla="*/ 272 w 720"/>
                      <a:gd name="T103" fmla="*/ 223 h 225"/>
                      <a:gd name="T104" fmla="*/ 303 w 720"/>
                      <a:gd name="T105" fmla="*/ 225 h 225"/>
                      <a:gd name="T106" fmla="*/ 318 w 720"/>
                      <a:gd name="T107" fmla="*/ 225 h 225"/>
                      <a:gd name="T108" fmla="*/ 318 w 720"/>
                      <a:gd name="T109" fmla="*/ 225 h 225"/>
                      <a:gd name="T110" fmla="*/ 324 w 720"/>
                      <a:gd name="T111" fmla="*/ 223 h 225"/>
                      <a:gd name="T112" fmla="*/ 336 w 720"/>
                      <a:gd name="T113" fmla="*/ 220 h 225"/>
                      <a:gd name="T114" fmla="*/ 341 w 720"/>
                      <a:gd name="T115" fmla="*/ 217 h 225"/>
                      <a:gd name="T116" fmla="*/ 341 w 720"/>
                      <a:gd name="T117" fmla="*/ 217 h 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720" h="225">
                        <a:moveTo>
                          <a:pt x="341" y="217"/>
                        </a:moveTo>
                        <a:lnTo>
                          <a:pt x="353" y="214"/>
                        </a:lnTo>
                        <a:lnTo>
                          <a:pt x="362" y="211"/>
                        </a:lnTo>
                        <a:lnTo>
                          <a:pt x="370" y="207"/>
                        </a:lnTo>
                        <a:lnTo>
                          <a:pt x="377" y="205"/>
                        </a:lnTo>
                        <a:lnTo>
                          <a:pt x="382" y="204"/>
                        </a:lnTo>
                        <a:lnTo>
                          <a:pt x="386" y="201"/>
                        </a:lnTo>
                        <a:lnTo>
                          <a:pt x="389" y="201"/>
                        </a:lnTo>
                        <a:lnTo>
                          <a:pt x="391" y="200"/>
                        </a:lnTo>
                        <a:lnTo>
                          <a:pt x="398" y="198"/>
                        </a:lnTo>
                        <a:lnTo>
                          <a:pt x="404" y="194"/>
                        </a:lnTo>
                        <a:lnTo>
                          <a:pt x="409" y="192"/>
                        </a:lnTo>
                        <a:lnTo>
                          <a:pt x="414" y="191"/>
                        </a:lnTo>
                        <a:lnTo>
                          <a:pt x="419" y="189"/>
                        </a:lnTo>
                        <a:lnTo>
                          <a:pt x="423" y="186"/>
                        </a:lnTo>
                        <a:lnTo>
                          <a:pt x="428" y="185"/>
                        </a:lnTo>
                        <a:lnTo>
                          <a:pt x="432" y="183"/>
                        </a:lnTo>
                        <a:lnTo>
                          <a:pt x="440" y="179"/>
                        </a:lnTo>
                        <a:lnTo>
                          <a:pt x="447" y="176"/>
                        </a:lnTo>
                        <a:lnTo>
                          <a:pt x="454" y="172"/>
                        </a:lnTo>
                        <a:lnTo>
                          <a:pt x="458" y="171"/>
                        </a:lnTo>
                        <a:lnTo>
                          <a:pt x="463" y="168"/>
                        </a:lnTo>
                        <a:lnTo>
                          <a:pt x="469" y="166"/>
                        </a:lnTo>
                        <a:lnTo>
                          <a:pt x="474" y="163"/>
                        </a:lnTo>
                        <a:lnTo>
                          <a:pt x="477" y="162"/>
                        </a:lnTo>
                        <a:lnTo>
                          <a:pt x="482" y="160"/>
                        </a:lnTo>
                        <a:lnTo>
                          <a:pt x="486" y="157"/>
                        </a:lnTo>
                        <a:lnTo>
                          <a:pt x="490" y="155"/>
                        </a:lnTo>
                        <a:lnTo>
                          <a:pt x="495" y="153"/>
                        </a:lnTo>
                        <a:lnTo>
                          <a:pt x="518" y="140"/>
                        </a:lnTo>
                        <a:lnTo>
                          <a:pt x="538" y="129"/>
                        </a:lnTo>
                        <a:lnTo>
                          <a:pt x="559" y="117"/>
                        </a:lnTo>
                        <a:lnTo>
                          <a:pt x="577" y="106"/>
                        </a:lnTo>
                        <a:lnTo>
                          <a:pt x="596" y="95"/>
                        </a:lnTo>
                        <a:lnTo>
                          <a:pt x="612" y="86"/>
                        </a:lnTo>
                        <a:lnTo>
                          <a:pt x="628" y="76"/>
                        </a:lnTo>
                        <a:lnTo>
                          <a:pt x="643" y="68"/>
                        </a:lnTo>
                        <a:lnTo>
                          <a:pt x="656" y="59"/>
                        </a:lnTo>
                        <a:lnTo>
                          <a:pt x="668" y="51"/>
                        </a:lnTo>
                        <a:lnTo>
                          <a:pt x="680" y="45"/>
                        </a:lnTo>
                        <a:lnTo>
                          <a:pt x="690" y="38"/>
                        </a:lnTo>
                        <a:lnTo>
                          <a:pt x="700" y="32"/>
                        </a:lnTo>
                        <a:lnTo>
                          <a:pt x="708" y="26"/>
                        </a:lnTo>
                        <a:lnTo>
                          <a:pt x="715" y="21"/>
                        </a:lnTo>
                        <a:lnTo>
                          <a:pt x="720" y="18"/>
                        </a:lnTo>
                        <a:lnTo>
                          <a:pt x="656" y="0"/>
                        </a:lnTo>
                        <a:lnTo>
                          <a:pt x="431" y="130"/>
                        </a:lnTo>
                        <a:lnTo>
                          <a:pt x="429" y="130"/>
                        </a:lnTo>
                        <a:lnTo>
                          <a:pt x="424" y="130"/>
                        </a:lnTo>
                        <a:lnTo>
                          <a:pt x="415" y="129"/>
                        </a:lnTo>
                        <a:lnTo>
                          <a:pt x="404" y="128"/>
                        </a:lnTo>
                        <a:lnTo>
                          <a:pt x="389" y="126"/>
                        </a:lnTo>
                        <a:lnTo>
                          <a:pt x="371" y="125"/>
                        </a:lnTo>
                        <a:lnTo>
                          <a:pt x="352" y="123"/>
                        </a:lnTo>
                        <a:lnTo>
                          <a:pt x="331" y="121"/>
                        </a:lnTo>
                        <a:lnTo>
                          <a:pt x="308" y="117"/>
                        </a:lnTo>
                        <a:lnTo>
                          <a:pt x="283" y="114"/>
                        </a:lnTo>
                        <a:lnTo>
                          <a:pt x="256" y="109"/>
                        </a:lnTo>
                        <a:lnTo>
                          <a:pt x="230" y="104"/>
                        </a:lnTo>
                        <a:lnTo>
                          <a:pt x="201" y="100"/>
                        </a:lnTo>
                        <a:lnTo>
                          <a:pt x="172" y="94"/>
                        </a:lnTo>
                        <a:lnTo>
                          <a:pt x="143" y="87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4" y="80"/>
                        </a:lnTo>
                        <a:lnTo>
                          <a:pt x="116" y="81"/>
                        </a:lnTo>
                        <a:lnTo>
                          <a:pt x="116" y="81"/>
                        </a:lnTo>
                        <a:lnTo>
                          <a:pt x="116" y="83"/>
                        </a:lnTo>
                        <a:lnTo>
                          <a:pt x="121" y="93"/>
                        </a:lnTo>
                        <a:lnTo>
                          <a:pt x="128" y="102"/>
                        </a:lnTo>
                        <a:lnTo>
                          <a:pt x="136" y="109"/>
                        </a:lnTo>
                        <a:lnTo>
                          <a:pt x="148" y="114"/>
                        </a:lnTo>
                        <a:lnTo>
                          <a:pt x="129" y="117"/>
                        </a:lnTo>
                        <a:lnTo>
                          <a:pt x="112" y="121"/>
                        </a:lnTo>
                        <a:lnTo>
                          <a:pt x="94" y="124"/>
                        </a:lnTo>
                        <a:lnTo>
                          <a:pt x="75" y="125"/>
                        </a:lnTo>
                        <a:lnTo>
                          <a:pt x="57" y="128"/>
                        </a:lnTo>
                        <a:lnTo>
                          <a:pt x="40" y="128"/>
                        </a:lnTo>
                        <a:lnTo>
                          <a:pt x="21" y="128"/>
                        </a:lnTo>
                        <a:lnTo>
                          <a:pt x="4" y="128"/>
                        </a:lnTo>
                        <a:lnTo>
                          <a:pt x="2" y="129"/>
                        </a:lnTo>
                        <a:lnTo>
                          <a:pt x="0" y="131"/>
                        </a:lnTo>
                        <a:lnTo>
                          <a:pt x="0" y="133"/>
                        </a:lnTo>
                        <a:lnTo>
                          <a:pt x="0" y="136"/>
                        </a:lnTo>
                        <a:lnTo>
                          <a:pt x="5" y="144"/>
                        </a:lnTo>
                        <a:lnTo>
                          <a:pt x="9" y="153"/>
                        </a:lnTo>
                        <a:lnTo>
                          <a:pt x="12" y="161"/>
                        </a:lnTo>
                        <a:lnTo>
                          <a:pt x="12" y="169"/>
                        </a:lnTo>
                        <a:lnTo>
                          <a:pt x="35" y="177"/>
                        </a:lnTo>
                        <a:lnTo>
                          <a:pt x="57" y="184"/>
                        </a:lnTo>
                        <a:lnTo>
                          <a:pt x="79" y="191"/>
                        </a:lnTo>
                        <a:lnTo>
                          <a:pt x="101" y="197"/>
                        </a:lnTo>
                        <a:lnTo>
                          <a:pt x="123" y="201"/>
                        </a:lnTo>
                        <a:lnTo>
                          <a:pt x="143" y="206"/>
                        </a:lnTo>
                        <a:lnTo>
                          <a:pt x="163" y="209"/>
                        </a:lnTo>
                        <a:lnTo>
                          <a:pt x="182" y="213"/>
                        </a:lnTo>
                        <a:lnTo>
                          <a:pt x="202" y="216"/>
                        </a:lnTo>
                        <a:lnTo>
                          <a:pt x="220" y="219"/>
                        </a:lnTo>
                        <a:lnTo>
                          <a:pt x="239" y="221"/>
                        </a:lnTo>
                        <a:lnTo>
                          <a:pt x="256" y="222"/>
                        </a:lnTo>
                        <a:lnTo>
                          <a:pt x="272" y="223"/>
                        </a:lnTo>
                        <a:lnTo>
                          <a:pt x="288" y="224"/>
                        </a:lnTo>
                        <a:lnTo>
                          <a:pt x="303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18" y="225"/>
                        </a:lnTo>
                        <a:lnTo>
                          <a:pt x="324" y="223"/>
                        </a:lnTo>
                        <a:lnTo>
                          <a:pt x="330" y="222"/>
                        </a:lnTo>
                        <a:lnTo>
                          <a:pt x="336" y="220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lnTo>
                          <a:pt x="341" y="217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6" name="Freeform 85"/>
                  <p:cNvSpPr>
                    <a:spLocks/>
                  </p:cNvSpPr>
                  <p:nvPr/>
                </p:nvSpPr>
                <p:spPr bwMode="auto">
                  <a:xfrm>
                    <a:off x="6019800" y="5348288"/>
                    <a:ext cx="1588" cy="0"/>
                  </a:xfrm>
                  <a:custGeom>
                    <a:avLst/>
                    <a:gdLst>
                      <a:gd name="T0" fmla="*/ 0 w 1"/>
                      <a:gd name="T1" fmla="*/ 0 w 1"/>
                      <a:gd name="T2" fmla="*/ 1 w 1"/>
                      <a:gd name="T3" fmla="*/ 1 w 1"/>
                      <a:gd name="T4" fmla="*/ 1 w 1"/>
                      <a:gd name="T5" fmla="*/ 1 w 1"/>
                      <a:gd name="T6" fmla="*/ 1 w 1"/>
                      <a:gd name="T7" fmla="*/ 0 w 1"/>
                      <a:gd name="T8" fmla="*/ 0 w 1"/>
                    </a:gdLst>
                    <a:ahLst/>
                    <a:cxnLst>
                      <a:cxn ang="0">
                        <a:pos x="T0" y="0"/>
                      </a:cxn>
                      <a:cxn ang="0">
                        <a:pos x="T1" y="0"/>
                      </a:cxn>
                      <a:cxn ang="0">
                        <a:pos x="T2" y="0"/>
                      </a:cxn>
                      <a:cxn ang="0">
                        <a:pos x="T3" y="0"/>
                      </a:cxn>
                      <a:cxn ang="0">
                        <a:pos x="T4" y="0"/>
                      </a:cxn>
                      <a:cxn ang="0">
                        <a:pos x="T5" y="0"/>
                      </a:cxn>
                      <a:cxn ang="0">
                        <a:pos x="T6" y="0"/>
                      </a:cxn>
                      <a:cxn ang="0">
                        <a:pos x="T7" y="0"/>
                      </a:cxn>
                      <a:cxn ang="0">
                        <a:pos x="T8" y="0"/>
                      </a:cxn>
                    </a:cxnLst>
                    <a:rect l="0" t="0" r="r" b="b"/>
                    <a:pathLst>
                      <a:path w="1">
                        <a:moveTo>
                          <a:pt x="0" y="0"/>
                        </a:moveTo>
                        <a:lnTo>
                          <a:pt x="0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1" y="0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7" name="Freeform 86"/>
                  <p:cNvSpPr>
                    <a:spLocks/>
                  </p:cNvSpPr>
                  <p:nvPr/>
                </p:nvSpPr>
                <p:spPr bwMode="auto">
                  <a:xfrm>
                    <a:off x="5743575" y="5226050"/>
                    <a:ext cx="22225" cy="26988"/>
                  </a:xfrm>
                  <a:custGeom>
                    <a:avLst/>
                    <a:gdLst>
                      <a:gd name="T0" fmla="*/ 25 w 27"/>
                      <a:gd name="T1" fmla="*/ 0 h 33"/>
                      <a:gd name="T2" fmla="*/ 0 w 27"/>
                      <a:gd name="T3" fmla="*/ 10 h 33"/>
                      <a:gd name="T4" fmla="*/ 1 w 27"/>
                      <a:gd name="T5" fmla="*/ 11 h 33"/>
                      <a:gd name="T6" fmla="*/ 3 w 27"/>
                      <a:gd name="T7" fmla="*/ 15 h 33"/>
                      <a:gd name="T8" fmla="*/ 7 w 27"/>
                      <a:gd name="T9" fmla="*/ 20 h 33"/>
                      <a:gd name="T10" fmla="*/ 12 w 27"/>
                      <a:gd name="T11" fmla="*/ 28 h 33"/>
                      <a:gd name="T12" fmla="*/ 16 w 27"/>
                      <a:gd name="T13" fmla="*/ 30 h 33"/>
                      <a:gd name="T14" fmla="*/ 19 w 27"/>
                      <a:gd name="T15" fmla="*/ 31 h 33"/>
                      <a:gd name="T16" fmla="*/ 23 w 27"/>
                      <a:gd name="T17" fmla="*/ 32 h 33"/>
                      <a:gd name="T18" fmla="*/ 27 w 27"/>
                      <a:gd name="T19" fmla="*/ 33 h 33"/>
                      <a:gd name="T20" fmla="*/ 27 w 27"/>
                      <a:gd name="T21" fmla="*/ 25 h 33"/>
                      <a:gd name="T22" fmla="*/ 27 w 27"/>
                      <a:gd name="T23" fmla="*/ 16 h 33"/>
                      <a:gd name="T24" fmla="*/ 26 w 27"/>
                      <a:gd name="T25" fmla="*/ 8 h 33"/>
                      <a:gd name="T26" fmla="*/ 25 w 27"/>
                      <a:gd name="T27" fmla="*/ 0 h 3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</a:cxnLst>
                    <a:rect l="0" t="0" r="r" b="b"/>
                    <a:pathLst>
                      <a:path w="27" h="33">
                        <a:moveTo>
                          <a:pt x="25" y="0"/>
                        </a:moveTo>
                        <a:lnTo>
                          <a:pt x="0" y="10"/>
                        </a:lnTo>
                        <a:lnTo>
                          <a:pt x="1" y="11"/>
                        </a:lnTo>
                        <a:lnTo>
                          <a:pt x="3" y="15"/>
                        </a:lnTo>
                        <a:lnTo>
                          <a:pt x="7" y="20"/>
                        </a:lnTo>
                        <a:lnTo>
                          <a:pt x="12" y="28"/>
                        </a:lnTo>
                        <a:lnTo>
                          <a:pt x="16" y="30"/>
                        </a:lnTo>
                        <a:lnTo>
                          <a:pt x="19" y="31"/>
                        </a:lnTo>
                        <a:lnTo>
                          <a:pt x="23" y="32"/>
                        </a:lnTo>
                        <a:lnTo>
                          <a:pt x="27" y="33"/>
                        </a:lnTo>
                        <a:lnTo>
                          <a:pt x="27" y="25"/>
                        </a:lnTo>
                        <a:lnTo>
                          <a:pt x="27" y="16"/>
                        </a:lnTo>
                        <a:lnTo>
                          <a:pt x="26" y="8"/>
                        </a:lnTo>
                        <a:lnTo>
                          <a:pt x="25" y="0"/>
                        </a:lnTo>
                        <a:close/>
                      </a:path>
                    </a:pathLst>
                  </a:custGeom>
                  <a:solidFill>
                    <a:srgbClr val="5B5B5B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8" name="Freeform 87"/>
                  <p:cNvSpPr>
                    <a:spLocks/>
                  </p:cNvSpPr>
                  <p:nvPr/>
                </p:nvSpPr>
                <p:spPr bwMode="auto">
                  <a:xfrm>
                    <a:off x="5976938" y="5327650"/>
                    <a:ext cx="14288" cy="6350"/>
                  </a:xfrm>
                  <a:custGeom>
                    <a:avLst/>
                    <a:gdLst>
                      <a:gd name="T0" fmla="*/ 0 w 18"/>
                      <a:gd name="T1" fmla="*/ 0 h 10"/>
                      <a:gd name="T2" fmla="*/ 5 w 18"/>
                      <a:gd name="T3" fmla="*/ 3 h 10"/>
                      <a:gd name="T4" fmla="*/ 10 w 18"/>
                      <a:gd name="T5" fmla="*/ 5 h 10"/>
                      <a:gd name="T6" fmla="*/ 13 w 18"/>
                      <a:gd name="T7" fmla="*/ 7 h 10"/>
                      <a:gd name="T8" fmla="*/ 18 w 18"/>
                      <a:gd name="T9" fmla="*/ 10 h 10"/>
                      <a:gd name="T10" fmla="*/ 13 w 18"/>
                      <a:gd name="T11" fmla="*/ 7 h 10"/>
                      <a:gd name="T12" fmla="*/ 10 w 18"/>
                      <a:gd name="T13" fmla="*/ 5 h 10"/>
                      <a:gd name="T14" fmla="*/ 5 w 18"/>
                      <a:gd name="T15" fmla="*/ 3 h 10"/>
                      <a:gd name="T16" fmla="*/ 0 w 18"/>
                      <a:gd name="T17" fmla="*/ 0 h 10"/>
                      <a:gd name="T18" fmla="*/ 0 w 18"/>
                      <a:gd name="T19" fmla="*/ 0 h 1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8" h="10">
                        <a:moveTo>
                          <a:pt x="0" y="0"/>
                        </a:moveTo>
                        <a:lnTo>
                          <a:pt x="5" y="3"/>
                        </a:lnTo>
                        <a:lnTo>
                          <a:pt x="10" y="5"/>
                        </a:lnTo>
                        <a:lnTo>
                          <a:pt x="13" y="7"/>
                        </a:lnTo>
                        <a:lnTo>
                          <a:pt x="18" y="10"/>
                        </a:lnTo>
                        <a:lnTo>
                          <a:pt x="13" y="7"/>
                        </a:lnTo>
                        <a:lnTo>
                          <a:pt x="10" y="5"/>
                        </a:lnTo>
                        <a:lnTo>
                          <a:pt x="5" y="3"/>
                        </a:lnTo>
                        <a:lnTo>
                          <a:pt x="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599" name="Freeform 88"/>
                  <p:cNvSpPr>
                    <a:spLocks/>
                  </p:cNvSpPr>
                  <p:nvPr/>
                </p:nvSpPr>
                <p:spPr bwMode="auto">
                  <a:xfrm>
                    <a:off x="5754688" y="5208588"/>
                    <a:ext cx="387350" cy="242888"/>
                  </a:xfrm>
                  <a:custGeom>
                    <a:avLst/>
                    <a:gdLst>
                      <a:gd name="T0" fmla="*/ 264 w 490"/>
                      <a:gd name="T1" fmla="*/ 173 h 304"/>
                      <a:gd name="T2" fmla="*/ 246 w 490"/>
                      <a:gd name="T3" fmla="*/ 152 h 304"/>
                      <a:gd name="T4" fmla="*/ 226 w 490"/>
                      <a:gd name="T5" fmla="*/ 133 h 304"/>
                      <a:gd name="T6" fmla="*/ 203 w 490"/>
                      <a:gd name="T7" fmla="*/ 117 h 304"/>
                      <a:gd name="T8" fmla="*/ 183 w 490"/>
                      <a:gd name="T9" fmla="*/ 107 h 304"/>
                      <a:gd name="T10" fmla="*/ 167 w 490"/>
                      <a:gd name="T11" fmla="*/ 105 h 304"/>
                      <a:gd name="T12" fmla="*/ 151 w 490"/>
                      <a:gd name="T13" fmla="*/ 103 h 304"/>
                      <a:gd name="T14" fmla="*/ 136 w 490"/>
                      <a:gd name="T15" fmla="*/ 100 h 304"/>
                      <a:gd name="T16" fmla="*/ 121 w 490"/>
                      <a:gd name="T17" fmla="*/ 84 h 304"/>
                      <a:gd name="T18" fmla="*/ 106 w 490"/>
                      <a:gd name="T19" fmla="*/ 61 h 304"/>
                      <a:gd name="T20" fmla="*/ 94 w 490"/>
                      <a:gd name="T21" fmla="*/ 37 h 304"/>
                      <a:gd name="T22" fmla="*/ 79 w 490"/>
                      <a:gd name="T23" fmla="*/ 14 h 304"/>
                      <a:gd name="T24" fmla="*/ 71 w 490"/>
                      <a:gd name="T25" fmla="*/ 2 h 304"/>
                      <a:gd name="T26" fmla="*/ 69 w 490"/>
                      <a:gd name="T27" fmla="*/ 1 h 304"/>
                      <a:gd name="T28" fmla="*/ 13 w 490"/>
                      <a:gd name="T29" fmla="*/ 22 h 304"/>
                      <a:gd name="T30" fmla="*/ 15 w 490"/>
                      <a:gd name="T31" fmla="*/ 38 h 304"/>
                      <a:gd name="T32" fmla="*/ 15 w 490"/>
                      <a:gd name="T33" fmla="*/ 55 h 304"/>
                      <a:gd name="T34" fmla="*/ 7 w 490"/>
                      <a:gd name="T35" fmla="*/ 53 h 304"/>
                      <a:gd name="T36" fmla="*/ 0 w 490"/>
                      <a:gd name="T37" fmla="*/ 50 h 304"/>
                      <a:gd name="T38" fmla="*/ 15 w 490"/>
                      <a:gd name="T39" fmla="*/ 70 h 304"/>
                      <a:gd name="T40" fmla="*/ 36 w 490"/>
                      <a:gd name="T41" fmla="*/ 95 h 304"/>
                      <a:gd name="T42" fmla="*/ 64 w 490"/>
                      <a:gd name="T43" fmla="*/ 125 h 304"/>
                      <a:gd name="T44" fmla="*/ 98 w 490"/>
                      <a:gd name="T45" fmla="*/ 158 h 304"/>
                      <a:gd name="T46" fmla="*/ 141 w 490"/>
                      <a:gd name="T47" fmla="*/ 191 h 304"/>
                      <a:gd name="T48" fmla="*/ 190 w 490"/>
                      <a:gd name="T49" fmla="*/ 224 h 304"/>
                      <a:gd name="T50" fmla="*/ 249 w 490"/>
                      <a:gd name="T51" fmla="*/ 258 h 304"/>
                      <a:gd name="T52" fmla="*/ 316 w 490"/>
                      <a:gd name="T53" fmla="*/ 289 h 304"/>
                      <a:gd name="T54" fmla="*/ 325 w 490"/>
                      <a:gd name="T55" fmla="*/ 294 h 304"/>
                      <a:gd name="T56" fmla="*/ 336 w 490"/>
                      <a:gd name="T57" fmla="*/ 297 h 304"/>
                      <a:gd name="T58" fmla="*/ 345 w 490"/>
                      <a:gd name="T59" fmla="*/ 301 h 304"/>
                      <a:gd name="T60" fmla="*/ 354 w 490"/>
                      <a:gd name="T61" fmla="*/ 304 h 304"/>
                      <a:gd name="T62" fmla="*/ 351 w 490"/>
                      <a:gd name="T63" fmla="*/ 288 h 304"/>
                      <a:gd name="T64" fmla="*/ 342 w 490"/>
                      <a:gd name="T65" fmla="*/ 271 h 304"/>
                      <a:gd name="T66" fmla="*/ 342 w 490"/>
                      <a:gd name="T67" fmla="*/ 266 h 304"/>
                      <a:gd name="T68" fmla="*/ 346 w 490"/>
                      <a:gd name="T69" fmla="*/ 263 h 304"/>
                      <a:gd name="T70" fmla="*/ 382 w 490"/>
                      <a:gd name="T71" fmla="*/ 263 h 304"/>
                      <a:gd name="T72" fmla="*/ 417 w 490"/>
                      <a:gd name="T73" fmla="*/ 260 h 304"/>
                      <a:gd name="T74" fmla="*/ 454 w 490"/>
                      <a:gd name="T75" fmla="*/ 256 h 304"/>
                      <a:gd name="T76" fmla="*/ 490 w 490"/>
                      <a:gd name="T77" fmla="*/ 249 h 304"/>
                      <a:gd name="T78" fmla="*/ 470 w 490"/>
                      <a:gd name="T79" fmla="*/ 237 h 304"/>
                      <a:gd name="T80" fmla="*/ 458 w 490"/>
                      <a:gd name="T81" fmla="*/ 218 h 304"/>
                      <a:gd name="T82" fmla="*/ 458 w 490"/>
                      <a:gd name="T83" fmla="*/ 216 h 304"/>
                      <a:gd name="T84" fmla="*/ 456 w 490"/>
                      <a:gd name="T85" fmla="*/ 215 h 304"/>
                      <a:gd name="T86" fmla="*/ 456 w 490"/>
                      <a:gd name="T87" fmla="*/ 215 h 304"/>
                      <a:gd name="T88" fmla="*/ 456 w 490"/>
                      <a:gd name="T89" fmla="*/ 215 h 304"/>
                      <a:gd name="T90" fmla="*/ 446 w 490"/>
                      <a:gd name="T91" fmla="*/ 213 h 304"/>
                      <a:gd name="T92" fmla="*/ 436 w 490"/>
                      <a:gd name="T93" fmla="*/ 209 h 304"/>
                      <a:gd name="T94" fmla="*/ 425 w 490"/>
                      <a:gd name="T95" fmla="*/ 206 h 304"/>
                      <a:gd name="T96" fmla="*/ 416 w 490"/>
                      <a:gd name="T97" fmla="*/ 204 h 304"/>
                      <a:gd name="T98" fmla="*/ 415 w 490"/>
                      <a:gd name="T99" fmla="*/ 204 h 304"/>
                      <a:gd name="T100" fmla="*/ 415 w 490"/>
                      <a:gd name="T101" fmla="*/ 203 h 304"/>
                      <a:gd name="T102" fmla="*/ 384 w 490"/>
                      <a:gd name="T103" fmla="*/ 192 h 304"/>
                      <a:gd name="T104" fmla="*/ 355 w 490"/>
                      <a:gd name="T105" fmla="*/ 182 h 304"/>
                      <a:gd name="T106" fmla="*/ 326 w 490"/>
                      <a:gd name="T107" fmla="*/ 170 h 304"/>
                      <a:gd name="T108" fmla="*/ 299 w 490"/>
                      <a:gd name="T109" fmla="*/ 158 h 304"/>
                      <a:gd name="T110" fmla="*/ 291 w 490"/>
                      <a:gd name="T111" fmla="*/ 153 h 304"/>
                      <a:gd name="T112" fmla="*/ 281 w 490"/>
                      <a:gd name="T113" fmla="*/ 148 h 304"/>
                      <a:gd name="T114" fmla="*/ 278 w 490"/>
                      <a:gd name="T115" fmla="*/ 166 h 304"/>
                      <a:gd name="T116" fmla="*/ 273 w 490"/>
                      <a:gd name="T117" fmla="*/ 183 h 3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</a:cxnLst>
                    <a:rect l="0" t="0" r="r" b="b"/>
                    <a:pathLst>
                      <a:path w="490" h="304">
                        <a:moveTo>
                          <a:pt x="273" y="183"/>
                        </a:moveTo>
                        <a:lnTo>
                          <a:pt x="264" y="173"/>
                        </a:lnTo>
                        <a:lnTo>
                          <a:pt x="255" y="162"/>
                        </a:lnTo>
                        <a:lnTo>
                          <a:pt x="246" y="152"/>
                        </a:lnTo>
                        <a:lnTo>
                          <a:pt x="236" y="143"/>
                        </a:lnTo>
                        <a:lnTo>
                          <a:pt x="226" y="133"/>
                        </a:lnTo>
                        <a:lnTo>
                          <a:pt x="215" y="124"/>
                        </a:lnTo>
                        <a:lnTo>
                          <a:pt x="203" y="117"/>
                        </a:lnTo>
                        <a:lnTo>
                          <a:pt x="190" y="110"/>
                        </a:lnTo>
                        <a:lnTo>
                          <a:pt x="183" y="107"/>
                        </a:lnTo>
                        <a:lnTo>
                          <a:pt x="175" y="106"/>
                        </a:lnTo>
                        <a:lnTo>
                          <a:pt x="167" y="105"/>
                        </a:lnTo>
                        <a:lnTo>
                          <a:pt x="159" y="105"/>
                        </a:lnTo>
                        <a:lnTo>
                          <a:pt x="151" y="103"/>
                        </a:lnTo>
                        <a:lnTo>
                          <a:pt x="143" y="102"/>
                        </a:lnTo>
                        <a:lnTo>
                          <a:pt x="136" y="100"/>
                        </a:lnTo>
                        <a:lnTo>
                          <a:pt x="129" y="95"/>
                        </a:lnTo>
                        <a:lnTo>
                          <a:pt x="121" y="84"/>
                        </a:lnTo>
                        <a:lnTo>
                          <a:pt x="113" y="72"/>
                        </a:lnTo>
                        <a:lnTo>
                          <a:pt x="106" y="61"/>
                        </a:lnTo>
                        <a:lnTo>
                          <a:pt x="101" y="49"/>
                        </a:lnTo>
                        <a:lnTo>
                          <a:pt x="94" y="37"/>
                        </a:lnTo>
                        <a:lnTo>
                          <a:pt x="87" y="25"/>
                        </a:lnTo>
                        <a:lnTo>
                          <a:pt x="79" y="14"/>
                        </a:lnTo>
                        <a:lnTo>
                          <a:pt x="71" y="2"/>
                        </a:lnTo>
                        <a:lnTo>
                          <a:pt x="71" y="2"/>
                        </a:lnTo>
                        <a:lnTo>
                          <a:pt x="71" y="1"/>
                        </a:lnTo>
                        <a:lnTo>
                          <a:pt x="69" y="1"/>
                        </a:lnTo>
                        <a:lnTo>
                          <a:pt x="69" y="0"/>
                        </a:lnTo>
                        <a:lnTo>
                          <a:pt x="13" y="22"/>
                        </a:lnTo>
                        <a:lnTo>
                          <a:pt x="14" y="30"/>
                        </a:lnTo>
                        <a:lnTo>
                          <a:pt x="15" y="38"/>
                        </a:lnTo>
                        <a:lnTo>
                          <a:pt x="15" y="47"/>
                        </a:lnTo>
                        <a:lnTo>
                          <a:pt x="15" y="55"/>
                        </a:lnTo>
                        <a:lnTo>
                          <a:pt x="11" y="54"/>
                        </a:lnTo>
                        <a:lnTo>
                          <a:pt x="7" y="53"/>
                        </a:lnTo>
                        <a:lnTo>
                          <a:pt x="4" y="52"/>
                        </a:lnTo>
                        <a:lnTo>
                          <a:pt x="0" y="50"/>
                        </a:lnTo>
                        <a:lnTo>
                          <a:pt x="7" y="60"/>
                        </a:lnTo>
                        <a:lnTo>
                          <a:pt x="15" y="70"/>
                        </a:lnTo>
                        <a:lnTo>
                          <a:pt x="25" y="83"/>
                        </a:lnTo>
                        <a:lnTo>
                          <a:pt x="36" y="95"/>
                        </a:lnTo>
                        <a:lnTo>
                          <a:pt x="49" y="110"/>
                        </a:lnTo>
                        <a:lnTo>
                          <a:pt x="64" y="125"/>
                        </a:lnTo>
                        <a:lnTo>
                          <a:pt x="80" y="140"/>
                        </a:lnTo>
                        <a:lnTo>
                          <a:pt x="98" y="158"/>
                        </a:lnTo>
                        <a:lnTo>
                          <a:pt x="119" y="174"/>
                        </a:lnTo>
                        <a:lnTo>
                          <a:pt x="141" y="191"/>
                        </a:lnTo>
                        <a:lnTo>
                          <a:pt x="165" y="208"/>
                        </a:lnTo>
                        <a:lnTo>
                          <a:pt x="190" y="224"/>
                        </a:lnTo>
                        <a:lnTo>
                          <a:pt x="219" y="242"/>
                        </a:lnTo>
                        <a:lnTo>
                          <a:pt x="249" y="258"/>
                        </a:lnTo>
                        <a:lnTo>
                          <a:pt x="281" y="274"/>
                        </a:lnTo>
                        <a:lnTo>
                          <a:pt x="316" y="289"/>
                        </a:lnTo>
                        <a:lnTo>
                          <a:pt x="321" y="291"/>
                        </a:lnTo>
                        <a:lnTo>
                          <a:pt x="325" y="294"/>
                        </a:lnTo>
                        <a:lnTo>
                          <a:pt x="330" y="295"/>
                        </a:lnTo>
                        <a:lnTo>
                          <a:pt x="336" y="297"/>
                        </a:lnTo>
                        <a:lnTo>
                          <a:pt x="340" y="298"/>
                        </a:lnTo>
                        <a:lnTo>
                          <a:pt x="345" y="301"/>
                        </a:lnTo>
                        <a:lnTo>
                          <a:pt x="349" y="302"/>
                        </a:lnTo>
                        <a:lnTo>
                          <a:pt x="354" y="304"/>
                        </a:lnTo>
                        <a:lnTo>
                          <a:pt x="354" y="296"/>
                        </a:lnTo>
                        <a:lnTo>
                          <a:pt x="351" y="288"/>
                        </a:lnTo>
                        <a:lnTo>
                          <a:pt x="347" y="279"/>
                        </a:lnTo>
                        <a:lnTo>
                          <a:pt x="342" y="271"/>
                        </a:lnTo>
                        <a:lnTo>
                          <a:pt x="342" y="268"/>
                        </a:lnTo>
                        <a:lnTo>
                          <a:pt x="342" y="266"/>
                        </a:lnTo>
                        <a:lnTo>
                          <a:pt x="344" y="264"/>
                        </a:lnTo>
                        <a:lnTo>
                          <a:pt x="346" y="263"/>
                        </a:lnTo>
                        <a:lnTo>
                          <a:pt x="363" y="263"/>
                        </a:lnTo>
                        <a:lnTo>
                          <a:pt x="382" y="263"/>
                        </a:lnTo>
                        <a:lnTo>
                          <a:pt x="399" y="263"/>
                        </a:lnTo>
                        <a:lnTo>
                          <a:pt x="417" y="260"/>
                        </a:lnTo>
                        <a:lnTo>
                          <a:pt x="436" y="259"/>
                        </a:lnTo>
                        <a:lnTo>
                          <a:pt x="454" y="256"/>
                        </a:lnTo>
                        <a:lnTo>
                          <a:pt x="471" y="252"/>
                        </a:lnTo>
                        <a:lnTo>
                          <a:pt x="490" y="249"/>
                        </a:lnTo>
                        <a:lnTo>
                          <a:pt x="478" y="244"/>
                        </a:lnTo>
                        <a:lnTo>
                          <a:pt x="470" y="237"/>
                        </a:lnTo>
                        <a:lnTo>
                          <a:pt x="463" y="228"/>
                        </a:lnTo>
                        <a:lnTo>
                          <a:pt x="458" y="218"/>
                        </a:lnTo>
                        <a:lnTo>
                          <a:pt x="458" y="216"/>
                        </a:lnTo>
                        <a:lnTo>
                          <a:pt x="458" y="216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6" y="215"/>
                        </a:lnTo>
                        <a:lnTo>
                          <a:pt x="452" y="214"/>
                        </a:lnTo>
                        <a:lnTo>
                          <a:pt x="446" y="213"/>
                        </a:lnTo>
                        <a:lnTo>
                          <a:pt x="441" y="211"/>
                        </a:lnTo>
                        <a:lnTo>
                          <a:pt x="436" y="209"/>
                        </a:lnTo>
                        <a:lnTo>
                          <a:pt x="431" y="208"/>
                        </a:lnTo>
                        <a:lnTo>
                          <a:pt x="425" y="206"/>
                        </a:lnTo>
                        <a:lnTo>
                          <a:pt x="421" y="205"/>
                        </a:lnTo>
                        <a:lnTo>
                          <a:pt x="416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4"/>
                        </a:lnTo>
                        <a:lnTo>
                          <a:pt x="415" y="203"/>
                        </a:lnTo>
                        <a:lnTo>
                          <a:pt x="400" y="198"/>
                        </a:lnTo>
                        <a:lnTo>
                          <a:pt x="384" y="192"/>
                        </a:lnTo>
                        <a:lnTo>
                          <a:pt x="369" y="188"/>
                        </a:lnTo>
                        <a:lnTo>
                          <a:pt x="355" y="182"/>
                        </a:lnTo>
                        <a:lnTo>
                          <a:pt x="340" y="176"/>
                        </a:lnTo>
                        <a:lnTo>
                          <a:pt x="326" y="170"/>
                        </a:lnTo>
                        <a:lnTo>
                          <a:pt x="312" y="165"/>
                        </a:lnTo>
                        <a:lnTo>
                          <a:pt x="299" y="158"/>
                        </a:lnTo>
                        <a:lnTo>
                          <a:pt x="294" y="155"/>
                        </a:lnTo>
                        <a:lnTo>
                          <a:pt x="291" y="153"/>
                        </a:lnTo>
                        <a:lnTo>
                          <a:pt x="286" y="151"/>
                        </a:lnTo>
                        <a:lnTo>
                          <a:pt x="281" y="148"/>
                        </a:lnTo>
                        <a:lnTo>
                          <a:pt x="278" y="156"/>
                        </a:lnTo>
                        <a:lnTo>
                          <a:pt x="278" y="166"/>
                        </a:lnTo>
                        <a:lnTo>
                          <a:pt x="278" y="174"/>
                        </a:lnTo>
                        <a:lnTo>
                          <a:pt x="273" y="183"/>
                        </a:lnTo>
                        <a:close/>
                      </a:path>
                    </a:pathLst>
                  </a:custGeom>
                  <a:solidFill>
                    <a:srgbClr val="77777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41737853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1" grpId="0"/>
      <p:bldP spid="253" grpId="0" animBg="1"/>
      <p:bldP spid="254" grpId="0" animBg="1"/>
      <p:bldP spid="255" grpId="0" animBg="1"/>
      <p:bldP spid="25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Research Data Interoperability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Interoperability of research data allows discovery, access, interpretation, and reuse of datasets by researchers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Discovery: </a:t>
            </a:r>
            <a:r>
              <a:rPr lang="en-US" dirty="0"/>
              <a:t>A scientist from US “discovers” datasets from research in Germany, in related or even unrelated </a:t>
            </a:r>
            <a:r>
              <a:rPr lang="en-US" dirty="0" smtClean="0"/>
              <a:t>domain</a:t>
            </a:r>
          </a:p>
          <a:p>
            <a:pPr lvl="1"/>
            <a:r>
              <a:rPr lang="en-US" dirty="0" smtClean="0"/>
              <a:t>Reuse: A scientist from US “re-uses” or processes datasets from the discovered research in Germany</a:t>
            </a:r>
          </a:p>
          <a:p>
            <a:r>
              <a:rPr lang="en-US" dirty="0" smtClean="0"/>
              <a:t>For interpretation of accessible datasets, Types and Type Registries play a significant role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702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Types – Our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1672" y="1634567"/>
            <a:ext cx="5647800" cy="4800600"/>
          </a:xfrm>
        </p:spPr>
        <p:txBody>
          <a:bodyPr>
            <a:normAutofit fontScale="32500" lnSpcReduction="20000"/>
          </a:bodyPr>
          <a:lstStyle/>
          <a:p>
            <a:r>
              <a:rPr lang="en-US" sz="4300" dirty="0" smtClean="0"/>
              <a:t>What they are not:</a:t>
            </a:r>
          </a:p>
          <a:p>
            <a:pPr lvl="1"/>
            <a:r>
              <a:rPr lang="en-US" sz="4300" dirty="0" smtClean="0"/>
              <a:t>Programmatic data types (string, integer, double, etc.)</a:t>
            </a:r>
          </a:p>
          <a:p>
            <a:pPr lvl="1"/>
            <a:r>
              <a:rPr lang="en-US" sz="4300" dirty="0" smtClean="0"/>
              <a:t>Mime types as normally used (text/xml, application/</a:t>
            </a:r>
            <a:r>
              <a:rPr lang="en-US" sz="4300" dirty="0" err="1" smtClean="0"/>
              <a:t>rdf</a:t>
            </a:r>
            <a:r>
              <a:rPr lang="en-US" sz="4300" dirty="0" smtClean="0"/>
              <a:t>)</a:t>
            </a:r>
          </a:p>
          <a:p>
            <a:endParaRPr lang="en-US" sz="4300" dirty="0" smtClean="0"/>
          </a:p>
          <a:p>
            <a:r>
              <a:rPr lang="en-US" sz="4300" dirty="0" smtClean="0"/>
              <a:t>Types are </a:t>
            </a:r>
            <a:r>
              <a:rPr lang="en-US" sz="4300" dirty="0" smtClean="0"/>
              <a:t>identifiers </a:t>
            </a:r>
            <a:r>
              <a:rPr lang="en-US" sz="4300" dirty="0" smtClean="0"/>
              <a:t>that, with the help of associated metadata, characterize data structures used for managing information</a:t>
            </a:r>
          </a:p>
          <a:p>
            <a:pPr lvl="1"/>
            <a:r>
              <a:rPr lang="en-US" sz="4300" dirty="0" smtClean="0"/>
              <a:t>Data structures could be at multiple levels of granularity</a:t>
            </a:r>
          </a:p>
          <a:p>
            <a:pPr lvl="2"/>
            <a:r>
              <a:rPr lang="en-US" sz="4300" dirty="0" smtClean="0"/>
              <a:t>Individual observations, to sets of observations within a time series, to multiple time-series sets that explain a phenomenon</a:t>
            </a:r>
          </a:p>
          <a:p>
            <a:pPr lvl="1"/>
            <a:r>
              <a:rPr lang="en-US" sz="4300" dirty="0" smtClean="0"/>
              <a:t>Usually </a:t>
            </a:r>
          </a:p>
          <a:p>
            <a:pPr lvl="2"/>
            <a:r>
              <a:rPr lang="en-US" sz="4300" dirty="0" smtClean="0"/>
              <a:t>Spread across multiple files (each with specific mime type)</a:t>
            </a:r>
          </a:p>
          <a:p>
            <a:pPr lvl="2"/>
            <a:r>
              <a:rPr lang="en-US" sz="4300" dirty="0" smtClean="0"/>
              <a:t>Distributed on the network (managed by various repositories)</a:t>
            </a:r>
          </a:p>
          <a:p>
            <a:pPr lvl="1"/>
            <a:r>
              <a:rPr lang="en-US" sz="4300" dirty="0"/>
              <a:t>We call such data structures used for managing </a:t>
            </a:r>
            <a:r>
              <a:rPr lang="en-US" sz="4300" dirty="0" smtClean="0"/>
              <a:t>information </a:t>
            </a:r>
            <a:r>
              <a:rPr lang="en-US" sz="4300" dirty="0"/>
              <a:t>digital </a:t>
            </a:r>
            <a:r>
              <a:rPr lang="en-US" sz="4300" dirty="0" smtClean="0"/>
              <a:t>objects</a:t>
            </a:r>
          </a:p>
          <a:p>
            <a:r>
              <a:rPr lang="en-US" sz="4300" dirty="0" smtClean="0"/>
              <a:t>Types (aka type identifiers) </a:t>
            </a:r>
            <a:r>
              <a:rPr lang="en-US" sz="4300" dirty="0"/>
              <a:t>are unique across their </a:t>
            </a:r>
            <a:r>
              <a:rPr lang="en-US" sz="4300" dirty="0" smtClean="0"/>
              <a:t>user base</a:t>
            </a:r>
            <a:endParaRPr lang="en-US" sz="4300" dirty="0"/>
          </a:p>
          <a:p>
            <a:r>
              <a:rPr lang="en-US" sz="4300" dirty="0" smtClean="0"/>
              <a:t>Types </a:t>
            </a:r>
            <a:r>
              <a:rPr lang="en-US" sz="4300" dirty="0"/>
              <a:t>are associated with machine-readable </a:t>
            </a:r>
            <a:r>
              <a:rPr lang="en-US" sz="4300" dirty="0" smtClean="0"/>
              <a:t>metadata to support interpretation of information</a:t>
            </a:r>
            <a:endParaRPr lang="en-US" sz="4300" dirty="0" smtClean="0"/>
          </a:p>
          <a:p>
            <a:r>
              <a:rPr lang="en-US" sz="4300" dirty="0"/>
              <a:t>CNRI’s focus is to support infrastructure for enabling inter-discipline types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974493" y="3007651"/>
            <a:ext cx="1950836" cy="2208832"/>
            <a:chOff x="371358" y="1633732"/>
            <a:chExt cx="1950836" cy="2208832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393764" y="2120886"/>
              <a:ext cx="0" cy="388875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ounded Rectangle 7"/>
            <p:cNvSpPr/>
            <p:nvPr/>
          </p:nvSpPr>
          <p:spPr>
            <a:xfrm>
              <a:off x="628558" y="1633732"/>
              <a:ext cx="1497786" cy="617788"/>
            </a:xfrm>
            <a:prstGeom prst="roundRect">
              <a:avLst/>
            </a:prstGeom>
            <a:gradFill flip="none" rotWithShape="1">
              <a:gsLst>
                <a:gs pos="0">
                  <a:schemeClr val="bg2">
                    <a:lumMod val="75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solidFill>
                    <a:srgbClr val="000000"/>
                  </a:solidFill>
                </a:rPr>
                <a:t>Type ID</a:t>
              </a:r>
              <a:r>
                <a:rPr lang="en-US" sz="1200" dirty="0" smtClean="0">
                  <a:solidFill>
                    <a:srgbClr val="000000"/>
                  </a:solidFill>
                </a:rPr>
                <a:t/>
              </a:r>
              <a:br>
                <a:rPr lang="en-US" sz="1200" dirty="0" smtClean="0">
                  <a:solidFill>
                    <a:srgbClr val="000000"/>
                  </a:solidFill>
                </a:rPr>
              </a:br>
              <a:r>
                <a:rPr lang="en-US" sz="1000" dirty="0" smtClean="0">
                  <a:solidFill>
                    <a:srgbClr val="000000"/>
                  </a:solidFill>
                </a:rPr>
                <a:t>Machine Readable Metadata</a:t>
              </a:r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371358" y="2509762"/>
              <a:ext cx="1950836" cy="713570"/>
            </a:xfrm>
            <a:prstGeom prst="roundRect">
              <a:avLst/>
            </a:prstGeom>
            <a:noFill/>
            <a:ln>
              <a:solidFill>
                <a:schemeClr val="bg2">
                  <a:lumMod val="25000"/>
                </a:schemeClr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00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885175" y="2484482"/>
              <a:ext cx="96003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Digital Object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655789" y="2792383"/>
              <a:ext cx="211880" cy="21526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933917" y="2794419"/>
              <a:ext cx="211880" cy="21526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095295" y="2792383"/>
              <a:ext cx="211880" cy="21526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526722" y="2792383"/>
              <a:ext cx="211880" cy="215268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782620" y="3007651"/>
              <a:ext cx="0" cy="388875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flipV="1">
              <a:off x="1223664" y="3007651"/>
              <a:ext cx="0" cy="388875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 flipV="1">
              <a:off x="1655087" y="3007651"/>
              <a:ext cx="0" cy="388875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flipV="1">
              <a:off x="2059189" y="3007651"/>
              <a:ext cx="0" cy="388875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69195" y="3404180"/>
              <a:ext cx="1693377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1069710" y="3366177"/>
              <a:ext cx="684803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Network</a:t>
              </a:r>
              <a:endParaRPr lang="en-US" sz="1200" dirty="0" smtClean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30378" y="3534787"/>
              <a:ext cx="165882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Typed Digital Object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63364" y="2923234"/>
              <a:ext cx="38441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File</a:t>
              </a:r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904394" y="2931304"/>
              <a:ext cx="38441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File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326182" y="2929752"/>
              <a:ext cx="38441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File</a:t>
              </a:r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38349" y="2928200"/>
              <a:ext cx="384415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/>
                <a:t>File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71503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Value Proposition of Info.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561348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Typing allows </a:t>
            </a:r>
          </a:p>
          <a:p>
            <a:pPr lvl="1"/>
            <a:r>
              <a:rPr lang="en-US" dirty="0" smtClean="0"/>
              <a:t>Grouping of digital objects generated in different times and domains for reasoning and establishing correlations between different types of objects</a:t>
            </a:r>
          </a:p>
          <a:p>
            <a:pPr lvl="2"/>
            <a:r>
              <a:rPr lang="en-US" dirty="0" smtClean="0"/>
              <a:t>Grouping is an aspect fundamental to humans for reasoning about things</a:t>
            </a:r>
          </a:p>
          <a:p>
            <a:pPr lvl="1"/>
            <a:r>
              <a:rPr lang="en-US" dirty="0" smtClean="0"/>
              <a:t>Creation of services that can automate information processing based on information types</a:t>
            </a:r>
          </a:p>
          <a:p>
            <a:r>
              <a:rPr lang="en-US" dirty="0" smtClean="0"/>
              <a:t>Advanced information processing can be performed for finding unforeseen correlations, trends, etc. </a:t>
            </a:r>
          </a:p>
          <a:p>
            <a:pPr lvl="1"/>
            <a:r>
              <a:rPr lang="en-US" dirty="0" smtClean="0"/>
              <a:t>This type of advanced processing has different names: data-intensive science, fourth paradigm, big-data analytics, etc.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5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5613480" y="1781459"/>
            <a:ext cx="2786576" cy="2061684"/>
            <a:chOff x="3271297" y="1860126"/>
            <a:chExt cx="2786576" cy="2061684"/>
          </a:xfrm>
        </p:grpSpPr>
        <p:sp>
          <p:nvSpPr>
            <p:cNvPr id="7" name="Rounded Rectangle 6"/>
            <p:cNvSpPr/>
            <p:nvPr/>
          </p:nvSpPr>
          <p:spPr>
            <a:xfrm>
              <a:off x="3271297" y="1860126"/>
              <a:ext cx="1799214" cy="1565265"/>
            </a:xfrm>
            <a:prstGeom prst="roundRect">
              <a:avLst/>
            </a:prstGeom>
            <a:gradFill flip="none" rotWithShape="1">
              <a:gsLst>
                <a:gs pos="0">
                  <a:schemeClr val="bg2">
                    <a:lumMod val="75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590701" y="2826396"/>
              <a:ext cx="1204225" cy="52589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741373" y="2966607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999612" y="2966607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244959" y="2966607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924180" y="3104155"/>
              <a:ext cx="60357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Type C</a:t>
              </a:r>
              <a:endParaRPr lang="en-US" sz="12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3331991" y="2006624"/>
              <a:ext cx="799537" cy="8218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496329" y="2243054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793052" y="2243054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496329" y="2523639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793052" y="2542489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449760" y="1971764"/>
              <a:ext cx="61056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Type A</a:t>
              </a:r>
              <a:endParaRPr lang="en-US" sz="1200" dirty="0"/>
            </a:p>
          </p:txBody>
        </p:sp>
        <p:sp>
          <p:nvSpPr>
            <p:cNvPr id="19" name="Oval 18"/>
            <p:cNvSpPr/>
            <p:nvPr/>
          </p:nvSpPr>
          <p:spPr>
            <a:xfrm>
              <a:off x="4195465" y="1992721"/>
              <a:ext cx="799537" cy="821849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359803" y="2229151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656526" y="2229151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359803" y="2509736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56526" y="2528586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13234" y="1957861"/>
              <a:ext cx="6052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Type B</a:t>
              </a:r>
              <a:endParaRPr lang="en-US" sz="1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372004" y="3398590"/>
              <a:ext cx="16588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dirty="0" smtClean="0"/>
                <a:t>Typed Digital Object</a:t>
              </a:r>
            </a:p>
            <a:p>
              <a:pPr algn="ctr"/>
              <a:r>
                <a:rPr lang="en-US" sz="1400" dirty="0" smtClean="0"/>
                <a:t>Collection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097836" y="2165443"/>
              <a:ext cx="960037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dirty="0" smtClean="0"/>
                <a:t>Digital Object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4884353" y="2317357"/>
              <a:ext cx="279023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90483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Value Proposition of Info. </a:t>
            </a:r>
            <a:r>
              <a:rPr lang="en-US" dirty="0" smtClean="0"/>
              <a:t>Types (cont.)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6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912178" y="1586120"/>
            <a:ext cx="5099922" cy="3150649"/>
            <a:chOff x="1689058" y="1362551"/>
            <a:chExt cx="5099922" cy="3150649"/>
          </a:xfrm>
        </p:grpSpPr>
        <p:sp>
          <p:nvSpPr>
            <p:cNvPr id="7" name="Rectangle 6"/>
            <p:cNvSpPr/>
            <p:nvPr/>
          </p:nvSpPr>
          <p:spPr>
            <a:xfrm>
              <a:off x="1708698" y="1362551"/>
              <a:ext cx="5080282" cy="289538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42"/>
            <p:cNvGrpSpPr/>
            <p:nvPr/>
          </p:nvGrpSpPr>
          <p:grpSpPr>
            <a:xfrm>
              <a:off x="3810000" y="2057400"/>
              <a:ext cx="1084717" cy="958448"/>
              <a:chOff x="21412200" y="12946063"/>
              <a:chExt cx="5341938" cy="5341937"/>
            </a:xfrm>
          </p:grpSpPr>
          <p:sp>
            <p:nvSpPr>
              <p:cNvPr id="12" name="AutoShape 48"/>
              <p:cNvSpPr>
                <a:spLocks noChangeAspect="1" noChangeArrowheads="1" noTextEdit="1"/>
              </p:cNvSpPr>
              <p:nvPr/>
            </p:nvSpPr>
            <p:spPr bwMode="auto">
              <a:xfrm>
                <a:off x="21412200" y="12946063"/>
                <a:ext cx="5341938" cy="53419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Freeform 50"/>
              <p:cNvSpPr>
                <a:spLocks noEditPoints="1"/>
              </p:cNvSpPr>
              <p:nvPr/>
            </p:nvSpPr>
            <p:spPr bwMode="auto">
              <a:xfrm>
                <a:off x="21412200" y="12955588"/>
                <a:ext cx="5341938" cy="5313362"/>
              </a:xfrm>
              <a:custGeom>
                <a:avLst/>
                <a:gdLst>
                  <a:gd name="T0" fmla="*/ 250 w 3365"/>
                  <a:gd name="T1" fmla="*/ 1221 h 3347"/>
                  <a:gd name="T2" fmla="*/ 280 w 3365"/>
                  <a:gd name="T3" fmla="*/ 1203 h 3347"/>
                  <a:gd name="T4" fmla="*/ 304 w 3365"/>
                  <a:gd name="T5" fmla="*/ 1191 h 3347"/>
                  <a:gd name="T6" fmla="*/ 310 w 3365"/>
                  <a:gd name="T7" fmla="*/ 1197 h 3347"/>
                  <a:gd name="T8" fmla="*/ 316 w 3365"/>
                  <a:gd name="T9" fmla="*/ 1191 h 3347"/>
                  <a:gd name="T10" fmla="*/ 369 w 3365"/>
                  <a:gd name="T11" fmla="*/ 1221 h 3347"/>
                  <a:gd name="T12" fmla="*/ 596 w 3365"/>
                  <a:gd name="T13" fmla="*/ 1459 h 3347"/>
                  <a:gd name="T14" fmla="*/ 643 w 3365"/>
                  <a:gd name="T15" fmla="*/ 1298 h 3347"/>
                  <a:gd name="T16" fmla="*/ 709 w 3365"/>
                  <a:gd name="T17" fmla="*/ 1149 h 3347"/>
                  <a:gd name="T18" fmla="*/ 792 w 3365"/>
                  <a:gd name="T19" fmla="*/ 1018 h 3347"/>
                  <a:gd name="T20" fmla="*/ 893 w 3365"/>
                  <a:gd name="T21" fmla="*/ 893 h 3347"/>
                  <a:gd name="T22" fmla="*/ 1018 w 3365"/>
                  <a:gd name="T23" fmla="*/ 792 h 3347"/>
                  <a:gd name="T24" fmla="*/ 1149 w 3365"/>
                  <a:gd name="T25" fmla="*/ 703 h 3347"/>
                  <a:gd name="T26" fmla="*/ 1298 w 3365"/>
                  <a:gd name="T27" fmla="*/ 637 h 3347"/>
                  <a:gd name="T28" fmla="*/ 1453 w 3365"/>
                  <a:gd name="T29" fmla="*/ 590 h 3347"/>
                  <a:gd name="T30" fmla="*/ 1465 w 3365"/>
                  <a:gd name="T31" fmla="*/ 0 h 3347"/>
                  <a:gd name="T32" fmla="*/ 1322 w 3365"/>
                  <a:gd name="T33" fmla="*/ 24 h 3347"/>
                  <a:gd name="T34" fmla="*/ 1054 w 3365"/>
                  <a:gd name="T35" fmla="*/ 107 h 3347"/>
                  <a:gd name="T36" fmla="*/ 804 w 3365"/>
                  <a:gd name="T37" fmla="*/ 232 h 3347"/>
                  <a:gd name="T38" fmla="*/ 578 w 3365"/>
                  <a:gd name="T39" fmla="*/ 393 h 3347"/>
                  <a:gd name="T40" fmla="*/ 387 w 3365"/>
                  <a:gd name="T41" fmla="*/ 590 h 3347"/>
                  <a:gd name="T42" fmla="*/ 226 w 3365"/>
                  <a:gd name="T43" fmla="*/ 816 h 3347"/>
                  <a:gd name="T44" fmla="*/ 101 w 3365"/>
                  <a:gd name="T45" fmla="*/ 1066 h 3347"/>
                  <a:gd name="T46" fmla="*/ 24 w 3365"/>
                  <a:gd name="T47" fmla="*/ 1340 h 3347"/>
                  <a:gd name="T48" fmla="*/ 250 w 3365"/>
                  <a:gd name="T49" fmla="*/ 1221 h 3347"/>
                  <a:gd name="T50" fmla="*/ 3121 w 3365"/>
                  <a:gd name="T51" fmla="*/ 2114 h 3347"/>
                  <a:gd name="T52" fmla="*/ 3097 w 3365"/>
                  <a:gd name="T53" fmla="*/ 2132 h 3347"/>
                  <a:gd name="T54" fmla="*/ 3067 w 3365"/>
                  <a:gd name="T55" fmla="*/ 2138 h 3347"/>
                  <a:gd name="T56" fmla="*/ 3061 w 3365"/>
                  <a:gd name="T57" fmla="*/ 2138 h 3347"/>
                  <a:gd name="T58" fmla="*/ 3055 w 3365"/>
                  <a:gd name="T59" fmla="*/ 2138 h 3347"/>
                  <a:gd name="T60" fmla="*/ 3002 w 3365"/>
                  <a:gd name="T61" fmla="*/ 2114 h 3347"/>
                  <a:gd name="T62" fmla="*/ 3002 w 3365"/>
                  <a:gd name="T63" fmla="*/ 2114 h 3347"/>
                  <a:gd name="T64" fmla="*/ 2775 w 3365"/>
                  <a:gd name="T65" fmla="*/ 1870 h 3347"/>
                  <a:gd name="T66" fmla="*/ 2734 w 3365"/>
                  <a:gd name="T67" fmla="*/ 2037 h 3347"/>
                  <a:gd name="T68" fmla="*/ 2662 w 3365"/>
                  <a:gd name="T69" fmla="*/ 2186 h 3347"/>
                  <a:gd name="T70" fmla="*/ 2579 w 3365"/>
                  <a:gd name="T71" fmla="*/ 2329 h 3347"/>
                  <a:gd name="T72" fmla="*/ 2472 w 3365"/>
                  <a:gd name="T73" fmla="*/ 2454 h 3347"/>
                  <a:gd name="T74" fmla="*/ 2347 w 3365"/>
                  <a:gd name="T75" fmla="*/ 2561 h 3347"/>
                  <a:gd name="T76" fmla="*/ 2210 w 3365"/>
                  <a:gd name="T77" fmla="*/ 2650 h 3347"/>
                  <a:gd name="T78" fmla="*/ 2055 w 3365"/>
                  <a:gd name="T79" fmla="*/ 2716 h 3347"/>
                  <a:gd name="T80" fmla="*/ 1894 w 3365"/>
                  <a:gd name="T81" fmla="*/ 2763 h 3347"/>
                  <a:gd name="T82" fmla="*/ 1924 w 3365"/>
                  <a:gd name="T83" fmla="*/ 3347 h 3347"/>
                  <a:gd name="T84" fmla="*/ 2067 w 3365"/>
                  <a:gd name="T85" fmla="*/ 3323 h 3347"/>
                  <a:gd name="T86" fmla="*/ 2335 w 3365"/>
                  <a:gd name="T87" fmla="*/ 3234 h 3347"/>
                  <a:gd name="T88" fmla="*/ 2579 w 3365"/>
                  <a:gd name="T89" fmla="*/ 3109 h 3347"/>
                  <a:gd name="T90" fmla="*/ 2799 w 3365"/>
                  <a:gd name="T91" fmla="*/ 2942 h 3347"/>
                  <a:gd name="T92" fmla="*/ 2990 w 3365"/>
                  <a:gd name="T93" fmla="*/ 2746 h 3347"/>
                  <a:gd name="T94" fmla="*/ 3151 w 3365"/>
                  <a:gd name="T95" fmla="*/ 2519 h 3347"/>
                  <a:gd name="T96" fmla="*/ 3270 w 3365"/>
                  <a:gd name="T97" fmla="*/ 2269 h 3347"/>
                  <a:gd name="T98" fmla="*/ 3347 w 3365"/>
                  <a:gd name="T99" fmla="*/ 1995 h 3347"/>
                  <a:gd name="T100" fmla="*/ 3121 w 3365"/>
                  <a:gd name="T101" fmla="*/ 2114 h 3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365" h="3347">
                    <a:moveTo>
                      <a:pt x="262" y="1233"/>
                    </a:moveTo>
                    <a:lnTo>
                      <a:pt x="250" y="1221"/>
                    </a:lnTo>
                    <a:lnTo>
                      <a:pt x="250" y="1221"/>
                    </a:lnTo>
                    <a:lnTo>
                      <a:pt x="280" y="1203"/>
                    </a:lnTo>
                    <a:lnTo>
                      <a:pt x="304" y="1191"/>
                    </a:lnTo>
                    <a:lnTo>
                      <a:pt x="304" y="1191"/>
                    </a:lnTo>
                    <a:lnTo>
                      <a:pt x="310" y="1197"/>
                    </a:lnTo>
                    <a:lnTo>
                      <a:pt x="310" y="1197"/>
                    </a:lnTo>
                    <a:lnTo>
                      <a:pt x="316" y="1191"/>
                    </a:lnTo>
                    <a:lnTo>
                      <a:pt x="316" y="1191"/>
                    </a:lnTo>
                    <a:lnTo>
                      <a:pt x="345" y="1203"/>
                    </a:lnTo>
                    <a:lnTo>
                      <a:pt x="369" y="1221"/>
                    </a:lnTo>
                    <a:lnTo>
                      <a:pt x="596" y="1459"/>
                    </a:lnTo>
                    <a:lnTo>
                      <a:pt x="596" y="1459"/>
                    </a:lnTo>
                    <a:lnTo>
                      <a:pt x="613" y="1376"/>
                    </a:lnTo>
                    <a:lnTo>
                      <a:pt x="643" y="1298"/>
                    </a:lnTo>
                    <a:lnTo>
                      <a:pt x="673" y="1221"/>
                    </a:lnTo>
                    <a:lnTo>
                      <a:pt x="709" y="1149"/>
                    </a:lnTo>
                    <a:lnTo>
                      <a:pt x="744" y="1084"/>
                    </a:lnTo>
                    <a:lnTo>
                      <a:pt x="792" y="1018"/>
                    </a:lnTo>
                    <a:lnTo>
                      <a:pt x="840" y="953"/>
                    </a:lnTo>
                    <a:lnTo>
                      <a:pt x="893" y="893"/>
                    </a:lnTo>
                    <a:lnTo>
                      <a:pt x="953" y="840"/>
                    </a:lnTo>
                    <a:lnTo>
                      <a:pt x="1018" y="792"/>
                    </a:lnTo>
                    <a:lnTo>
                      <a:pt x="1084" y="744"/>
                    </a:lnTo>
                    <a:lnTo>
                      <a:pt x="1149" y="703"/>
                    </a:lnTo>
                    <a:lnTo>
                      <a:pt x="1221" y="667"/>
                    </a:lnTo>
                    <a:lnTo>
                      <a:pt x="1298" y="637"/>
                    </a:lnTo>
                    <a:lnTo>
                      <a:pt x="1376" y="607"/>
                    </a:lnTo>
                    <a:lnTo>
                      <a:pt x="1453" y="590"/>
                    </a:lnTo>
                    <a:lnTo>
                      <a:pt x="1769" y="292"/>
                    </a:lnTo>
                    <a:lnTo>
                      <a:pt x="1465" y="0"/>
                    </a:lnTo>
                    <a:lnTo>
                      <a:pt x="1465" y="0"/>
                    </a:lnTo>
                    <a:lnTo>
                      <a:pt x="1322" y="24"/>
                    </a:lnTo>
                    <a:lnTo>
                      <a:pt x="1185" y="60"/>
                    </a:lnTo>
                    <a:lnTo>
                      <a:pt x="1054" y="107"/>
                    </a:lnTo>
                    <a:lnTo>
                      <a:pt x="923" y="161"/>
                    </a:lnTo>
                    <a:lnTo>
                      <a:pt x="804" y="232"/>
                    </a:lnTo>
                    <a:lnTo>
                      <a:pt x="685" y="310"/>
                    </a:lnTo>
                    <a:lnTo>
                      <a:pt x="578" y="393"/>
                    </a:lnTo>
                    <a:lnTo>
                      <a:pt x="476" y="488"/>
                    </a:lnTo>
                    <a:lnTo>
                      <a:pt x="387" y="590"/>
                    </a:lnTo>
                    <a:lnTo>
                      <a:pt x="304" y="697"/>
                    </a:lnTo>
                    <a:lnTo>
                      <a:pt x="226" y="816"/>
                    </a:lnTo>
                    <a:lnTo>
                      <a:pt x="161" y="935"/>
                    </a:lnTo>
                    <a:lnTo>
                      <a:pt x="101" y="1066"/>
                    </a:lnTo>
                    <a:lnTo>
                      <a:pt x="60" y="1197"/>
                    </a:lnTo>
                    <a:lnTo>
                      <a:pt x="24" y="1340"/>
                    </a:lnTo>
                    <a:lnTo>
                      <a:pt x="0" y="1483"/>
                    </a:lnTo>
                    <a:lnTo>
                      <a:pt x="250" y="1221"/>
                    </a:lnTo>
                    <a:lnTo>
                      <a:pt x="262" y="1233"/>
                    </a:lnTo>
                    <a:close/>
                    <a:moveTo>
                      <a:pt x="3121" y="2114"/>
                    </a:moveTo>
                    <a:lnTo>
                      <a:pt x="3121" y="2114"/>
                    </a:lnTo>
                    <a:lnTo>
                      <a:pt x="3097" y="2132"/>
                    </a:lnTo>
                    <a:lnTo>
                      <a:pt x="3067" y="2138"/>
                    </a:lnTo>
                    <a:lnTo>
                      <a:pt x="3067" y="2138"/>
                    </a:lnTo>
                    <a:lnTo>
                      <a:pt x="3061" y="2138"/>
                    </a:lnTo>
                    <a:lnTo>
                      <a:pt x="3061" y="2138"/>
                    </a:lnTo>
                    <a:lnTo>
                      <a:pt x="3055" y="2138"/>
                    </a:lnTo>
                    <a:lnTo>
                      <a:pt x="3055" y="2138"/>
                    </a:lnTo>
                    <a:lnTo>
                      <a:pt x="3026" y="2132"/>
                    </a:lnTo>
                    <a:lnTo>
                      <a:pt x="3002" y="2114"/>
                    </a:lnTo>
                    <a:lnTo>
                      <a:pt x="3014" y="2096"/>
                    </a:lnTo>
                    <a:lnTo>
                      <a:pt x="3002" y="2114"/>
                    </a:lnTo>
                    <a:lnTo>
                      <a:pt x="2775" y="1870"/>
                    </a:lnTo>
                    <a:lnTo>
                      <a:pt x="2775" y="1870"/>
                    </a:lnTo>
                    <a:lnTo>
                      <a:pt x="2758" y="1953"/>
                    </a:lnTo>
                    <a:lnTo>
                      <a:pt x="2734" y="2037"/>
                    </a:lnTo>
                    <a:lnTo>
                      <a:pt x="2698" y="2114"/>
                    </a:lnTo>
                    <a:lnTo>
                      <a:pt x="2662" y="2186"/>
                    </a:lnTo>
                    <a:lnTo>
                      <a:pt x="2626" y="2257"/>
                    </a:lnTo>
                    <a:lnTo>
                      <a:pt x="2579" y="2329"/>
                    </a:lnTo>
                    <a:lnTo>
                      <a:pt x="2525" y="2394"/>
                    </a:lnTo>
                    <a:lnTo>
                      <a:pt x="2472" y="2454"/>
                    </a:lnTo>
                    <a:lnTo>
                      <a:pt x="2412" y="2507"/>
                    </a:lnTo>
                    <a:lnTo>
                      <a:pt x="2347" y="2561"/>
                    </a:lnTo>
                    <a:lnTo>
                      <a:pt x="2281" y="2609"/>
                    </a:lnTo>
                    <a:lnTo>
                      <a:pt x="2210" y="2650"/>
                    </a:lnTo>
                    <a:lnTo>
                      <a:pt x="2132" y="2686"/>
                    </a:lnTo>
                    <a:lnTo>
                      <a:pt x="2055" y="2716"/>
                    </a:lnTo>
                    <a:lnTo>
                      <a:pt x="1977" y="2746"/>
                    </a:lnTo>
                    <a:lnTo>
                      <a:pt x="1894" y="2763"/>
                    </a:lnTo>
                    <a:lnTo>
                      <a:pt x="1602" y="3037"/>
                    </a:lnTo>
                    <a:lnTo>
                      <a:pt x="1924" y="3347"/>
                    </a:lnTo>
                    <a:lnTo>
                      <a:pt x="1924" y="3347"/>
                    </a:lnTo>
                    <a:lnTo>
                      <a:pt x="2067" y="3323"/>
                    </a:lnTo>
                    <a:lnTo>
                      <a:pt x="2204" y="3288"/>
                    </a:lnTo>
                    <a:lnTo>
                      <a:pt x="2335" y="3234"/>
                    </a:lnTo>
                    <a:lnTo>
                      <a:pt x="2460" y="3180"/>
                    </a:lnTo>
                    <a:lnTo>
                      <a:pt x="2579" y="3109"/>
                    </a:lnTo>
                    <a:lnTo>
                      <a:pt x="2692" y="3031"/>
                    </a:lnTo>
                    <a:lnTo>
                      <a:pt x="2799" y="2942"/>
                    </a:lnTo>
                    <a:lnTo>
                      <a:pt x="2900" y="2847"/>
                    </a:lnTo>
                    <a:lnTo>
                      <a:pt x="2990" y="2746"/>
                    </a:lnTo>
                    <a:lnTo>
                      <a:pt x="3073" y="2638"/>
                    </a:lnTo>
                    <a:lnTo>
                      <a:pt x="3151" y="2519"/>
                    </a:lnTo>
                    <a:lnTo>
                      <a:pt x="3216" y="2394"/>
                    </a:lnTo>
                    <a:lnTo>
                      <a:pt x="3270" y="2269"/>
                    </a:lnTo>
                    <a:lnTo>
                      <a:pt x="3311" y="2132"/>
                    </a:lnTo>
                    <a:lnTo>
                      <a:pt x="3347" y="1995"/>
                    </a:lnTo>
                    <a:lnTo>
                      <a:pt x="3365" y="1852"/>
                    </a:lnTo>
                    <a:lnTo>
                      <a:pt x="3121" y="2114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Freeform 51"/>
              <p:cNvSpPr>
                <a:spLocks/>
              </p:cNvSpPr>
              <p:nvPr/>
            </p:nvSpPr>
            <p:spPr bwMode="auto">
              <a:xfrm>
                <a:off x="24399875" y="12946063"/>
                <a:ext cx="2344738" cy="2789237"/>
              </a:xfrm>
              <a:custGeom>
                <a:avLst/>
                <a:gdLst>
                  <a:gd name="T0" fmla="*/ 881 w 1477"/>
                  <a:gd name="T1" fmla="*/ 1447 h 1757"/>
                  <a:gd name="T2" fmla="*/ 1179 w 1477"/>
                  <a:gd name="T3" fmla="*/ 1757 h 1757"/>
                  <a:gd name="T4" fmla="*/ 1477 w 1477"/>
                  <a:gd name="T5" fmla="*/ 1441 h 1757"/>
                  <a:gd name="T6" fmla="*/ 1477 w 1477"/>
                  <a:gd name="T7" fmla="*/ 1441 h 1757"/>
                  <a:gd name="T8" fmla="*/ 1453 w 1477"/>
                  <a:gd name="T9" fmla="*/ 1304 h 1757"/>
                  <a:gd name="T10" fmla="*/ 1412 w 1477"/>
                  <a:gd name="T11" fmla="*/ 1167 h 1757"/>
                  <a:gd name="T12" fmla="*/ 1364 w 1477"/>
                  <a:gd name="T13" fmla="*/ 1036 h 1757"/>
                  <a:gd name="T14" fmla="*/ 1310 w 1477"/>
                  <a:gd name="T15" fmla="*/ 911 h 1757"/>
                  <a:gd name="T16" fmla="*/ 1239 w 1477"/>
                  <a:gd name="T17" fmla="*/ 792 h 1757"/>
                  <a:gd name="T18" fmla="*/ 1161 w 1477"/>
                  <a:gd name="T19" fmla="*/ 679 h 1757"/>
                  <a:gd name="T20" fmla="*/ 1078 w 1477"/>
                  <a:gd name="T21" fmla="*/ 572 h 1757"/>
                  <a:gd name="T22" fmla="*/ 983 w 1477"/>
                  <a:gd name="T23" fmla="*/ 471 h 1757"/>
                  <a:gd name="T24" fmla="*/ 881 w 1477"/>
                  <a:gd name="T25" fmla="*/ 381 h 1757"/>
                  <a:gd name="T26" fmla="*/ 774 w 1477"/>
                  <a:gd name="T27" fmla="*/ 298 h 1757"/>
                  <a:gd name="T28" fmla="*/ 661 w 1477"/>
                  <a:gd name="T29" fmla="*/ 220 h 1757"/>
                  <a:gd name="T30" fmla="*/ 542 w 1477"/>
                  <a:gd name="T31" fmla="*/ 161 h 1757"/>
                  <a:gd name="T32" fmla="*/ 411 w 1477"/>
                  <a:gd name="T33" fmla="*/ 101 h 1757"/>
                  <a:gd name="T34" fmla="*/ 280 w 1477"/>
                  <a:gd name="T35" fmla="*/ 60 h 1757"/>
                  <a:gd name="T36" fmla="*/ 143 w 1477"/>
                  <a:gd name="T37" fmla="*/ 24 h 1757"/>
                  <a:gd name="T38" fmla="*/ 0 w 1477"/>
                  <a:gd name="T39" fmla="*/ 0 h 1757"/>
                  <a:gd name="T40" fmla="*/ 250 w 1477"/>
                  <a:gd name="T41" fmla="*/ 238 h 1757"/>
                  <a:gd name="T42" fmla="*/ 250 w 1477"/>
                  <a:gd name="T43" fmla="*/ 238 h 1757"/>
                  <a:gd name="T44" fmla="*/ 268 w 1477"/>
                  <a:gd name="T45" fmla="*/ 262 h 1757"/>
                  <a:gd name="T46" fmla="*/ 274 w 1477"/>
                  <a:gd name="T47" fmla="*/ 292 h 1757"/>
                  <a:gd name="T48" fmla="*/ 274 w 1477"/>
                  <a:gd name="T49" fmla="*/ 292 h 1757"/>
                  <a:gd name="T50" fmla="*/ 274 w 1477"/>
                  <a:gd name="T51" fmla="*/ 298 h 1757"/>
                  <a:gd name="T52" fmla="*/ 274 w 1477"/>
                  <a:gd name="T53" fmla="*/ 298 h 1757"/>
                  <a:gd name="T54" fmla="*/ 274 w 1477"/>
                  <a:gd name="T55" fmla="*/ 298 h 1757"/>
                  <a:gd name="T56" fmla="*/ 274 w 1477"/>
                  <a:gd name="T57" fmla="*/ 298 h 1757"/>
                  <a:gd name="T58" fmla="*/ 268 w 1477"/>
                  <a:gd name="T59" fmla="*/ 328 h 1757"/>
                  <a:gd name="T60" fmla="*/ 250 w 1477"/>
                  <a:gd name="T61" fmla="*/ 357 h 1757"/>
                  <a:gd name="T62" fmla="*/ 238 w 1477"/>
                  <a:gd name="T63" fmla="*/ 345 h 1757"/>
                  <a:gd name="T64" fmla="*/ 250 w 1477"/>
                  <a:gd name="T65" fmla="*/ 357 h 1757"/>
                  <a:gd name="T66" fmla="*/ 0 w 1477"/>
                  <a:gd name="T67" fmla="*/ 590 h 1757"/>
                  <a:gd name="T68" fmla="*/ 0 w 1477"/>
                  <a:gd name="T69" fmla="*/ 590 h 1757"/>
                  <a:gd name="T70" fmla="*/ 83 w 1477"/>
                  <a:gd name="T71" fmla="*/ 607 h 1757"/>
                  <a:gd name="T72" fmla="*/ 161 w 1477"/>
                  <a:gd name="T73" fmla="*/ 631 h 1757"/>
                  <a:gd name="T74" fmla="*/ 238 w 1477"/>
                  <a:gd name="T75" fmla="*/ 661 h 1757"/>
                  <a:gd name="T76" fmla="*/ 310 w 1477"/>
                  <a:gd name="T77" fmla="*/ 697 h 1757"/>
                  <a:gd name="T78" fmla="*/ 381 w 1477"/>
                  <a:gd name="T79" fmla="*/ 739 h 1757"/>
                  <a:gd name="T80" fmla="*/ 447 w 1477"/>
                  <a:gd name="T81" fmla="*/ 780 h 1757"/>
                  <a:gd name="T82" fmla="*/ 512 w 1477"/>
                  <a:gd name="T83" fmla="*/ 834 h 1757"/>
                  <a:gd name="T84" fmla="*/ 572 w 1477"/>
                  <a:gd name="T85" fmla="*/ 887 h 1757"/>
                  <a:gd name="T86" fmla="*/ 625 w 1477"/>
                  <a:gd name="T87" fmla="*/ 941 h 1757"/>
                  <a:gd name="T88" fmla="*/ 679 w 1477"/>
                  <a:gd name="T89" fmla="*/ 1007 h 1757"/>
                  <a:gd name="T90" fmla="*/ 727 w 1477"/>
                  <a:gd name="T91" fmla="*/ 1072 h 1757"/>
                  <a:gd name="T92" fmla="*/ 768 w 1477"/>
                  <a:gd name="T93" fmla="*/ 1138 h 1757"/>
                  <a:gd name="T94" fmla="*/ 804 w 1477"/>
                  <a:gd name="T95" fmla="*/ 1215 h 1757"/>
                  <a:gd name="T96" fmla="*/ 840 w 1477"/>
                  <a:gd name="T97" fmla="*/ 1286 h 1757"/>
                  <a:gd name="T98" fmla="*/ 864 w 1477"/>
                  <a:gd name="T99" fmla="*/ 1364 h 1757"/>
                  <a:gd name="T100" fmla="*/ 881 w 1477"/>
                  <a:gd name="T101" fmla="*/ 1447 h 1757"/>
                  <a:gd name="T102" fmla="*/ 881 w 1477"/>
                  <a:gd name="T103" fmla="*/ 1447 h 1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477" h="1757">
                    <a:moveTo>
                      <a:pt x="881" y="1447"/>
                    </a:moveTo>
                    <a:lnTo>
                      <a:pt x="1179" y="1757"/>
                    </a:lnTo>
                    <a:lnTo>
                      <a:pt x="1477" y="1441"/>
                    </a:lnTo>
                    <a:lnTo>
                      <a:pt x="1477" y="1441"/>
                    </a:lnTo>
                    <a:lnTo>
                      <a:pt x="1453" y="1304"/>
                    </a:lnTo>
                    <a:lnTo>
                      <a:pt x="1412" y="1167"/>
                    </a:lnTo>
                    <a:lnTo>
                      <a:pt x="1364" y="1036"/>
                    </a:lnTo>
                    <a:lnTo>
                      <a:pt x="1310" y="911"/>
                    </a:lnTo>
                    <a:lnTo>
                      <a:pt x="1239" y="792"/>
                    </a:lnTo>
                    <a:lnTo>
                      <a:pt x="1161" y="679"/>
                    </a:lnTo>
                    <a:lnTo>
                      <a:pt x="1078" y="572"/>
                    </a:lnTo>
                    <a:lnTo>
                      <a:pt x="983" y="471"/>
                    </a:lnTo>
                    <a:lnTo>
                      <a:pt x="881" y="381"/>
                    </a:lnTo>
                    <a:lnTo>
                      <a:pt x="774" y="298"/>
                    </a:lnTo>
                    <a:lnTo>
                      <a:pt x="661" y="220"/>
                    </a:lnTo>
                    <a:lnTo>
                      <a:pt x="542" y="161"/>
                    </a:lnTo>
                    <a:lnTo>
                      <a:pt x="411" y="101"/>
                    </a:lnTo>
                    <a:lnTo>
                      <a:pt x="280" y="60"/>
                    </a:lnTo>
                    <a:lnTo>
                      <a:pt x="143" y="24"/>
                    </a:lnTo>
                    <a:lnTo>
                      <a:pt x="0" y="0"/>
                    </a:lnTo>
                    <a:lnTo>
                      <a:pt x="250" y="238"/>
                    </a:lnTo>
                    <a:lnTo>
                      <a:pt x="250" y="238"/>
                    </a:lnTo>
                    <a:lnTo>
                      <a:pt x="268" y="262"/>
                    </a:lnTo>
                    <a:lnTo>
                      <a:pt x="274" y="292"/>
                    </a:lnTo>
                    <a:lnTo>
                      <a:pt x="274" y="292"/>
                    </a:lnTo>
                    <a:lnTo>
                      <a:pt x="274" y="298"/>
                    </a:lnTo>
                    <a:lnTo>
                      <a:pt x="274" y="298"/>
                    </a:lnTo>
                    <a:lnTo>
                      <a:pt x="274" y="298"/>
                    </a:lnTo>
                    <a:lnTo>
                      <a:pt x="274" y="298"/>
                    </a:lnTo>
                    <a:lnTo>
                      <a:pt x="268" y="328"/>
                    </a:lnTo>
                    <a:lnTo>
                      <a:pt x="250" y="357"/>
                    </a:lnTo>
                    <a:lnTo>
                      <a:pt x="238" y="345"/>
                    </a:lnTo>
                    <a:lnTo>
                      <a:pt x="250" y="357"/>
                    </a:lnTo>
                    <a:lnTo>
                      <a:pt x="0" y="590"/>
                    </a:lnTo>
                    <a:lnTo>
                      <a:pt x="0" y="590"/>
                    </a:lnTo>
                    <a:lnTo>
                      <a:pt x="83" y="607"/>
                    </a:lnTo>
                    <a:lnTo>
                      <a:pt x="161" y="631"/>
                    </a:lnTo>
                    <a:lnTo>
                      <a:pt x="238" y="661"/>
                    </a:lnTo>
                    <a:lnTo>
                      <a:pt x="310" y="697"/>
                    </a:lnTo>
                    <a:lnTo>
                      <a:pt x="381" y="739"/>
                    </a:lnTo>
                    <a:lnTo>
                      <a:pt x="447" y="780"/>
                    </a:lnTo>
                    <a:lnTo>
                      <a:pt x="512" y="834"/>
                    </a:lnTo>
                    <a:lnTo>
                      <a:pt x="572" y="887"/>
                    </a:lnTo>
                    <a:lnTo>
                      <a:pt x="625" y="941"/>
                    </a:lnTo>
                    <a:lnTo>
                      <a:pt x="679" y="1007"/>
                    </a:lnTo>
                    <a:lnTo>
                      <a:pt x="727" y="1072"/>
                    </a:lnTo>
                    <a:lnTo>
                      <a:pt x="768" y="1138"/>
                    </a:lnTo>
                    <a:lnTo>
                      <a:pt x="804" y="1215"/>
                    </a:lnTo>
                    <a:lnTo>
                      <a:pt x="840" y="1286"/>
                    </a:lnTo>
                    <a:lnTo>
                      <a:pt x="864" y="1364"/>
                    </a:lnTo>
                    <a:lnTo>
                      <a:pt x="881" y="1447"/>
                    </a:lnTo>
                    <a:lnTo>
                      <a:pt x="881" y="1447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Freeform 52"/>
              <p:cNvSpPr>
                <a:spLocks/>
              </p:cNvSpPr>
              <p:nvPr/>
            </p:nvSpPr>
            <p:spPr bwMode="auto">
              <a:xfrm>
                <a:off x="21421725" y="15460663"/>
                <a:ext cx="2392363" cy="2827337"/>
              </a:xfrm>
              <a:custGeom>
                <a:avLst/>
                <a:gdLst>
                  <a:gd name="T0" fmla="*/ 1245 w 1507"/>
                  <a:gd name="T1" fmla="*/ 1507 h 1781"/>
                  <a:gd name="T2" fmla="*/ 1233 w 1507"/>
                  <a:gd name="T3" fmla="*/ 1519 h 1781"/>
                  <a:gd name="T4" fmla="*/ 1233 w 1507"/>
                  <a:gd name="T5" fmla="*/ 1519 h 1781"/>
                  <a:gd name="T6" fmla="*/ 1215 w 1507"/>
                  <a:gd name="T7" fmla="*/ 1495 h 1781"/>
                  <a:gd name="T8" fmla="*/ 1209 w 1507"/>
                  <a:gd name="T9" fmla="*/ 1465 h 1781"/>
                  <a:gd name="T10" fmla="*/ 1209 w 1507"/>
                  <a:gd name="T11" fmla="*/ 1465 h 1781"/>
                  <a:gd name="T12" fmla="*/ 1209 w 1507"/>
                  <a:gd name="T13" fmla="*/ 1459 h 1781"/>
                  <a:gd name="T14" fmla="*/ 1209 w 1507"/>
                  <a:gd name="T15" fmla="*/ 1459 h 1781"/>
                  <a:gd name="T16" fmla="*/ 1209 w 1507"/>
                  <a:gd name="T17" fmla="*/ 1459 h 1781"/>
                  <a:gd name="T18" fmla="*/ 1209 w 1507"/>
                  <a:gd name="T19" fmla="*/ 1459 h 1781"/>
                  <a:gd name="T20" fmla="*/ 1215 w 1507"/>
                  <a:gd name="T21" fmla="*/ 1430 h 1781"/>
                  <a:gd name="T22" fmla="*/ 1233 w 1507"/>
                  <a:gd name="T23" fmla="*/ 1400 h 1781"/>
                  <a:gd name="T24" fmla="*/ 1465 w 1507"/>
                  <a:gd name="T25" fmla="*/ 1185 h 1781"/>
                  <a:gd name="T26" fmla="*/ 1465 w 1507"/>
                  <a:gd name="T27" fmla="*/ 1185 h 1781"/>
                  <a:gd name="T28" fmla="*/ 1382 w 1507"/>
                  <a:gd name="T29" fmla="*/ 1168 h 1781"/>
                  <a:gd name="T30" fmla="*/ 1304 w 1507"/>
                  <a:gd name="T31" fmla="*/ 1138 h 1781"/>
                  <a:gd name="T32" fmla="*/ 1227 w 1507"/>
                  <a:gd name="T33" fmla="*/ 1108 h 1781"/>
                  <a:gd name="T34" fmla="*/ 1149 w 1507"/>
                  <a:gd name="T35" fmla="*/ 1072 h 1781"/>
                  <a:gd name="T36" fmla="*/ 1078 w 1507"/>
                  <a:gd name="T37" fmla="*/ 1031 h 1781"/>
                  <a:gd name="T38" fmla="*/ 1012 w 1507"/>
                  <a:gd name="T39" fmla="*/ 983 h 1781"/>
                  <a:gd name="T40" fmla="*/ 947 w 1507"/>
                  <a:gd name="T41" fmla="*/ 929 h 1781"/>
                  <a:gd name="T42" fmla="*/ 887 w 1507"/>
                  <a:gd name="T43" fmla="*/ 876 h 1781"/>
                  <a:gd name="T44" fmla="*/ 834 w 1507"/>
                  <a:gd name="T45" fmla="*/ 816 h 1781"/>
                  <a:gd name="T46" fmla="*/ 786 w 1507"/>
                  <a:gd name="T47" fmla="*/ 751 h 1781"/>
                  <a:gd name="T48" fmla="*/ 738 w 1507"/>
                  <a:gd name="T49" fmla="*/ 685 h 1781"/>
                  <a:gd name="T50" fmla="*/ 697 w 1507"/>
                  <a:gd name="T51" fmla="*/ 614 h 1781"/>
                  <a:gd name="T52" fmla="*/ 661 w 1507"/>
                  <a:gd name="T53" fmla="*/ 536 h 1781"/>
                  <a:gd name="T54" fmla="*/ 631 w 1507"/>
                  <a:gd name="T55" fmla="*/ 459 h 1781"/>
                  <a:gd name="T56" fmla="*/ 607 w 1507"/>
                  <a:gd name="T57" fmla="*/ 381 h 1781"/>
                  <a:gd name="T58" fmla="*/ 590 w 1507"/>
                  <a:gd name="T59" fmla="*/ 298 h 1781"/>
                  <a:gd name="T60" fmla="*/ 304 w 1507"/>
                  <a:gd name="T61" fmla="*/ 0 h 1781"/>
                  <a:gd name="T62" fmla="*/ 0 w 1507"/>
                  <a:gd name="T63" fmla="*/ 322 h 1781"/>
                  <a:gd name="T64" fmla="*/ 0 w 1507"/>
                  <a:gd name="T65" fmla="*/ 322 h 1781"/>
                  <a:gd name="T66" fmla="*/ 24 w 1507"/>
                  <a:gd name="T67" fmla="*/ 465 h 1781"/>
                  <a:gd name="T68" fmla="*/ 60 w 1507"/>
                  <a:gd name="T69" fmla="*/ 602 h 1781"/>
                  <a:gd name="T70" fmla="*/ 113 w 1507"/>
                  <a:gd name="T71" fmla="*/ 739 h 1781"/>
                  <a:gd name="T72" fmla="*/ 167 w 1507"/>
                  <a:gd name="T73" fmla="*/ 864 h 1781"/>
                  <a:gd name="T74" fmla="*/ 238 w 1507"/>
                  <a:gd name="T75" fmla="*/ 989 h 1781"/>
                  <a:gd name="T76" fmla="*/ 316 w 1507"/>
                  <a:gd name="T77" fmla="*/ 1102 h 1781"/>
                  <a:gd name="T78" fmla="*/ 405 w 1507"/>
                  <a:gd name="T79" fmla="*/ 1209 h 1781"/>
                  <a:gd name="T80" fmla="*/ 500 w 1507"/>
                  <a:gd name="T81" fmla="*/ 1310 h 1781"/>
                  <a:gd name="T82" fmla="*/ 601 w 1507"/>
                  <a:gd name="T83" fmla="*/ 1406 h 1781"/>
                  <a:gd name="T84" fmla="*/ 715 w 1507"/>
                  <a:gd name="T85" fmla="*/ 1489 h 1781"/>
                  <a:gd name="T86" fmla="*/ 834 w 1507"/>
                  <a:gd name="T87" fmla="*/ 1561 h 1781"/>
                  <a:gd name="T88" fmla="*/ 959 w 1507"/>
                  <a:gd name="T89" fmla="*/ 1626 h 1781"/>
                  <a:gd name="T90" fmla="*/ 1084 w 1507"/>
                  <a:gd name="T91" fmla="*/ 1680 h 1781"/>
                  <a:gd name="T92" fmla="*/ 1221 w 1507"/>
                  <a:gd name="T93" fmla="*/ 1727 h 1781"/>
                  <a:gd name="T94" fmla="*/ 1364 w 1507"/>
                  <a:gd name="T95" fmla="*/ 1757 h 1781"/>
                  <a:gd name="T96" fmla="*/ 1507 w 1507"/>
                  <a:gd name="T97" fmla="*/ 1781 h 1781"/>
                  <a:gd name="T98" fmla="*/ 1233 w 1507"/>
                  <a:gd name="T99" fmla="*/ 1519 h 1781"/>
                  <a:gd name="T100" fmla="*/ 1245 w 1507"/>
                  <a:gd name="T101" fmla="*/ 1507 h 17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507" h="1781">
                    <a:moveTo>
                      <a:pt x="1245" y="1507"/>
                    </a:moveTo>
                    <a:lnTo>
                      <a:pt x="1233" y="1519"/>
                    </a:lnTo>
                    <a:lnTo>
                      <a:pt x="1233" y="1519"/>
                    </a:lnTo>
                    <a:lnTo>
                      <a:pt x="1215" y="1495"/>
                    </a:lnTo>
                    <a:lnTo>
                      <a:pt x="1209" y="1465"/>
                    </a:lnTo>
                    <a:lnTo>
                      <a:pt x="1209" y="1465"/>
                    </a:lnTo>
                    <a:lnTo>
                      <a:pt x="1209" y="1459"/>
                    </a:lnTo>
                    <a:lnTo>
                      <a:pt x="1209" y="1459"/>
                    </a:lnTo>
                    <a:lnTo>
                      <a:pt x="1209" y="1459"/>
                    </a:lnTo>
                    <a:lnTo>
                      <a:pt x="1209" y="1459"/>
                    </a:lnTo>
                    <a:lnTo>
                      <a:pt x="1215" y="1430"/>
                    </a:lnTo>
                    <a:lnTo>
                      <a:pt x="1233" y="1400"/>
                    </a:lnTo>
                    <a:lnTo>
                      <a:pt x="1465" y="1185"/>
                    </a:lnTo>
                    <a:lnTo>
                      <a:pt x="1465" y="1185"/>
                    </a:lnTo>
                    <a:lnTo>
                      <a:pt x="1382" y="1168"/>
                    </a:lnTo>
                    <a:lnTo>
                      <a:pt x="1304" y="1138"/>
                    </a:lnTo>
                    <a:lnTo>
                      <a:pt x="1227" y="1108"/>
                    </a:lnTo>
                    <a:lnTo>
                      <a:pt x="1149" y="1072"/>
                    </a:lnTo>
                    <a:lnTo>
                      <a:pt x="1078" y="1031"/>
                    </a:lnTo>
                    <a:lnTo>
                      <a:pt x="1012" y="983"/>
                    </a:lnTo>
                    <a:lnTo>
                      <a:pt x="947" y="929"/>
                    </a:lnTo>
                    <a:lnTo>
                      <a:pt x="887" y="876"/>
                    </a:lnTo>
                    <a:lnTo>
                      <a:pt x="834" y="816"/>
                    </a:lnTo>
                    <a:lnTo>
                      <a:pt x="786" y="751"/>
                    </a:lnTo>
                    <a:lnTo>
                      <a:pt x="738" y="685"/>
                    </a:lnTo>
                    <a:lnTo>
                      <a:pt x="697" y="614"/>
                    </a:lnTo>
                    <a:lnTo>
                      <a:pt x="661" y="536"/>
                    </a:lnTo>
                    <a:lnTo>
                      <a:pt x="631" y="459"/>
                    </a:lnTo>
                    <a:lnTo>
                      <a:pt x="607" y="381"/>
                    </a:lnTo>
                    <a:lnTo>
                      <a:pt x="590" y="298"/>
                    </a:lnTo>
                    <a:lnTo>
                      <a:pt x="304" y="0"/>
                    </a:lnTo>
                    <a:lnTo>
                      <a:pt x="0" y="322"/>
                    </a:lnTo>
                    <a:lnTo>
                      <a:pt x="0" y="322"/>
                    </a:lnTo>
                    <a:lnTo>
                      <a:pt x="24" y="465"/>
                    </a:lnTo>
                    <a:lnTo>
                      <a:pt x="60" y="602"/>
                    </a:lnTo>
                    <a:lnTo>
                      <a:pt x="113" y="739"/>
                    </a:lnTo>
                    <a:lnTo>
                      <a:pt x="167" y="864"/>
                    </a:lnTo>
                    <a:lnTo>
                      <a:pt x="238" y="989"/>
                    </a:lnTo>
                    <a:lnTo>
                      <a:pt x="316" y="1102"/>
                    </a:lnTo>
                    <a:lnTo>
                      <a:pt x="405" y="1209"/>
                    </a:lnTo>
                    <a:lnTo>
                      <a:pt x="500" y="1310"/>
                    </a:lnTo>
                    <a:lnTo>
                      <a:pt x="601" y="1406"/>
                    </a:lnTo>
                    <a:lnTo>
                      <a:pt x="715" y="1489"/>
                    </a:lnTo>
                    <a:lnTo>
                      <a:pt x="834" y="1561"/>
                    </a:lnTo>
                    <a:lnTo>
                      <a:pt x="959" y="1626"/>
                    </a:lnTo>
                    <a:lnTo>
                      <a:pt x="1084" y="1680"/>
                    </a:lnTo>
                    <a:lnTo>
                      <a:pt x="1221" y="1727"/>
                    </a:lnTo>
                    <a:lnTo>
                      <a:pt x="1364" y="1757"/>
                    </a:lnTo>
                    <a:lnTo>
                      <a:pt x="1507" y="1781"/>
                    </a:lnTo>
                    <a:lnTo>
                      <a:pt x="1233" y="1519"/>
                    </a:lnTo>
                    <a:lnTo>
                      <a:pt x="1245" y="1507"/>
                    </a:lnTo>
                    <a:close/>
                  </a:path>
                </a:pathLst>
              </a:cu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734919" y="2406387"/>
              <a:ext cx="1234878" cy="211590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200" dirty="0"/>
                <a:t>SUITE OF SERVICES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 flipH="1">
              <a:off x="5149178" y="4272399"/>
              <a:ext cx="1627643" cy="240801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 flipV="1">
              <a:off x="1689058" y="4272400"/>
              <a:ext cx="1937542" cy="240800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Picture 6" descr="C:\Users\crey\AppData\Local\Microsoft\Windows\Temporary Internet Files\Content.IE5\E7TDOBH0\MC900441533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6343" y="2033125"/>
            <a:ext cx="1470199" cy="163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Group 16"/>
          <p:cNvGrpSpPr/>
          <p:nvPr/>
        </p:nvGrpSpPr>
        <p:grpSpPr>
          <a:xfrm>
            <a:off x="4094830" y="1671369"/>
            <a:ext cx="1180039" cy="1132615"/>
            <a:chOff x="4940730" y="1447800"/>
            <a:chExt cx="1180039" cy="1132615"/>
          </a:xfrm>
        </p:grpSpPr>
        <p:sp>
          <p:nvSpPr>
            <p:cNvPr id="18" name="TextBox 17"/>
            <p:cNvSpPr txBox="1"/>
            <p:nvPr/>
          </p:nvSpPr>
          <p:spPr>
            <a:xfrm>
              <a:off x="5125027" y="1447800"/>
              <a:ext cx="977371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/>
                <a:t>Visualization</a:t>
              </a:r>
            </a:p>
          </p:txBody>
        </p:sp>
        <p:grpSp>
          <p:nvGrpSpPr>
            <p:cNvPr id="19" name="Group 947"/>
            <p:cNvGrpSpPr/>
            <p:nvPr/>
          </p:nvGrpSpPr>
          <p:grpSpPr>
            <a:xfrm>
              <a:off x="4940730" y="1689760"/>
              <a:ext cx="794157" cy="739366"/>
              <a:chOff x="18426875" y="16636733"/>
              <a:chExt cx="1422667" cy="1422667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8707100" y="16792074"/>
                <a:ext cx="838200" cy="695826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2" name="Picture 35" descr="C:\Users\crey\AppData\Local\Microsoft\Windows\Temporary Internet Files\Content.IE5\2TYB8AY2\MC900441458[1].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426875" y="16636733"/>
                <a:ext cx="1422667" cy="142266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20" name="Picture 65" descr="C:\Users\crey\AppData\Local\Microsoft\Windows\Temporary Internet Files\Content.IE5\LSZS66Q8\MC900312156[1]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57364" y="1942032"/>
              <a:ext cx="663405" cy="6383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/>
          <p:cNvGrpSpPr/>
          <p:nvPr/>
        </p:nvGrpSpPr>
        <p:grpSpPr>
          <a:xfrm>
            <a:off x="1288274" y="3013747"/>
            <a:ext cx="1114399" cy="1371648"/>
            <a:chOff x="2281151" y="1389404"/>
            <a:chExt cx="1114399" cy="1371648"/>
          </a:xfrm>
        </p:grpSpPr>
        <p:grpSp>
          <p:nvGrpSpPr>
            <p:cNvPr id="24" name="Group 323"/>
            <p:cNvGrpSpPr/>
            <p:nvPr/>
          </p:nvGrpSpPr>
          <p:grpSpPr>
            <a:xfrm>
              <a:off x="2433551" y="1828800"/>
              <a:ext cx="809599" cy="779852"/>
              <a:chOff x="2539866" y="2022677"/>
              <a:chExt cx="809599" cy="779852"/>
            </a:xfrm>
          </p:grpSpPr>
          <p:sp>
            <p:nvSpPr>
              <p:cNvPr id="36" name="Flowchart: Internal Storage 324"/>
              <p:cNvSpPr/>
              <p:nvPr/>
            </p:nvSpPr>
            <p:spPr>
              <a:xfrm>
                <a:off x="2539866" y="2022677"/>
                <a:ext cx="772729" cy="779852"/>
              </a:xfrm>
              <a:prstGeom prst="flowChartInternalStorag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Picture 33" descr="C:\Users\crey\AppData\Local\Microsoft\Windows\Temporary Internet Files\Content.IE5\LSZS66Q8\MC900432658[1]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43767" y="2404853"/>
                <a:ext cx="157571" cy="2729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2759239" y="2395663"/>
                <a:ext cx="59022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/>
                  <a:t>I Agree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2610778" y="2182654"/>
                <a:ext cx="67678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/>
                  <a:t>Terms:…</a:t>
                </a: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2535726" y="1389404"/>
              <a:ext cx="501725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 smtClean="0"/>
                <a:t>Rights</a:t>
              </a:r>
              <a:endParaRPr lang="en-US" sz="1400" dirty="0"/>
            </a:p>
          </p:txBody>
        </p:sp>
        <p:grpSp>
          <p:nvGrpSpPr>
            <p:cNvPr id="26" name="Group 11"/>
            <p:cNvGrpSpPr/>
            <p:nvPr/>
          </p:nvGrpSpPr>
          <p:grpSpPr>
            <a:xfrm>
              <a:off x="2281151" y="1676400"/>
              <a:ext cx="809599" cy="779852"/>
              <a:chOff x="2539866" y="2022677"/>
              <a:chExt cx="809599" cy="779852"/>
            </a:xfrm>
          </p:grpSpPr>
          <p:sp>
            <p:nvSpPr>
              <p:cNvPr id="32" name="Flowchart: Internal Storage 404"/>
              <p:cNvSpPr/>
              <p:nvPr/>
            </p:nvSpPr>
            <p:spPr>
              <a:xfrm>
                <a:off x="2539866" y="2022677"/>
                <a:ext cx="772729" cy="779852"/>
              </a:xfrm>
              <a:prstGeom prst="flowChartInternalStorag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3" name="Picture 33" descr="C:\Users\crey\AppData\Local\Microsoft\Windows\Temporary Internet Files\Content.IE5\LSZS66Q8\MC900432658[1]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43767" y="2404853"/>
                <a:ext cx="157571" cy="2729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4" name="TextBox 33"/>
              <p:cNvSpPr txBox="1"/>
              <p:nvPr/>
            </p:nvSpPr>
            <p:spPr>
              <a:xfrm>
                <a:off x="2759239" y="2395663"/>
                <a:ext cx="59022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/>
                  <a:t>I Agree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2610778" y="2182654"/>
                <a:ext cx="67678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/>
                  <a:t>Terms:…</a:t>
                </a:r>
              </a:p>
            </p:txBody>
          </p:sp>
        </p:grpSp>
        <p:grpSp>
          <p:nvGrpSpPr>
            <p:cNvPr id="27" name="Group 332"/>
            <p:cNvGrpSpPr/>
            <p:nvPr/>
          </p:nvGrpSpPr>
          <p:grpSpPr>
            <a:xfrm>
              <a:off x="2585951" y="1981200"/>
              <a:ext cx="809599" cy="779852"/>
              <a:chOff x="2539866" y="2022677"/>
              <a:chExt cx="809599" cy="779852"/>
            </a:xfrm>
          </p:grpSpPr>
          <p:sp>
            <p:nvSpPr>
              <p:cNvPr id="28" name="Flowchart: Internal Storage 333"/>
              <p:cNvSpPr/>
              <p:nvPr/>
            </p:nvSpPr>
            <p:spPr>
              <a:xfrm>
                <a:off x="2539866" y="2022677"/>
                <a:ext cx="772729" cy="779852"/>
              </a:xfrm>
              <a:prstGeom prst="flowChartInternalStorag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29" name="Picture 33" descr="C:\Users\crey\AppData\Local\Microsoft\Windows\Temporary Internet Files\Content.IE5\LSZS66Q8\MC900432658[1]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43767" y="2404853"/>
                <a:ext cx="157571" cy="2729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0" name="TextBox 29"/>
              <p:cNvSpPr txBox="1"/>
              <p:nvPr/>
            </p:nvSpPr>
            <p:spPr>
              <a:xfrm>
                <a:off x="2759239" y="2395663"/>
                <a:ext cx="59022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/>
                  <a:t>I Agree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610778" y="2182654"/>
                <a:ext cx="67678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/>
                  <a:t>Terms:…</a:t>
                </a: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4038547" y="3119169"/>
            <a:ext cx="1821153" cy="1098189"/>
            <a:chOff x="4884447" y="2895600"/>
            <a:chExt cx="1821153" cy="1098189"/>
          </a:xfrm>
        </p:grpSpPr>
        <p:sp>
          <p:nvSpPr>
            <p:cNvPr id="41" name="TextBox 40"/>
            <p:cNvSpPr txBox="1"/>
            <p:nvPr/>
          </p:nvSpPr>
          <p:spPr>
            <a:xfrm>
              <a:off x="4884447" y="2895600"/>
              <a:ext cx="1744953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/>
                <a:t>Data Set Dissemination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279269" y="3200400"/>
              <a:ext cx="605448" cy="4885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26664" tIns="13332" rIns="26664" bIns="13332" rtlCol="0">
              <a:spAutoFit/>
            </a:bodyPr>
            <a:lstStyle/>
            <a:p>
              <a:r>
                <a:rPr lang="en-US" sz="1000"/>
                <a:t>10100</a:t>
              </a:r>
            </a:p>
            <a:p>
              <a:r>
                <a:rPr lang="en-US" sz="1000"/>
                <a:t>11010</a:t>
              </a:r>
            </a:p>
            <a:p>
              <a:r>
                <a:rPr lang="en-US" sz="1000"/>
                <a:t>101….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431669" y="3352800"/>
              <a:ext cx="605448" cy="4885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26664" tIns="13332" rIns="26664" bIns="13332" rtlCol="0">
              <a:spAutoFit/>
            </a:bodyPr>
            <a:lstStyle/>
            <a:p>
              <a:r>
                <a:rPr lang="en-US" sz="1000"/>
                <a:t>10100</a:t>
              </a:r>
            </a:p>
            <a:p>
              <a:r>
                <a:rPr lang="en-US" sz="1000"/>
                <a:t>11010</a:t>
              </a:r>
            </a:p>
            <a:p>
              <a:r>
                <a:rPr lang="en-US" sz="1000"/>
                <a:t>101….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584069" y="3505200"/>
              <a:ext cx="605448" cy="48858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lIns="26664" tIns="13332" rIns="26664" bIns="13332" rtlCol="0">
              <a:spAutoFit/>
            </a:bodyPr>
            <a:lstStyle/>
            <a:p>
              <a:r>
                <a:rPr lang="en-US" sz="1000" dirty="0"/>
                <a:t>10100</a:t>
              </a:r>
            </a:p>
            <a:p>
              <a:r>
                <a:rPr lang="en-US" sz="1000" dirty="0"/>
                <a:t>11010</a:t>
              </a:r>
            </a:p>
            <a:p>
              <a:r>
                <a:rPr lang="en-US" sz="1000" dirty="0"/>
                <a:t>101….</a:t>
              </a:r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 rot="5400000">
              <a:off x="6042801" y="3299601"/>
              <a:ext cx="663069" cy="662529"/>
            </a:xfrm>
            <a:custGeom>
              <a:avLst/>
              <a:gdLst>
                <a:gd name="T0" fmla="*/ 816 w 824"/>
                <a:gd name="T1" fmla="*/ 130 h 692"/>
                <a:gd name="T2" fmla="*/ 806 w 824"/>
                <a:gd name="T3" fmla="*/ 130 h 692"/>
                <a:gd name="T4" fmla="*/ 656 w 824"/>
                <a:gd name="T5" fmla="*/ 156 h 692"/>
                <a:gd name="T6" fmla="*/ 644 w 824"/>
                <a:gd name="T7" fmla="*/ 162 h 692"/>
                <a:gd name="T8" fmla="*/ 638 w 824"/>
                <a:gd name="T9" fmla="*/ 172 h 692"/>
                <a:gd name="T10" fmla="*/ 642 w 824"/>
                <a:gd name="T11" fmla="*/ 182 h 692"/>
                <a:gd name="T12" fmla="*/ 660 w 824"/>
                <a:gd name="T13" fmla="*/ 206 h 692"/>
                <a:gd name="T14" fmla="*/ 474 w 824"/>
                <a:gd name="T15" fmla="*/ 360 h 692"/>
                <a:gd name="T16" fmla="*/ 512 w 824"/>
                <a:gd name="T17" fmla="*/ 208 h 692"/>
                <a:gd name="T18" fmla="*/ 518 w 824"/>
                <a:gd name="T19" fmla="*/ 208 h 692"/>
                <a:gd name="T20" fmla="*/ 530 w 824"/>
                <a:gd name="T21" fmla="*/ 204 h 692"/>
                <a:gd name="T22" fmla="*/ 536 w 824"/>
                <a:gd name="T23" fmla="*/ 190 h 692"/>
                <a:gd name="T24" fmla="*/ 534 w 824"/>
                <a:gd name="T25" fmla="*/ 176 h 692"/>
                <a:gd name="T26" fmla="*/ 426 w 824"/>
                <a:gd name="T27" fmla="*/ 10 h 692"/>
                <a:gd name="T28" fmla="*/ 418 w 824"/>
                <a:gd name="T29" fmla="*/ 2 h 692"/>
                <a:gd name="T30" fmla="*/ 410 w 824"/>
                <a:gd name="T31" fmla="*/ 0 h 692"/>
                <a:gd name="T32" fmla="*/ 400 w 824"/>
                <a:gd name="T33" fmla="*/ 4 h 692"/>
                <a:gd name="T34" fmla="*/ 288 w 824"/>
                <a:gd name="T35" fmla="*/ 174 h 692"/>
                <a:gd name="T36" fmla="*/ 284 w 824"/>
                <a:gd name="T37" fmla="*/ 182 h 692"/>
                <a:gd name="T38" fmla="*/ 280 w 824"/>
                <a:gd name="T39" fmla="*/ 200 h 692"/>
                <a:gd name="T40" fmla="*/ 282 w 824"/>
                <a:gd name="T41" fmla="*/ 210 h 692"/>
                <a:gd name="T42" fmla="*/ 296 w 824"/>
                <a:gd name="T43" fmla="*/ 216 h 692"/>
                <a:gd name="T44" fmla="*/ 348 w 824"/>
                <a:gd name="T45" fmla="*/ 358 h 692"/>
                <a:gd name="T46" fmla="*/ 300 w 824"/>
                <a:gd name="T47" fmla="*/ 318 h 692"/>
                <a:gd name="T48" fmla="*/ 178 w 824"/>
                <a:gd name="T49" fmla="*/ 184 h 692"/>
                <a:gd name="T50" fmla="*/ 182 w 824"/>
                <a:gd name="T51" fmla="*/ 178 h 692"/>
                <a:gd name="T52" fmla="*/ 182 w 824"/>
                <a:gd name="T53" fmla="*/ 166 h 692"/>
                <a:gd name="T54" fmla="*/ 168 w 824"/>
                <a:gd name="T55" fmla="*/ 156 h 692"/>
                <a:gd name="T56" fmla="*/ 16 w 824"/>
                <a:gd name="T57" fmla="*/ 130 h 692"/>
                <a:gd name="T58" fmla="*/ 6 w 824"/>
                <a:gd name="T59" fmla="*/ 130 h 692"/>
                <a:gd name="T60" fmla="*/ 2 w 824"/>
                <a:gd name="T61" fmla="*/ 134 h 692"/>
                <a:gd name="T62" fmla="*/ 0 w 824"/>
                <a:gd name="T63" fmla="*/ 142 h 692"/>
                <a:gd name="T64" fmla="*/ 56 w 824"/>
                <a:gd name="T65" fmla="*/ 290 h 692"/>
                <a:gd name="T66" fmla="*/ 60 w 824"/>
                <a:gd name="T67" fmla="*/ 298 h 692"/>
                <a:gd name="T68" fmla="*/ 68 w 824"/>
                <a:gd name="T69" fmla="*/ 308 h 692"/>
                <a:gd name="T70" fmla="*/ 76 w 824"/>
                <a:gd name="T71" fmla="*/ 312 h 692"/>
                <a:gd name="T72" fmla="*/ 86 w 824"/>
                <a:gd name="T73" fmla="*/ 308 h 692"/>
                <a:gd name="T74" fmla="*/ 348 w 824"/>
                <a:gd name="T75" fmla="*/ 474 h 692"/>
                <a:gd name="T76" fmla="*/ 346 w 824"/>
                <a:gd name="T77" fmla="*/ 676 h 692"/>
                <a:gd name="T78" fmla="*/ 350 w 824"/>
                <a:gd name="T79" fmla="*/ 686 h 692"/>
                <a:gd name="T80" fmla="*/ 358 w 824"/>
                <a:gd name="T81" fmla="*/ 692 h 692"/>
                <a:gd name="T82" fmla="*/ 372 w 824"/>
                <a:gd name="T83" fmla="*/ 692 h 692"/>
                <a:gd name="T84" fmla="*/ 450 w 824"/>
                <a:gd name="T85" fmla="*/ 690 h 692"/>
                <a:gd name="T86" fmla="*/ 462 w 824"/>
                <a:gd name="T87" fmla="*/ 686 h 692"/>
                <a:gd name="T88" fmla="*/ 470 w 824"/>
                <a:gd name="T89" fmla="*/ 674 h 692"/>
                <a:gd name="T90" fmla="*/ 472 w 824"/>
                <a:gd name="T91" fmla="*/ 476 h 692"/>
                <a:gd name="T92" fmla="*/ 736 w 824"/>
                <a:gd name="T93" fmla="*/ 306 h 692"/>
                <a:gd name="T94" fmla="*/ 742 w 824"/>
                <a:gd name="T95" fmla="*/ 312 h 692"/>
                <a:gd name="T96" fmla="*/ 750 w 824"/>
                <a:gd name="T97" fmla="*/ 312 h 692"/>
                <a:gd name="T98" fmla="*/ 758 w 824"/>
                <a:gd name="T99" fmla="*/ 304 h 692"/>
                <a:gd name="T100" fmla="*/ 768 w 824"/>
                <a:gd name="T101" fmla="*/ 290 h 692"/>
                <a:gd name="T102" fmla="*/ 822 w 824"/>
                <a:gd name="T103" fmla="*/ 152 h 692"/>
                <a:gd name="T104" fmla="*/ 822 w 824"/>
                <a:gd name="T105" fmla="*/ 138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824" h="692">
                  <a:moveTo>
                    <a:pt x="820" y="134"/>
                  </a:moveTo>
                  <a:lnTo>
                    <a:pt x="820" y="134"/>
                  </a:lnTo>
                  <a:lnTo>
                    <a:pt x="816" y="130"/>
                  </a:lnTo>
                  <a:lnTo>
                    <a:pt x="816" y="130"/>
                  </a:lnTo>
                  <a:lnTo>
                    <a:pt x="810" y="130"/>
                  </a:lnTo>
                  <a:lnTo>
                    <a:pt x="806" y="130"/>
                  </a:lnTo>
                  <a:lnTo>
                    <a:pt x="806" y="130"/>
                  </a:lnTo>
                  <a:lnTo>
                    <a:pt x="656" y="156"/>
                  </a:lnTo>
                  <a:lnTo>
                    <a:pt x="656" y="156"/>
                  </a:lnTo>
                  <a:lnTo>
                    <a:pt x="656" y="156"/>
                  </a:lnTo>
                  <a:lnTo>
                    <a:pt x="644" y="162"/>
                  </a:lnTo>
                  <a:lnTo>
                    <a:pt x="644" y="162"/>
                  </a:lnTo>
                  <a:lnTo>
                    <a:pt x="640" y="166"/>
                  </a:lnTo>
                  <a:lnTo>
                    <a:pt x="638" y="172"/>
                  </a:lnTo>
                  <a:lnTo>
                    <a:pt x="638" y="172"/>
                  </a:lnTo>
                  <a:lnTo>
                    <a:pt x="640" y="178"/>
                  </a:lnTo>
                  <a:lnTo>
                    <a:pt x="642" y="182"/>
                  </a:lnTo>
                  <a:lnTo>
                    <a:pt x="642" y="182"/>
                  </a:lnTo>
                  <a:lnTo>
                    <a:pt x="644" y="184"/>
                  </a:lnTo>
                  <a:lnTo>
                    <a:pt x="660" y="206"/>
                  </a:lnTo>
                  <a:lnTo>
                    <a:pt x="660" y="206"/>
                  </a:lnTo>
                  <a:lnTo>
                    <a:pt x="524" y="318"/>
                  </a:lnTo>
                  <a:lnTo>
                    <a:pt x="524" y="318"/>
                  </a:lnTo>
                  <a:lnTo>
                    <a:pt x="474" y="360"/>
                  </a:lnTo>
                  <a:lnTo>
                    <a:pt x="474" y="360"/>
                  </a:lnTo>
                  <a:lnTo>
                    <a:pt x="474" y="210"/>
                  </a:lnTo>
                  <a:lnTo>
                    <a:pt x="512" y="208"/>
                  </a:lnTo>
                  <a:lnTo>
                    <a:pt x="512" y="208"/>
                  </a:lnTo>
                  <a:lnTo>
                    <a:pt x="518" y="208"/>
                  </a:lnTo>
                  <a:lnTo>
                    <a:pt x="518" y="208"/>
                  </a:lnTo>
                  <a:lnTo>
                    <a:pt x="524" y="208"/>
                  </a:lnTo>
                  <a:lnTo>
                    <a:pt x="530" y="204"/>
                  </a:lnTo>
                  <a:lnTo>
                    <a:pt x="530" y="204"/>
                  </a:lnTo>
                  <a:lnTo>
                    <a:pt x="534" y="198"/>
                  </a:lnTo>
                  <a:lnTo>
                    <a:pt x="536" y="190"/>
                  </a:lnTo>
                  <a:lnTo>
                    <a:pt x="536" y="190"/>
                  </a:lnTo>
                  <a:lnTo>
                    <a:pt x="536" y="184"/>
                  </a:lnTo>
                  <a:lnTo>
                    <a:pt x="534" y="176"/>
                  </a:lnTo>
                  <a:lnTo>
                    <a:pt x="534" y="176"/>
                  </a:lnTo>
                  <a:lnTo>
                    <a:pt x="428" y="10"/>
                  </a:lnTo>
                  <a:lnTo>
                    <a:pt x="426" y="10"/>
                  </a:lnTo>
                  <a:lnTo>
                    <a:pt x="426" y="10"/>
                  </a:lnTo>
                  <a:lnTo>
                    <a:pt x="424" y="8"/>
                  </a:lnTo>
                  <a:lnTo>
                    <a:pt x="418" y="2"/>
                  </a:lnTo>
                  <a:lnTo>
                    <a:pt x="418" y="2"/>
                  </a:lnTo>
                  <a:lnTo>
                    <a:pt x="414" y="0"/>
                  </a:lnTo>
                  <a:lnTo>
                    <a:pt x="410" y="0"/>
                  </a:lnTo>
                  <a:lnTo>
                    <a:pt x="410" y="0"/>
                  </a:lnTo>
                  <a:lnTo>
                    <a:pt x="404" y="2"/>
                  </a:lnTo>
                  <a:lnTo>
                    <a:pt x="400" y="4"/>
                  </a:lnTo>
                  <a:lnTo>
                    <a:pt x="400" y="4"/>
                  </a:lnTo>
                  <a:lnTo>
                    <a:pt x="392" y="12"/>
                  </a:lnTo>
                  <a:lnTo>
                    <a:pt x="392" y="12"/>
                  </a:lnTo>
                  <a:lnTo>
                    <a:pt x="288" y="174"/>
                  </a:lnTo>
                  <a:lnTo>
                    <a:pt x="288" y="174"/>
                  </a:lnTo>
                  <a:lnTo>
                    <a:pt x="288" y="174"/>
                  </a:lnTo>
                  <a:lnTo>
                    <a:pt x="284" y="182"/>
                  </a:lnTo>
                  <a:lnTo>
                    <a:pt x="282" y="192"/>
                  </a:lnTo>
                  <a:lnTo>
                    <a:pt x="280" y="200"/>
                  </a:lnTo>
                  <a:lnTo>
                    <a:pt x="280" y="200"/>
                  </a:lnTo>
                  <a:lnTo>
                    <a:pt x="280" y="206"/>
                  </a:lnTo>
                  <a:lnTo>
                    <a:pt x="282" y="210"/>
                  </a:lnTo>
                  <a:lnTo>
                    <a:pt x="282" y="210"/>
                  </a:lnTo>
                  <a:lnTo>
                    <a:pt x="288" y="214"/>
                  </a:lnTo>
                  <a:lnTo>
                    <a:pt x="296" y="216"/>
                  </a:lnTo>
                  <a:lnTo>
                    <a:pt x="296" y="216"/>
                  </a:lnTo>
                  <a:lnTo>
                    <a:pt x="298" y="216"/>
                  </a:lnTo>
                  <a:lnTo>
                    <a:pt x="348" y="214"/>
                  </a:lnTo>
                  <a:lnTo>
                    <a:pt x="348" y="358"/>
                  </a:lnTo>
                  <a:lnTo>
                    <a:pt x="348" y="358"/>
                  </a:lnTo>
                  <a:lnTo>
                    <a:pt x="300" y="318"/>
                  </a:lnTo>
                  <a:lnTo>
                    <a:pt x="300" y="318"/>
                  </a:lnTo>
                  <a:lnTo>
                    <a:pt x="162" y="206"/>
                  </a:lnTo>
                  <a:lnTo>
                    <a:pt x="178" y="184"/>
                  </a:lnTo>
                  <a:lnTo>
                    <a:pt x="178" y="184"/>
                  </a:lnTo>
                  <a:lnTo>
                    <a:pt x="180" y="182"/>
                  </a:lnTo>
                  <a:lnTo>
                    <a:pt x="180" y="182"/>
                  </a:lnTo>
                  <a:lnTo>
                    <a:pt x="182" y="178"/>
                  </a:lnTo>
                  <a:lnTo>
                    <a:pt x="184" y="172"/>
                  </a:lnTo>
                  <a:lnTo>
                    <a:pt x="184" y="172"/>
                  </a:lnTo>
                  <a:lnTo>
                    <a:pt x="182" y="166"/>
                  </a:lnTo>
                  <a:lnTo>
                    <a:pt x="178" y="162"/>
                  </a:lnTo>
                  <a:lnTo>
                    <a:pt x="178" y="162"/>
                  </a:lnTo>
                  <a:lnTo>
                    <a:pt x="168" y="156"/>
                  </a:lnTo>
                  <a:lnTo>
                    <a:pt x="166" y="156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16" y="130"/>
                  </a:lnTo>
                  <a:lnTo>
                    <a:pt x="12" y="130"/>
                  </a:lnTo>
                  <a:lnTo>
                    <a:pt x="6" y="130"/>
                  </a:lnTo>
                  <a:lnTo>
                    <a:pt x="6" y="130"/>
                  </a:lnTo>
                  <a:lnTo>
                    <a:pt x="2" y="134"/>
                  </a:lnTo>
                  <a:lnTo>
                    <a:pt x="2" y="134"/>
                  </a:lnTo>
                  <a:lnTo>
                    <a:pt x="0" y="138"/>
                  </a:lnTo>
                  <a:lnTo>
                    <a:pt x="0" y="142"/>
                  </a:lnTo>
                  <a:lnTo>
                    <a:pt x="0" y="142"/>
                  </a:lnTo>
                  <a:lnTo>
                    <a:pt x="0" y="152"/>
                  </a:lnTo>
                  <a:lnTo>
                    <a:pt x="0" y="152"/>
                  </a:lnTo>
                  <a:lnTo>
                    <a:pt x="56" y="290"/>
                  </a:lnTo>
                  <a:lnTo>
                    <a:pt x="56" y="290"/>
                  </a:lnTo>
                  <a:lnTo>
                    <a:pt x="56" y="290"/>
                  </a:lnTo>
                  <a:lnTo>
                    <a:pt x="60" y="298"/>
                  </a:lnTo>
                  <a:lnTo>
                    <a:pt x="64" y="304"/>
                  </a:lnTo>
                  <a:lnTo>
                    <a:pt x="68" y="308"/>
                  </a:lnTo>
                  <a:lnTo>
                    <a:pt x="68" y="308"/>
                  </a:lnTo>
                  <a:lnTo>
                    <a:pt x="72" y="312"/>
                  </a:lnTo>
                  <a:lnTo>
                    <a:pt x="76" y="312"/>
                  </a:lnTo>
                  <a:lnTo>
                    <a:pt x="76" y="312"/>
                  </a:lnTo>
                  <a:lnTo>
                    <a:pt x="82" y="312"/>
                  </a:lnTo>
                  <a:lnTo>
                    <a:pt x="86" y="308"/>
                  </a:lnTo>
                  <a:lnTo>
                    <a:pt x="86" y="308"/>
                  </a:lnTo>
                  <a:lnTo>
                    <a:pt x="86" y="306"/>
                  </a:lnTo>
                  <a:lnTo>
                    <a:pt x="108" y="278"/>
                  </a:lnTo>
                  <a:lnTo>
                    <a:pt x="348" y="474"/>
                  </a:lnTo>
                  <a:lnTo>
                    <a:pt x="348" y="674"/>
                  </a:lnTo>
                  <a:lnTo>
                    <a:pt x="348" y="674"/>
                  </a:lnTo>
                  <a:lnTo>
                    <a:pt x="346" y="676"/>
                  </a:lnTo>
                  <a:lnTo>
                    <a:pt x="346" y="676"/>
                  </a:lnTo>
                  <a:lnTo>
                    <a:pt x="348" y="682"/>
                  </a:lnTo>
                  <a:lnTo>
                    <a:pt x="350" y="686"/>
                  </a:lnTo>
                  <a:lnTo>
                    <a:pt x="350" y="686"/>
                  </a:lnTo>
                  <a:lnTo>
                    <a:pt x="354" y="690"/>
                  </a:lnTo>
                  <a:lnTo>
                    <a:pt x="358" y="692"/>
                  </a:lnTo>
                  <a:lnTo>
                    <a:pt x="364" y="692"/>
                  </a:lnTo>
                  <a:lnTo>
                    <a:pt x="372" y="692"/>
                  </a:lnTo>
                  <a:lnTo>
                    <a:pt x="372" y="692"/>
                  </a:lnTo>
                  <a:lnTo>
                    <a:pt x="450" y="690"/>
                  </a:lnTo>
                  <a:lnTo>
                    <a:pt x="450" y="690"/>
                  </a:lnTo>
                  <a:lnTo>
                    <a:pt x="450" y="690"/>
                  </a:lnTo>
                  <a:lnTo>
                    <a:pt x="454" y="690"/>
                  </a:lnTo>
                  <a:lnTo>
                    <a:pt x="462" y="686"/>
                  </a:lnTo>
                  <a:lnTo>
                    <a:pt x="462" y="686"/>
                  </a:lnTo>
                  <a:lnTo>
                    <a:pt x="466" y="684"/>
                  </a:lnTo>
                  <a:lnTo>
                    <a:pt x="468" y="680"/>
                  </a:lnTo>
                  <a:lnTo>
                    <a:pt x="470" y="674"/>
                  </a:lnTo>
                  <a:lnTo>
                    <a:pt x="472" y="668"/>
                  </a:lnTo>
                  <a:lnTo>
                    <a:pt x="472" y="668"/>
                  </a:lnTo>
                  <a:lnTo>
                    <a:pt x="472" y="476"/>
                  </a:lnTo>
                  <a:lnTo>
                    <a:pt x="714" y="278"/>
                  </a:lnTo>
                  <a:lnTo>
                    <a:pt x="736" y="306"/>
                  </a:lnTo>
                  <a:lnTo>
                    <a:pt x="736" y="306"/>
                  </a:lnTo>
                  <a:lnTo>
                    <a:pt x="736" y="308"/>
                  </a:lnTo>
                  <a:lnTo>
                    <a:pt x="736" y="308"/>
                  </a:lnTo>
                  <a:lnTo>
                    <a:pt x="742" y="312"/>
                  </a:lnTo>
                  <a:lnTo>
                    <a:pt x="746" y="312"/>
                  </a:lnTo>
                  <a:lnTo>
                    <a:pt x="746" y="312"/>
                  </a:lnTo>
                  <a:lnTo>
                    <a:pt x="750" y="312"/>
                  </a:lnTo>
                  <a:lnTo>
                    <a:pt x="754" y="308"/>
                  </a:lnTo>
                  <a:lnTo>
                    <a:pt x="754" y="308"/>
                  </a:lnTo>
                  <a:lnTo>
                    <a:pt x="758" y="304"/>
                  </a:lnTo>
                  <a:lnTo>
                    <a:pt x="762" y="298"/>
                  </a:lnTo>
                  <a:lnTo>
                    <a:pt x="768" y="290"/>
                  </a:lnTo>
                  <a:lnTo>
                    <a:pt x="768" y="290"/>
                  </a:lnTo>
                  <a:lnTo>
                    <a:pt x="822" y="152"/>
                  </a:lnTo>
                  <a:lnTo>
                    <a:pt x="822" y="152"/>
                  </a:lnTo>
                  <a:lnTo>
                    <a:pt x="822" y="152"/>
                  </a:lnTo>
                  <a:lnTo>
                    <a:pt x="824" y="142"/>
                  </a:lnTo>
                  <a:lnTo>
                    <a:pt x="824" y="142"/>
                  </a:lnTo>
                  <a:lnTo>
                    <a:pt x="822" y="138"/>
                  </a:lnTo>
                  <a:lnTo>
                    <a:pt x="820" y="134"/>
                  </a:lnTo>
                  <a:lnTo>
                    <a:pt x="820" y="13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26664" tIns="13332" rIns="26664" bIns="13332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1151087" y="1655630"/>
            <a:ext cx="1209293" cy="1013201"/>
            <a:chOff x="1981200" y="2949199"/>
            <a:chExt cx="1209293" cy="1013201"/>
          </a:xfrm>
        </p:grpSpPr>
        <p:sp>
          <p:nvSpPr>
            <p:cNvPr id="47" name="TextBox 46"/>
            <p:cNvSpPr txBox="1"/>
            <p:nvPr/>
          </p:nvSpPr>
          <p:spPr>
            <a:xfrm>
              <a:off x="1981200" y="2949199"/>
              <a:ext cx="1209293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/>
                <a:t>Data Processing</a:t>
              </a:r>
            </a:p>
          </p:txBody>
        </p:sp>
        <p:sp>
          <p:nvSpPr>
            <p:cNvPr id="48" name="Flowchart: Magnetic Disk 1041"/>
            <p:cNvSpPr/>
            <p:nvPr/>
          </p:nvSpPr>
          <p:spPr>
            <a:xfrm>
              <a:off x="2213412" y="3221596"/>
              <a:ext cx="356957" cy="436004"/>
            </a:xfrm>
            <a:prstGeom prst="flowChartMagneticDisk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lowchart: Magnetic Disk 339"/>
            <p:cNvSpPr/>
            <p:nvPr/>
          </p:nvSpPr>
          <p:spPr>
            <a:xfrm>
              <a:off x="2365812" y="3373996"/>
              <a:ext cx="356957" cy="436004"/>
            </a:xfrm>
            <a:prstGeom prst="flowChartMagneticDisk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lowchart: Magnetic Disk 340"/>
            <p:cNvSpPr/>
            <p:nvPr/>
          </p:nvSpPr>
          <p:spPr>
            <a:xfrm>
              <a:off x="2518212" y="3526396"/>
              <a:ext cx="356957" cy="436004"/>
            </a:xfrm>
            <a:prstGeom prst="flowChartMagneticDisk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lowchart: Magnetic Disk 341"/>
            <p:cNvSpPr/>
            <p:nvPr/>
          </p:nvSpPr>
          <p:spPr>
            <a:xfrm>
              <a:off x="2213412" y="3384594"/>
              <a:ext cx="356957" cy="436004"/>
            </a:xfrm>
            <a:prstGeom prst="flowChartMagneticDisk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218091" y="4911479"/>
            <a:ext cx="1870149" cy="411645"/>
          </a:xfrm>
          <a:prstGeom prst="rect">
            <a:avLst/>
          </a:prstGeom>
          <a:noFill/>
        </p:spPr>
        <p:txBody>
          <a:bodyPr wrap="square" lIns="26664" tIns="13332" rIns="26664" bIns="13332" rtlCol="0">
            <a:spAutoFit/>
          </a:bodyPr>
          <a:lstStyle/>
          <a:p>
            <a:pPr marL="228600" indent="-228600">
              <a:buClr>
                <a:srgbClr val="FF0000"/>
              </a:buClr>
              <a:buFont typeface="+mj-lt"/>
              <a:buAutoNum type="arabicPeriod"/>
            </a:pPr>
            <a:r>
              <a:rPr lang="en-US" sz="1100" dirty="0"/>
              <a:t>User </a:t>
            </a:r>
            <a:r>
              <a:rPr lang="en-US" sz="1100" dirty="0" smtClean="0"/>
              <a:t>requests Type from a </a:t>
            </a:r>
            <a:r>
              <a:rPr lang="en-US" sz="1100" b="1" dirty="0" smtClean="0"/>
              <a:t>Digital Object</a:t>
            </a:r>
            <a:r>
              <a:rPr lang="en-US" sz="1100" dirty="0" smtClean="0"/>
              <a:t> of interest</a:t>
            </a:r>
            <a:r>
              <a:rPr lang="en-US" sz="1400" b="1" dirty="0" smtClean="0"/>
              <a:t>.</a:t>
            </a:r>
            <a:endParaRPr lang="en-US" sz="1400" dirty="0"/>
          </a:p>
        </p:txBody>
      </p:sp>
      <p:cxnSp>
        <p:nvCxnSpPr>
          <p:cNvPr id="53" name="Elbow Connector 52"/>
          <p:cNvCxnSpPr>
            <a:endCxn id="76" idx="0"/>
          </p:cNvCxnSpPr>
          <p:nvPr/>
        </p:nvCxnSpPr>
        <p:spPr>
          <a:xfrm rot="5400000">
            <a:off x="6517939" y="4216497"/>
            <a:ext cx="1709916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19"/>
          <p:cNvGrpSpPr/>
          <p:nvPr/>
        </p:nvGrpSpPr>
        <p:grpSpPr>
          <a:xfrm>
            <a:off x="7270470" y="4096174"/>
            <a:ext cx="187424" cy="242368"/>
            <a:chOff x="7020812" y="3124200"/>
            <a:chExt cx="187424" cy="242368"/>
          </a:xfrm>
        </p:grpSpPr>
        <p:sp>
          <p:nvSpPr>
            <p:cNvPr id="55" name="Oval 54"/>
            <p:cNvSpPr/>
            <p:nvPr/>
          </p:nvSpPr>
          <p:spPr>
            <a:xfrm>
              <a:off x="7020812" y="3139736"/>
              <a:ext cx="187424" cy="21085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 sz="140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045966" y="3124200"/>
              <a:ext cx="145220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1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57" name="Elbow Connector 56"/>
          <p:cNvCxnSpPr>
            <a:stCxn id="16" idx="1"/>
          </p:cNvCxnSpPr>
          <p:nvPr/>
        </p:nvCxnSpPr>
        <p:spPr>
          <a:xfrm rot="10800000">
            <a:off x="4680339" y="2079054"/>
            <a:ext cx="1926004" cy="769573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344"/>
          <p:cNvGrpSpPr/>
          <p:nvPr/>
        </p:nvGrpSpPr>
        <p:grpSpPr>
          <a:xfrm>
            <a:off x="5595767" y="2298187"/>
            <a:ext cx="178112" cy="242368"/>
            <a:chOff x="7020812" y="3124200"/>
            <a:chExt cx="187424" cy="242368"/>
          </a:xfrm>
        </p:grpSpPr>
        <p:sp>
          <p:nvSpPr>
            <p:cNvPr id="59" name="Oval 58"/>
            <p:cNvSpPr/>
            <p:nvPr/>
          </p:nvSpPr>
          <p:spPr>
            <a:xfrm>
              <a:off x="7020812" y="3139736"/>
              <a:ext cx="187424" cy="21085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 sz="140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045966" y="3124200"/>
              <a:ext cx="152417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5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218091" y="5312208"/>
            <a:ext cx="1994469" cy="365479"/>
          </a:xfrm>
          <a:prstGeom prst="rect">
            <a:avLst/>
          </a:prstGeom>
          <a:noFill/>
        </p:spPr>
        <p:txBody>
          <a:bodyPr wrap="square" lIns="26664" tIns="13332" rIns="26664" bIns="13332" rtlCol="0">
            <a:spAutoFit/>
          </a:bodyPr>
          <a:lstStyle/>
          <a:p>
            <a:pPr marL="228600" indent="-228600">
              <a:buClr>
                <a:srgbClr val="FF0000"/>
              </a:buClr>
              <a:buFont typeface="+mj-lt"/>
              <a:buAutoNum type="arabicPeriod" startAt="2"/>
            </a:pPr>
            <a:r>
              <a:rPr lang="en-US" sz="1100" b="1" dirty="0" smtClean="0"/>
              <a:t>Type ID</a:t>
            </a:r>
            <a:r>
              <a:rPr lang="en-US" sz="1100" dirty="0" smtClean="0"/>
              <a:t> is returned to the user.</a:t>
            </a:r>
            <a:endParaRPr lang="en-US" sz="1100" dirty="0"/>
          </a:p>
        </p:txBody>
      </p:sp>
      <p:grpSp>
        <p:nvGrpSpPr>
          <p:cNvPr id="62" name="Group 7"/>
          <p:cNvGrpSpPr/>
          <p:nvPr/>
        </p:nvGrpSpPr>
        <p:grpSpPr>
          <a:xfrm>
            <a:off x="2898960" y="4318227"/>
            <a:ext cx="1244686" cy="646331"/>
            <a:chOff x="3033256" y="5861377"/>
            <a:chExt cx="1244686" cy="646331"/>
          </a:xfrm>
        </p:grpSpPr>
        <p:sp>
          <p:nvSpPr>
            <p:cNvPr id="63" name="Rectangle 62"/>
            <p:cNvSpPr/>
            <p:nvPr/>
          </p:nvSpPr>
          <p:spPr>
            <a:xfrm>
              <a:off x="3033256" y="5870896"/>
              <a:ext cx="1244686" cy="59657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3189712" y="5861377"/>
              <a:ext cx="94128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Type </a:t>
              </a:r>
            </a:p>
            <a:p>
              <a:pPr algn="ctr"/>
              <a:r>
                <a:rPr lang="en-US" dirty="0" smtClean="0"/>
                <a:t>Registry</a:t>
              </a:r>
              <a:endParaRPr lang="en-US" dirty="0"/>
            </a:p>
          </p:txBody>
        </p:sp>
      </p:grpSp>
      <p:grpSp>
        <p:nvGrpSpPr>
          <p:cNvPr id="65" name="Group 7"/>
          <p:cNvGrpSpPr/>
          <p:nvPr/>
        </p:nvGrpSpPr>
        <p:grpSpPr>
          <a:xfrm>
            <a:off x="6611624" y="5113407"/>
            <a:ext cx="1528128" cy="1063843"/>
            <a:chOff x="3033256" y="5861377"/>
            <a:chExt cx="1244686" cy="606098"/>
          </a:xfrm>
        </p:grpSpPr>
        <p:sp>
          <p:nvSpPr>
            <p:cNvPr id="66" name="Rectangle 65"/>
            <p:cNvSpPr/>
            <p:nvPr/>
          </p:nvSpPr>
          <p:spPr>
            <a:xfrm>
              <a:off x="3033256" y="5870896"/>
              <a:ext cx="1244686" cy="596579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3568020" y="5861377"/>
              <a:ext cx="184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8" name="Rectangle 67"/>
          <p:cNvSpPr/>
          <p:nvPr/>
        </p:nvSpPr>
        <p:spPr>
          <a:xfrm>
            <a:off x="6873397" y="5463964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170120" y="5463964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873397" y="5744549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7185090" y="5744549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7736871" y="5463964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7449264" y="5463964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7736871" y="5744549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7449264" y="5744549"/>
            <a:ext cx="177188" cy="251760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6590402" y="5071455"/>
            <a:ext cx="15649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Digital Objects</a:t>
            </a:r>
            <a:endParaRPr lang="en-US" sz="1400" b="1" dirty="0"/>
          </a:p>
        </p:txBody>
      </p:sp>
      <p:cxnSp>
        <p:nvCxnSpPr>
          <p:cNvPr id="77" name="Elbow Connector 76"/>
          <p:cNvCxnSpPr/>
          <p:nvPr/>
        </p:nvCxnSpPr>
        <p:spPr>
          <a:xfrm rot="5400000">
            <a:off x="6728066" y="4216495"/>
            <a:ext cx="1709916" cy="1"/>
          </a:xfrm>
          <a:prstGeom prst="bentConnector3">
            <a:avLst>
              <a:gd name="adj1" fmla="val 50000"/>
            </a:avLst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19"/>
          <p:cNvGrpSpPr/>
          <p:nvPr/>
        </p:nvGrpSpPr>
        <p:grpSpPr>
          <a:xfrm>
            <a:off x="7499532" y="4096622"/>
            <a:ext cx="187424" cy="242368"/>
            <a:chOff x="7020812" y="3124200"/>
            <a:chExt cx="187424" cy="242368"/>
          </a:xfrm>
        </p:grpSpPr>
        <p:sp>
          <p:nvSpPr>
            <p:cNvPr id="79" name="Oval 78"/>
            <p:cNvSpPr/>
            <p:nvPr/>
          </p:nvSpPr>
          <p:spPr>
            <a:xfrm>
              <a:off x="7020812" y="3139736"/>
              <a:ext cx="187424" cy="21085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 sz="140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045966" y="3124200"/>
              <a:ext cx="144844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>
                  <a:solidFill>
                    <a:srgbClr val="FF0000"/>
                  </a:solidFill>
                </a:rPr>
                <a:t>2</a:t>
              </a:r>
            </a:p>
          </p:txBody>
        </p:sp>
      </p:grpSp>
      <p:cxnSp>
        <p:nvCxnSpPr>
          <p:cNvPr id="81" name="Elbow Connector 80"/>
          <p:cNvCxnSpPr/>
          <p:nvPr/>
        </p:nvCxnSpPr>
        <p:spPr>
          <a:xfrm flipV="1">
            <a:off x="4114783" y="2984621"/>
            <a:ext cx="2496841" cy="1826323"/>
          </a:xfrm>
          <a:prstGeom prst="bentConnector3">
            <a:avLst>
              <a:gd name="adj1" fmla="val 88150"/>
            </a:avLst>
          </a:prstGeom>
          <a:ln>
            <a:solidFill>
              <a:schemeClr val="tx1"/>
            </a:solidFill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Elbow Connector 81"/>
          <p:cNvCxnSpPr>
            <a:stCxn id="63" idx="3"/>
          </p:cNvCxnSpPr>
          <p:nvPr/>
        </p:nvCxnSpPr>
        <p:spPr>
          <a:xfrm flipV="1">
            <a:off x="4143646" y="3216567"/>
            <a:ext cx="2729750" cy="1409469"/>
          </a:xfrm>
          <a:prstGeom prst="bentConnector3">
            <a:avLst>
              <a:gd name="adj1" fmla="val 89829"/>
            </a:avLst>
          </a:prstGeom>
          <a:ln>
            <a:solidFill>
              <a:srgbClr val="2F2B2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3" name="Group 19"/>
          <p:cNvGrpSpPr/>
          <p:nvPr/>
        </p:nvGrpSpPr>
        <p:grpSpPr>
          <a:xfrm>
            <a:off x="6212081" y="3608163"/>
            <a:ext cx="187424" cy="242368"/>
            <a:chOff x="7020812" y="3124200"/>
            <a:chExt cx="187424" cy="242368"/>
          </a:xfrm>
        </p:grpSpPr>
        <p:sp>
          <p:nvSpPr>
            <p:cNvPr id="84" name="Oval 83"/>
            <p:cNvSpPr/>
            <p:nvPr/>
          </p:nvSpPr>
          <p:spPr>
            <a:xfrm>
              <a:off x="7020812" y="3139736"/>
              <a:ext cx="187424" cy="21085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 sz="140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045966" y="3124200"/>
              <a:ext cx="145220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3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6" name="Group 19"/>
          <p:cNvGrpSpPr/>
          <p:nvPr/>
        </p:nvGrpSpPr>
        <p:grpSpPr>
          <a:xfrm>
            <a:off x="6498187" y="3598989"/>
            <a:ext cx="187424" cy="242368"/>
            <a:chOff x="7020812" y="3124200"/>
            <a:chExt cx="187424" cy="242368"/>
          </a:xfrm>
        </p:grpSpPr>
        <p:sp>
          <p:nvSpPr>
            <p:cNvPr id="87" name="Oval 86"/>
            <p:cNvSpPr/>
            <p:nvPr/>
          </p:nvSpPr>
          <p:spPr>
            <a:xfrm>
              <a:off x="7020812" y="3139736"/>
              <a:ext cx="187424" cy="210854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26664" tIns="13332" rIns="26664" bIns="13332" rtlCol="0" anchor="ctr"/>
            <a:lstStyle/>
            <a:p>
              <a:pPr algn="ctr"/>
              <a:endParaRPr lang="en-US" sz="140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7045966" y="3124200"/>
              <a:ext cx="144844" cy="242368"/>
            </a:xfrm>
            <a:prstGeom prst="rect">
              <a:avLst/>
            </a:prstGeom>
            <a:noFill/>
          </p:spPr>
          <p:txBody>
            <a:bodyPr wrap="none" lIns="26664" tIns="13332" rIns="26664" bIns="13332" rtlCol="0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4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89" name="Elbow Connector 88"/>
          <p:cNvCxnSpPr/>
          <p:nvPr/>
        </p:nvCxnSpPr>
        <p:spPr>
          <a:xfrm rot="16200000" flipH="1">
            <a:off x="5134833" y="2171041"/>
            <a:ext cx="3282149" cy="2602585"/>
          </a:xfrm>
          <a:prstGeom prst="bentConnector3">
            <a:avLst>
              <a:gd name="adj1" fmla="val -1009"/>
            </a:avLst>
          </a:prstGeom>
          <a:ln>
            <a:prstDash val="dash"/>
            <a:headEnd type="arrow" w="lg" len="med"/>
            <a:tailEnd type="arrow" w="lg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7245065" y="1550185"/>
            <a:ext cx="856415" cy="242368"/>
          </a:xfrm>
          <a:prstGeom prst="rect">
            <a:avLst/>
          </a:prstGeom>
          <a:noFill/>
        </p:spPr>
        <p:txBody>
          <a:bodyPr wrap="none" lIns="26664" tIns="13332" rIns="26664" bIns="13332" rtlCol="0">
            <a:spAutoFit/>
          </a:bodyPr>
          <a:lstStyle/>
          <a:p>
            <a:r>
              <a:rPr lang="en-US" sz="1400" dirty="0" smtClean="0"/>
              <a:t>Interaction</a:t>
            </a:r>
            <a:endParaRPr lang="en-US" sz="1400" dirty="0"/>
          </a:p>
        </p:txBody>
      </p:sp>
      <p:sp>
        <p:nvSpPr>
          <p:cNvPr id="91" name="TextBox 90"/>
          <p:cNvSpPr txBox="1"/>
          <p:nvPr/>
        </p:nvSpPr>
        <p:spPr>
          <a:xfrm>
            <a:off x="218091" y="5666771"/>
            <a:ext cx="1994469" cy="365479"/>
          </a:xfrm>
          <a:prstGeom prst="rect">
            <a:avLst/>
          </a:prstGeom>
          <a:noFill/>
        </p:spPr>
        <p:txBody>
          <a:bodyPr wrap="square" lIns="26664" tIns="13332" rIns="26664" bIns="13332" rtlCol="0">
            <a:spAutoFit/>
          </a:bodyPr>
          <a:lstStyle/>
          <a:p>
            <a:pPr marL="228600" indent="-228600">
              <a:buClr>
                <a:srgbClr val="FF0000"/>
              </a:buClr>
              <a:buFont typeface="+mj-lt"/>
              <a:buAutoNum type="arabicPeriod" startAt="3"/>
            </a:pPr>
            <a:r>
              <a:rPr lang="en-US" sz="1100" dirty="0"/>
              <a:t>User </a:t>
            </a:r>
            <a:r>
              <a:rPr lang="en-US" sz="1100" dirty="0" smtClean="0"/>
              <a:t>requests the </a:t>
            </a:r>
            <a:r>
              <a:rPr lang="en-US" sz="1100" b="1" dirty="0" smtClean="0"/>
              <a:t>Type Registry</a:t>
            </a:r>
            <a:r>
              <a:rPr lang="en-US" sz="1100" dirty="0" smtClean="0"/>
              <a:t> for the Type info.</a:t>
            </a:r>
            <a:endParaRPr lang="en-US" sz="1100" dirty="0"/>
          </a:p>
        </p:txBody>
      </p:sp>
      <p:sp>
        <p:nvSpPr>
          <p:cNvPr id="92" name="TextBox 91"/>
          <p:cNvSpPr txBox="1"/>
          <p:nvPr/>
        </p:nvSpPr>
        <p:spPr>
          <a:xfrm>
            <a:off x="218091" y="6021334"/>
            <a:ext cx="1994469" cy="365479"/>
          </a:xfrm>
          <a:prstGeom prst="rect">
            <a:avLst/>
          </a:prstGeom>
          <a:noFill/>
        </p:spPr>
        <p:txBody>
          <a:bodyPr wrap="square" lIns="26664" tIns="13332" rIns="26664" bIns="13332" rtlCol="0">
            <a:spAutoFit/>
          </a:bodyPr>
          <a:lstStyle/>
          <a:p>
            <a:pPr marL="228600" indent="-228600">
              <a:buClr>
                <a:srgbClr val="FF0000"/>
              </a:buClr>
              <a:buFont typeface="+mj-lt"/>
              <a:buAutoNum type="arabicPeriod" startAt="4"/>
            </a:pPr>
            <a:r>
              <a:rPr lang="en-US" sz="1100" b="1" dirty="0" smtClean="0"/>
              <a:t>Type Info</a:t>
            </a:r>
            <a:r>
              <a:rPr lang="en-US" sz="1100" dirty="0" smtClean="0"/>
              <a:t> is returned to the user containing </a:t>
            </a:r>
            <a:r>
              <a:rPr lang="en-US" sz="1100" b="1" dirty="0" smtClean="0"/>
              <a:t>Services Info</a:t>
            </a:r>
            <a:r>
              <a:rPr lang="en-US" sz="1100" dirty="0" smtClean="0"/>
              <a:t>.</a:t>
            </a:r>
            <a:endParaRPr lang="en-US" sz="1100" dirty="0"/>
          </a:p>
        </p:txBody>
      </p:sp>
      <p:sp>
        <p:nvSpPr>
          <p:cNvPr id="93" name="TextBox 92"/>
          <p:cNvSpPr txBox="1"/>
          <p:nvPr/>
        </p:nvSpPr>
        <p:spPr>
          <a:xfrm>
            <a:off x="218091" y="6375898"/>
            <a:ext cx="1994469" cy="365479"/>
          </a:xfrm>
          <a:prstGeom prst="rect">
            <a:avLst/>
          </a:prstGeom>
          <a:noFill/>
        </p:spPr>
        <p:txBody>
          <a:bodyPr wrap="square" lIns="26664" tIns="13332" rIns="26664" bIns="13332" rtlCol="0">
            <a:spAutoFit/>
          </a:bodyPr>
          <a:lstStyle/>
          <a:p>
            <a:pPr marL="228600" indent="-228600">
              <a:buClr>
                <a:srgbClr val="FF0000"/>
              </a:buClr>
              <a:buFont typeface="+mj-lt"/>
              <a:buAutoNum type="arabicPeriod" startAt="5"/>
            </a:pPr>
            <a:r>
              <a:rPr lang="en-US" sz="1100" dirty="0"/>
              <a:t>User </a:t>
            </a:r>
            <a:r>
              <a:rPr lang="en-US" sz="1100" dirty="0" smtClean="0"/>
              <a:t>requests a </a:t>
            </a:r>
            <a:r>
              <a:rPr lang="en-US" sz="1100" b="1" dirty="0" smtClean="0"/>
              <a:t>Service</a:t>
            </a:r>
            <a:r>
              <a:rPr lang="en-US" sz="1100" dirty="0" smtClean="0"/>
              <a:t> for </a:t>
            </a:r>
            <a:r>
              <a:rPr lang="en-US" sz="1100" dirty="0" smtClean="0"/>
              <a:t>processing</a:t>
            </a:r>
            <a:r>
              <a:rPr lang="en-US" sz="1100" dirty="0" smtClean="0"/>
              <a:t>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4936820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1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/>
      <p:bldP spid="90" grpId="0"/>
      <p:bldP spid="91" grpId="0"/>
      <p:bldP spid="92" grpId="0"/>
      <p:bldP spid="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Info. Typing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Challenge: When are two digital objects assigned the same type?</a:t>
            </a:r>
          </a:p>
          <a:p>
            <a:pPr lvl="1"/>
            <a:r>
              <a:rPr lang="en-US" dirty="0" smtClean="0"/>
              <a:t>When the bit-level encoding matches?</a:t>
            </a:r>
          </a:p>
          <a:p>
            <a:pPr lvl="1"/>
            <a:r>
              <a:rPr lang="en-US" dirty="0" smtClean="0"/>
              <a:t>Or when the higher-level structures and intent matches?</a:t>
            </a:r>
          </a:p>
          <a:p>
            <a:pPr lvl="1"/>
            <a:r>
              <a:rPr lang="en-US" dirty="0" smtClean="0"/>
              <a:t>If two observations are made by two similar instruments at the same time on the same entity, would the data generated by those two observations be constituted as being of </a:t>
            </a:r>
            <a:r>
              <a:rPr lang="en-US" dirty="0" smtClean="0"/>
              <a:t>the same </a:t>
            </a:r>
            <a:r>
              <a:rPr lang="en-US" dirty="0" smtClean="0"/>
              <a:t>type?</a:t>
            </a:r>
          </a:p>
          <a:p>
            <a:pPr lvl="1"/>
            <a:r>
              <a:rPr lang="en-US" dirty="0" smtClean="0"/>
              <a:t>Even if the data generated by each observation, similar in concept, has a different format (e.g., JPEG vs. PNG)?</a:t>
            </a:r>
          </a:p>
          <a:p>
            <a:r>
              <a:rPr lang="en-US" dirty="0" smtClean="0"/>
              <a:t>Our approach: </a:t>
            </a:r>
          </a:p>
          <a:p>
            <a:pPr lvl="1"/>
            <a:r>
              <a:rPr lang="en-US" dirty="0" smtClean="0"/>
              <a:t>Intent wins over optics (formats, encodings, etc.)</a:t>
            </a:r>
          </a:p>
          <a:p>
            <a:pPr lvl="1"/>
            <a:r>
              <a:rPr lang="en-US" dirty="0" smtClean="0"/>
              <a:t>The metadata associated with the type could list possible formats, encodings, etc.</a:t>
            </a:r>
          </a:p>
          <a:p>
            <a:r>
              <a:rPr lang="en-US" dirty="0" smtClean="0"/>
              <a:t>Alternative approach:</a:t>
            </a:r>
          </a:p>
          <a:p>
            <a:pPr lvl="1"/>
            <a:r>
              <a:rPr lang="en-US" dirty="0" smtClean="0"/>
              <a:t>Establish a base type and then sub-type for accommodating variations</a:t>
            </a:r>
          </a:p>
          <a:p>
            <a:pPr lvl="1"/>
            <a:r>
              <a:rPr lang="en-US" dirty="0" smtClean="0"/>
              <a:t>Our experience was that it was too cumbersome to deal with multiple formats, encodings at the type definition level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21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Info. Typing Challenges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60" y="1798140"/>
            <a:ext cx="4858897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Challenge: Can the same digital object be assigned multiple types?</a:t>
            </a:r>
          </a:p>
          <a:p>
            <a:pPr lvl="1"/>
            <a:r>
              <a:rPr lang="en-US" dirty="0" smtClean="0"/>
              <a:t>If so, how do we deal with duplicate types?</a:t>
            </a:r>
          </a:p>
          <a:p>
            <a:pPr lvl="1"/>
            <a:r>
              <a:rPr lang="en-US" dirty="0" smtClean="0"/>
              <a:t>If not, how do we manage multiple types assigned by </a:t>
            </a:r>
            <a:r>
              <a:rPr lang="en-US" dirty="0" smtClean="0"/>
              <a:t>several </a:t>
            </a:r>
            <a:r>
              <a:rPr lang="en-US" dirty="0" smtClean="0"/>
              <a:t>domains</a:t>
            </a:r>
            <a:r>
              <a:rPr lang="en-US" dirty="0" smtClean="0"/>
              <a:t>?</a:t>
            </a:r>
          </a:p>
          <a:p>
            <a:r>
              <a:rPr lang="en-US" dirty="0" smtClean="0"/>
              <a:t>Our approach: </a:t>
            </a:r>
          </a:p>
          <a:p>
            <a:pPr lvl="1"/>
            <a:r>
              <a:rPr lang="en-US" dirty="0" smtClean="0"/>
              <a:t>An object is assigned an inter-discipline type only once. </a:t>
            </a:r>
          </a:p>
          <a:p>
            <a:pPr lvl="1"/>
            <a:r>
              <a:rPr lang="en-US" dirty="0" smtClean="0"/>
              <a:t>Any domain-specific types are listed in its metadata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Corporation for National Research Initiatives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8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630727" y="2603377"/>
            <a:ext cx="3891535" cy="3391319"/>
            <a:chOff x="4303613" y="2603377"/>
            <a:chExt cx="3891535" cy="3391319"/>
          </a:xfrm>
        </p:grpSpPr>
        <p:sp>
          <p:nvSpPr>
            <p:cNvPr id="7" name="Rounded Rectangle 6"/>
            <p:cNvSpPr/>
            <p:nvPr/>
          </p:nvSpPr>
          <p:spPr>
            <a:xfrm>
              <a:off x="5248424" y="4086900"/>
              <a:ext cx="1799214" cy="1565265"/>
            </a:xfrm>
            <a:prstGeom prst="roundRect">
              <a:avLst/>
            </a:prstGeom>
            <a:gradFill flip="none" rotWithShape="1">
              <a:gsLst>
                <a:gs pos="0">
                  <a:schemeClr val="bg2">
                    <a:lumMod val="75000"/>
                  </a:schemeClr>
                </a:gs>
                <a:gs pos="100000">
                  <a:srgbClr val="FFFFFF"/>
                </a:gs>
              </a:gsLst>
              <a:lin ang="0" scaled="1"/>
              <a:tileRect/>
            </a:gra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5299497" y="4223776"/>
              <a:ext cx="981243" cy="86376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5784319" y="4219495"/>
              <a:ext cx="1207052" cy="896910"/>
            </a:xfrm>
            <a:prstGeom prst="ellipse">
              <a:avLst/>
            </a:prstGeom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506838" y="5116405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765077" y="5116405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424127" y="5106783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6688899" y="5106783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531182" y="4440962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001083" y="4431340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531182" y="4721547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001083" y="4730775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455750" y="4188916"/>
              <a:ext cx="6088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Type α</a:t>
              </a:r>
              <a:endParaRPr lang="en-US" sz="1200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385035" y="4455925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681758" y="4455925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385035" y="4736510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6681758" y="4755360"/>
              <a:ext cx="144323" cy="199388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073776" y="4182689"/>
              <a:ext cx="6032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Type β</a:t>
              </a:r>
              <a:endParaRPr lang="en-US" sz="12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611722" y="5625364"/>
              <a:ext cx="11336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dirty="0" smtClean="0"/>
                <a:t>Typed Digital Object</a:t>
              </a:r>
            </a:p>
            <a:p>
              <a:pPr algn="ctr"/>
              <a:r>
                <a:rPr lang="en-US" sz="900" dirty="0" smtClean="0"/>
                <a:t>Collection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7007959" y="4721547"/>
              <a:ext cx="279023" cy="0"/>
            </a:xfrm>
            <a:prstGeom prst="line">
              <a:avLst/>
            </a:prstGeom>
            <a:ln>
              <a:solidFill>
                <a:schemeClr val="tx1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969401" y="4699073"/>
              <a:ext cx="279023" cy="0"/>
            </a:xfrm>
            <a:prstGeom prst="line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5340298" y="2905088"/>
              <a:ext cx="1425577" cy="814660"/>
            </a:xfrm>
            <a:prstGeom prst="rect">
              <a:avLst/>
            </a:prstGeom>
            <a:solidFill>
              <a:schemeClr val="tx1">
                <a:lumMod val="25000"/>
                <a:lumOff val="75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582276" y="2853983"/>
              <a:ext cx="104138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900" b="1" dirty="0" smtClean="0"/>
                <a:t>Type I</a:t>
              </a:r>
            </a:p>
            <a:p>
              <a:pPr algn="ctr"/>
              <a:endParaRPr lang="en-US" sz="900" b="1" dirty="0" smtClean="0"/>
            </a:p>
            <a:p>
              <a:pPr algn="ctr"/>
              <a:r>
                <a:rPr lang="en-US" sz="900" dirty="0" smtClean="0"/>
                <a:t>Machine-readable</a:t>
              </a:r>
            </a:p>
            <a:p>
              <a:pPr algn="ctr"/>
              <a:r>
                <a:rPr lang="en-US" sz="900" dirty="0" smtClean="0"/>
                <a:t>Metadata</a:t>
              </a:r>
            </a:p>
            <a:p>
              <a:pPr algn="ctr"/>
              <a:r>
                <a:rPr lang="en-US" sz="900" dirty="0" smtClean="0"/>
                <a:t>Type α</a:t>
              </a:r>
            </a:p>
            <a:p>
              <a:pPr algn="ctr"/>
              <a:r>
                <a:rPr lang="en-US" sz="900" dirty="0" smtClean="0"/>
                <a:t>Type β</a:t>
              </a:r>
              <a:endParaRPr lang="en-US" sz="900" dirty="0"/>
            </a:p>
          </p:txBody>
        </p:sp>
        <p:pic>
          <p:nvPicPr>
            <p:cNvPr id="30" name="Picture 29" descr="j0441540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1298" y="4258190"/>
              <a:ext cx="755569" cy="745075"/>
            </a:xfrm>
            <a:prstGeom prst="rect">
              <a:avLst/>
            </a:prstGeom>
          </p:spPr>
        </p:pic>
        <p:pic>
          <p:nvPicPr>
            <p:cNvPr id="31" name="Picture 30" descr="j0441535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28435" y="4281331"/>
              <a:ext cx="761374" cy="750800"/>
            </a:xfrm>
            <a:prstGeom prst="rect">
              <a:avLst/>
            </a:prstGeom>
            <a:effectLst/>
            <a:scene3d>
              <a:camera prst="orthographicFront">
                <a:rot lat="0" lon="10800000" rev="0"/>
              </a:camera>
              <a:lightRig rig="threePt" dir="t"/>
            </a:scene3d>
          </p:spPr>
        </p:pic>
        <p:sp>
          <p:nvSpPr>
            <p:cNvPr id="32" name="TextBox 31"/>
            <p:cNvSpPr txBox="1"/>
            <p:nvPr/>
          </p:nvSpPr>
          <p:spPr>
            <a:xfrm>
              <a:off x="4303613" y="4864765"/>
              <a:ext cx="63144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Biologist</a:t>
              </a:r>
              <a:endParaRPr lang="en-US" sz="1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018499" y="4852819"/>
              <a:ext cx="117664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Computer Scientist</a:t>
              </a:r>
              <a:endParaRPr lang="en-US" sz="10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370409" y="2603377"/>
              <a:ext cx="14556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Inter-discipline Type</a:t>
              </a:r>
            </a:p>
          </p:txBody>
        </p:sp>
        <p:sp>
          <p:nvSpPr>
            <p:cNvPr id="35" name="Oval 34"/>
            <p:cNvSpPr/>
            <p:nvPr/>
          </p:nvSpPr>
          <p:spPr>
            <a:xfrm>
              <a:off x="5289876" y="4225616"/>
              <a:ext cx="981243" cy="890789"/>
            </a:xfrm>
            <a:prstGeom prst="ellipse">
              <a:avLst/>
            </a:prstGeom>
            <a:noFill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Arrow Connector 35"/>
            <p:cNvCxnSpPr>
              <a:stCxn id="16" idx="0"/>
            </p:cNvCxnSpPr>
            <p:nvPr/>
          </p:nvCxnSpPr>
          <p:spPr>
            <a:xfrm flipH="1" flipV="1">
              <a:off x="6055926" y="3698026"/>
              <a:ext cx="17319" cy="733314"/>
            </a:xfrm>
            <a:prstGeom prst="straightConnector1">
              <a:avLst/>
            </a:prstGeom>
            <a:ln w="9525">
              <a:solidFill>
                <a:schemeClr val="bg2">
                  <a:lumMod val="25000"/>
                </a:schemeClr>
              </a:solidFill>
              <a:headEnd type="none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04809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Info. Typing Challenges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Challenge: How can existing information be typed under this new scheme?</a:t>
            </a:r>
            <a:endParaRPr lang="en-US" dirty="0"/>
          </a:p>
          <a:p>
            <a:pPr lvl="1"/>
            <a:r>
              <a:rPr lang="en-US" dirty="0" smtClean="0"/>
              <a:t>A lot </a:t>
            </a:r>
            <a:r>
              <a:rPr lang="en-US" dirty="0" smtClean="0"/>
              <a:t>of information exists already</a:t>
            </a:r>
          </a:p>
          <a:p>
            <a:r>
              <a:rPr lang="en-US" dirty="0" smtClean="0"/>
              <a:t>One approach: </a:t>
            </a:r>
          </a:p>
          <a:p>
            <a:pPr lvl="1"/>
            <a:r>
              <a:rPr lang="en-US" dirty="0" smtClean="0"/>
              <a:t>Start with domain-specific types, if any, and generate domain-neutral types and list the domain-specific types in their metadata records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Corporation for National Research Initiatives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E9F3F-6E68-9F40-A8FA-AE4378CDDA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375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949</TotalTime>
  <Words>1240</Words>
  <Application>Microsoft Macintosh PowerPoint</Application>
  <PresentationFormat>On-screen Show (4:3)</PresentationFormat>
  <Paragraphs>209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Information Types and Registries</vt:lpstr>
      <vt:lpstr>Research Data Interoperability</vt:lpstr>
      <vt:lpstr>Research Data Interoperability (cont.)</vt:lpstr>
      <vt:lpstr>Information Types – Our Definition</vt:lpstr>
      <vt:lpstr>Value Proposition of Info. Types</vt:lpstr>
      <vt:lpstr>Value Proposition of Info. Types (cont.)</vt:lpstr>
      <vt:lpstr>Info. Typing Challenges</vt:lpstr>
      <vt:lpstr>Info. Typing Challenges (cont.)</vt:lpstr>
      <vt:lpstr>Info. Typing Challenges (cont.)</vt:lpstr>
      <vt:lpstr>Info. Types – Machine-readable Metadata</vt:lpstr>
      <vt:lpstr>Info. Type Registries</vt:lpstr>
      <vt:lpstr>Next Steps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Giridhar Manepalli</dc:creator>
  <cp:lastModifiedBy>Giridhar Manepalli</cp:lastModifiedBy>
  <cp:revision>171</cp:revision>
  <dcterms:created xsi:type="dcterms:W3CDTF">2013-02-25T17:30:37Z</dcterms:created>
  <dcterms:modified xsi:type="dcterms:W3CDTF">2013-02-26T18:00:48Z</dcterms:modified>
</cp:coreProperties>
</file>