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3" r:id="rId2"/>
    <p:sldMasterId id="2147483685" r:id="rId3"/>
    <p:sldMasterId id="2147483697" r:id="rId4"/>
    <p:sldMasterId id="2147483709" r:id="rId5"/>
    <p:sldMasterId id="2147483721" r:id="rId6"/>
    <p:sldMasterId id="2147483733" r:id="rId7"/>
    <p:sldMasterId id="2147483745" r:id="rId8"/>
    <p:sldMasterId id="2147483757" r:id="rId9"/>
    <p:sldMasterId id="2147483769" r:id="rId10"/>
    <p:sldMasterId id="2147483781" r:id="rId11"/>
  </p:sldMasterIdLst>
  <p:notesMasterIdLst>
    <p:notesMasterId r:id="rId43"/>
  </p:notesMasterIdLst>
  <p:handoutMasterIdLst>
    <p:handoutMasterId r:id="rId44"/>
  </p:handoutMasterIdLst>
  <p:sldIdLst>
    <p:sldId id="288" r:id="rId12"/>
    <p:sldId id="338" r:id="rId13"/>
    <p:sldId id="366" r:id="rId14"/>
    <p:sldId id="401" r:id="rId15"/>
    <p:sldId id="370" r:id="rId16"/>
    <p:sldId id="394" r:id="rId17"/>
    <p:sldId id="410" r:id="rId18"/>
    <p:sldId id="391" r:id="rId19"/>
    <p:sldId id="396" r:id="rId20"/>
    <p:sldId id="392" r:id="rId21"/>
    <p:sldId id="402" r:id="rId22"/>
    <p:sldId id="380" r:id="rId23"/>
    <p:sldId id="412" r:id="rId24"/>
    <p:sldId id="411" r:id="rId25"/>
    <p:sldId id="344" r:id="rId26"/>
    <p:sldId id="345" r:id="rId27"/>
    <p:sldId id="385" r:id="rId28"/>
    <p:sldId id="347" r:id="rId29"/>
    <p:sldId id="387" r:id="rId30"/>
    <p:sldId id="373" r:id="rId31"/>
    <p:sldId id="375" r:id="rId32"/>
    <p:sldId id="389" r:id="rId33"/>
    <p:sldId id="354" r:id="rId34"/>
    <p:sldId id="418" r:id="rId35"/>
    <p:sldId id="419" r:id="rId36"/>
    <p:sldId id="420" r:id="rId37"/>
    <p:sldId id="421" r:id="rId38"/>
    <p:sldId id="422" r:id="rId39"/>
    <p:sldId id="351" r:id="rId40"/>
    <p:sldId id="363" r:id="rId41"/>
    <p:sldId id="364" r:id="rId42"/>
  </p:sldIdLst>
  <p:sldSz cx="9144000" cy="6858000" type="screen4x3"/>
  <p:notesSz cx="6669088" cy="992822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6600"/>
    <a:srgbClr val="FFFF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62274" autoAdjust="0"/>
  </p:normalViewPr>
  <p:slideViewPr>
    <p:cSldViewPr>
      <p:cViewPr>
        <p:scale>
          <a:sx n="110" d="100"/>
          <a:sy n="110" d="100"/>
        </p:scale>
        <p:origin x="-78" y="5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2136" y="-84"/>
      </p:cViewPr>
      <p:guideLst>
        <p:guide orient="horz" pos="3127"/>
        <p:guide pos="210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4"/>
  <c:chart>
    <c:autoTitleDeleted val="1"/>
    <c:view3D>
      <c:rotX val="30"/>
      <c:perspective val="30"/>
    </c:view3D>
    <c:plotArea>
      <c:layout>
        <c:manualLayout>
          <c:layoutTarget val="inner"/>
          <c:xMode val="edge"/>
          <c:yMode val="edge"/>
          <c:x val="3.1490344142747054E-2"/>
          <c:y val="9.842691678325774E-2"/>
          <c:w val="0.72976292243248764"/>
          <c:h val="0.90157301545619561"/>
        </c:manualLayout>
      </c:layout>
      <c:pie3DChart>
        <c:varyColors val="1"/>
        <c:ser>
          <c:idx val="0"/>
          <c:order val="0"/>
          <c:tx>
            <c:strRef>
              <c:f>Sheet1!$B$1</c:f>
              <c:strCache>
                <c:ptCount val="1"/>
                <c:pt idx="0">
                  <c:v>Repositories At Launch</c:v>
                </c:pt>
              </c:strCache>
            </c:strRef>
          </c:tx>
          <c:spPr>
            <a:solidFill>
              <a:srgbClr val="FFA953"/>
            </a:solidFill>
          </c:spPr>
          <c:dPt>
            <c:idx val="0"/>
            <c:spPr>
              <a:solidFill>
                <a:schemeClr val="tx2"/>
              </a:solidFill>
            </c:spPr>
          </c:dPt>
          <c:dPt>
            <c:idx val="1"/>
            <c:spPr>
              <a:solidFill>
                <a:srgbClr val="00B050"/>
              </a:solidFill>
            </c:spPr>
          </c:dPt>
          <c:dPt>
            <c:idx val="2"/>
            <c:spPr>
              <a:solidFill>
                <a:srgbClr val="FF0000"/>
              </a:solidFill>
            </c:spPr>
          </c:dPt>
          <c:dPt>
            <c:idx val="3"/>
            <c:spPr>
              <a:solidFill>
                <a:schemeClr val="accent2"/>
              </a:solidFill>
            </c:spPr>
          </c:dPt>
          <c:dPt>
            <c:idx val="4"/>
            <c:spPr>
              <a:solidFill>
                <a:schemeClr val="bg2"/>
              </a:solidFill>
            </c:spPr>
          </c:dPt>
          <c:dLbls>
            <c:dLbl>
              <c:idx val="0"/>
              <c:layout>
                <c:manualLayout>
                  <c:x val="-0.28998462619379783"/>
                  <c:y val="-1.0438023721270026E-2"/>
                </c:manualLayout>
              </c:layout>
              <c:tx>
                <c:rich>
                  <a:bodyPr/>
                  <a:lstStyle/>
                  <a:p>
                    <a:r>
                      <a:rPr lang="en-US" dirty="0">
                        <a:solidFill>
                          <a:srgbClr val="000000"/>
                        </a:solidFill>
                      </a:rPr>
                      <a:t>48%</a:t>
                    </a:r>
                  </a:p>
                </c:rich>
              </c:tx>
              <c:showPercent val="1"/>
            </c:dLbl>
            <c:dLbl>
              <c:idx val="1"/>
              <c:layout>
                <c:manualLayout>
                  <c:x val="0.15748378780958494"/>
                  <c:y val="-0.29940297037702979"/>
                </c:manualLayout>
              </c:layout>
              <c:tx>
                <c:rich>
                  <a:bodyPr/>
                  <a:lstStyle/>
                  <a:p>
                    <a:r>
                      <a:rPr lang="en-US" dirty="0">
                        <a:solidFill>
                          <a:srgbClr val="000000"/>
                        </a:solidFill>
                      </a:rPr>
                      <a:t>22%</a:t>
                    </a:r>
                  </a:p>
                </c:rich>
              </c:tx>
              <c:showPercent val="1"/>
            </c:dLbl>
            <c:dLbl>
              <c:idx val="2"/>
              <c:layout>
                <c:manualLayout>
                  <c:x val="0.16515333172857341"/>
                  <c:y val="2.2424696919197531E-2"/>
                </c:manualLayout>
              </c:layout>
              <c:tx>
                <c:rich>
                  <a:bodyPr/>
                  <a:lstStyle/>
                  <a:p>
                    <a:r>
                      <a:rPr lang="en-US" dirty="0">
                        <a:solidFill>
                          <a:srgbClr val="000000"/>
                        </a:solidFill>
                      </a:rPr>
                      <a:t>21%</a:t>
                    </a:r>
                  </a:p>
                </c:rich>
              </c:tx>
              <c:showPercent val="1"/>
            </c:dLbl>
            <c:dLbl>
              <c:idx val="3"/>
              <c:layout>
                <c:manualLayout>
                  <c:x val="8.9200535689271266E-3"/>
                  <c:y val="-1.816312944395072E-2"/>
                </c:manualLayout>
              </c:layout>
              <c:tx>
                <c:rich>
                  <a:bodyPr/>
                  <a:lstStyle/>
                  <a:p>
                    <a:r>
                      <a:rPr lang="en-US" dirty="0">
                        <a:solidFill>
                          <a:srgbClr val="000000"/>
                        </a:solidFill>
                      </a:rPr>
                      <a:t>2%</a:t>
                    </a:r>
                  </a:p>
                </c:rich>
              </c:tx>
              <c:showPercent val="1"/>
            </c:dLbl>
            <c:dLbl>
              <c:idx val="4"/>
              <c:layout>
                <c:manualLayout>
                  <c:x val="5.6285091265579512E-2"/>
                  <c:y val="0.10962923311551261"/>
                </c:manualLayout>
              </c:layout>
              <c:showPercent val="1"/>
            </c:dLbl>
            <c:txPr>
              <a:bodyPr/>
              <a:lstStyle/>
              <a:p>
                <a:pPr>
                  <a:defRPr sz="1600">
                    <a:solidFill>
                      <a:srgbClr val="000000"/>
                    </a:solidFill>
                  </a:defRPr>
                </a:pPr>
                <a:endParaRPr lang="en-US"/>
              </a:p>
            </c:txPr>
            <c:showPercent val="1"/>
          </c:dLbls>
          <c:cat>
            <c:strRef>
              <c:f>Sheet1!$A$2:$A$6</c:f>
              <c:strCache>
                <c:ptCount val="5"/>
                <c:pt idx="0">
                  <c:v>Life Sciences</c:v>
                </c:pt>
                <c:pt idx="1">
                  <c:v>Physical Science</c:v>
                </c:pt>
                <c:pt idx="2">
                  <c:v>Social Sciences</c:v>
                </c:pt>
                <c:pt idx="3">
                  <c:v>Multidisciplinary</c:v>
                </c:pt>
                <c:pt idx="4">
                  <c:v>Arts &amp; Humanities</c:v>
                </c:pt>
              </c:strCache>
            </c:strRef>
          </c:cat>
          <c:val>
            <c:numRef>
              <c:f>Sheet1!$B$2:$B$6</c:f>
              <c:numCache>
                <c:formatCode>0%</c:formatCode>
                <c:ptCount val="5"/>
                <c:pt idx="0">
                  <c:v>0.48000000000000032</c:v>
                </c:pt>
                <c:pt idx="1">
                  <c:v>0.22000000000000036</c:v>
                </c:pt>
                <c:pt idx="2">
                  <c:v>0.20500000000000004</c:v>
                </c:pt>
                <c:pt idx="3">
                  <c:v>1.4999999999999998E-2</c:v>
                </c:pt>
                <c:pt idx="4">
                  <c:v>7.0000000000000034E-2</c:v>
                </c:pt>
              </c:numCache>
            </c:numRef>
          </c:val>
        </c:ser>
        <c:dLbls>
          <c:showPercent val="1"/>
        </c:dLbls>
      </c:pie3DChart>
    </c:plotArea>
    <c:legend>
      <c:legendPos val="r"/>
      <c:layout>
        <c:manualLayout>
          <c:xMode val="edge"/>
          <c:yMode val="edge"/>
          <c:x val="0.75248855510899704"/>
          <c:y val="2.1614829990641345E-3"/>
          <c:w val="0.24205674007235936"/>
          <c:h val="0.40480671639121107"/>
        </c:manualLayout>
      </c:layout>
      <c:txPr>
        <a:bodyPr/>
        <a:lstStyle/>
        <a:p>
          <a:pPr>
            <a:defRPr sz="1400"/>
          </a:pPr>
          <a:endParaRPr lang="en-US"/>
        </a:p>
      </c:txPr>
    </c:legend>
    <c:plotVisOnly val="1"/>
  </c:chart>
  <c:spPr>
    <a:ln>
      <a:noFill/>
    </a:ln>
  </c:spPr>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332DA8-B734-4A8D-B387-F3FCFFFD6BC0}"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58FAAAE5-9C51-49C1-8321-5B9126EF1D18}">
      <dgm:prSet phldrT="[Text]" custT="1"/>
      <dgm:spPr>
        <a:solidFill>
          <a:srgbClr val="FF8000"/>
        </a:solidFill>
      </dgm:spPr>
      <dgm:t>
        <a:bodyPr/>
        <a:lstStyle/>
        <a:p>
          <a:endParaRPr lang="en-US" sz="1400" dirty="0" smtClean="0"/>
        </a:p>
        <a:p>
          <a:r>
            <a:rPr lang="en-US" sz="2000" dirty="0" smtClean="0"/>
            <a:t>Web of Knowledge</a:t>
          </a:r>
        </a:p>
        <a:p>
          <a:r>
            <a:rPr lang="en-US" sz="2000" dirty="0" smtClean="0"/>
            <a:t>Data Citation Index Record</a:t>
          </a:r>
          <a:endParaRPr lang="en-US" sz="1600" dirty="0"/>
        </a:p>
      </dgm:t>
    </dgm:pt>
    <dgm:pt modelId="{4EDC3F9F-2AB8-446D-A675-4D1FCEF3AF65}" type="parTrans" cxnId="{B7BE89D8-9176-42ED-A1DB-2767F3A3FD63}">
      <dgm:prSet/>
      <dgm:spPr/>
      <dgm:t>
        <a:bodyPr/>
        <a:lstStyle/>
        <a:p>
          <a:endParaRPr lang="en-US"/>
        </a:p>
      </dgm:t>
    </dgm:pt>
    <dgm:pt modelId="{16D0F14B-DFCF-4B45-B9CD-C094DB61E2A1}" type="sibTrans" cxnId="{B7BE89D8-9176-42ED-A1DB-2767F3A3FD63}">
      <dgm:prSet/>
      <dgm:spPr/>
      <dgm:t>
        <a:bodyPr/>
        <a:lstStyle/>
        <a:p>
          <a:endParaRPr lang="en-US"/>
        </a:p>
      </dgm:t>
    </dgm:pt>
    <dgm:pt modelId="{60240F0A-1E9B-44CC-887D-EAB9E7333922}">
      <dgm:prSet phldrT="[Text]"/>
      <dgm:spPr>
        <a:solidFill>
          <a:srgbClr val="FF8000"/>
        </a:solidFill>
      </dgm:spPr>
      <dgm:t>
        <a:bodyPr/>
        <a:lstStyle/>
        <a:p>
          <a:r>
            <a:rPr lang="en-US" dirty="0" smtClean="0">
              <a:solidFill>
                <a:schemeClr val="bg1"/>
              </a:solidFill>
            </a:rPr>
            <a:t>TR takes descriptive metadata feed from repository </a:t>
          </a:r>
          <a:endParaRPr lang="en-US" dirty="0">
            <a:solidFill>
              <a:schemeClr val="bg1"/>
            </a:solidFill>
          </a:endParaRPr>
        </a:p>
      </dgm:t>
    </dgm:pt>
    <dgm:pt modelId="{14E3E090-7E40-408E-B21B-91EAF8FC7094}" type="parTrans" cxnId="{33AB75BF-A798-4D9E-B365-C3411A959B76}">
      <dgm:prSet/>
      <dgm:spPr/>
      <dgm:t>
        <a:bodyPr/>
        <a:lstStyle/>
        <a:p>
          <a:endParaRPr lang="en-US" dirty="0"/>
        </a:p>
      </dgm:t>
    </dgm:pt>
    <dgm:pt modelId="{06CDBBB5-1668-47A8-988D-B97CEA707D2F}" type="sibTrans" cxnId="{33AB75BF-A798-4D9E-B365-C3411A959B76}">
      <dgm:prSet/>
      <dgm:spPr/>
      <dgm:t>
        <a:bodyPr/>
        <a:lstStyle/>
        <a:p>
          <a:endParaRPr lang="en-US"/>
        </a:p>
      </dgm:t>
    </dgm:pt>
    <dgm:pt modelId="{093E8B35-C326-4609-A23A-DDDE9982F6C4}">
      <dgm:prSet phldrT="[Text]"/>
      <dgm:spPr>
        <a:solidFill>
          <a:srgbClr val="FF8000"/>
        </a:solidFill>
      </dgm:spPr>
      <dgm:t>
        <a:bodyPr/>
        <a:lstStyle/>
        <a:p>
          <a:r>
            <a:rPr lang="en-US" dirty="0" smtClean="0">
              <a:solidFill>
                <a:schemeClr val="bg1"/>
              </a:solidFill>
            </a:rPr>
            <a:t>Repository raw metadata is analyzed by TR </a:t>
          </a:r>
          <a:endParaRPr lang="en-US" dirty="0">
            <a:solidFill>
              <a:schemeClr val="bg1"/>
            </a:solidFill>
          </a:endParaRPr>
        </a:p>
      </dgm:t>
    </dgm:pt>
    <dgm:pt modelId="{3DECA4B3-085F-4172-A32C-2C1C0AADD28D}" type="parTrans" cxnId="{6D9B83A8-DAF6-4563-A26A-8861E044EF0E}">
      <dgm:prSet/>
      <dgm:spPr/>
      <dgm:t>
        <a:bodyPr/>
        <a:lstStyle/>
        <a:p>
          <a:endParaRPr lang="en-US" dirty="0"/>
        </a:p>
      </dgm:t>
    </dgm:pt>
    <dgm:pt modelId="{5F4687F6-2E60-428B-A2A9-271C50A2C73B}" type="sibTrans" cxnId="{6D9B83A8-DAF6-4563-A26A-8861E044EF0E}">
      <dgm:prSet/>
      <dgm:spPr/>
      <dgm:t>
        <a:bodyPr/>
        <a:lstStyle/>
        <a:p>
          <a:endParaRPr lang="en-US"/>
        </a:p>
      </dgm:t>
    </dgm:pt>
    <dgm:pt modelId="{CB56364A-D9C6-4703-B260-7BAC8D16F275}">
      <dgm:prSet phldrT="[Text]"/>
      <dgm:spPr>
        <a:solidFill>
          <a:srgbClr val="FF8000"/>
        </a:solidFill>
      </dgm:spPr>
      <dgm:t>
        <a:bodyPr/>
        <a:lstStyle/>
        <a:p>
          <a:r>
            <a:rPr lang="en-US" dirty="0" smtClean="0"/>
            <a:t>TR adds metadata</a:t>
          </a:r>
          <a:endParaRPr lang="en-US" dirty="0"/>
        </a:p>
      </dgm:t>
    </dgm:pt>
    <dgm:pt modelId="{CA7C31CF-91ED-4357-8EA0-AFEAC9E5111E}" type="parTrans" cxnId="{47DA646B-61D2-4BDB-AD2E-88D401E5B1E7}">
      <dgm:prSet/>
      <dgm:spPr/>
      <dgm:t>
        <a:bodyPr/>
        <a:lstStyle/>
        <a:p>
          <a:endParaRPr lang="en-US" dirty="0"/>
        </a:p>
      </dgm:t>
    </dgm:pt>
    <dgm:pt modelId="{4F94322B-7A8C-4C1D-9432-987F257B76CD}" type="sibTrans" cxnId="{47DA646B-61D2-4BDB-AD2E-88D401E5B1E7}">
      <dgm:prSet/>
      <dgm:spPr/>
      <dgm:t>
        <a:bodyPr/>
        <a:lstStyle/>
        <a:p>
          <a:endParaRPr lang="en-US"/>
        </a:p>
      </dgm:t>
    </dgm:pt>
    <dgm:pt modelId="{79DCE7FE-8B52-4B5B-A99C-0AB59DB5D641}" type="pres">
      <dgm:prSet presAssocID="{96332DA8-B734-4A8D-B387-F3FCFFFD6BC0}" presName="cycle" presStyleCnt="0">
        <dgm:presLayoutVars>
          <dgm:chMax val="1"/>
          <dgm:dir/>
          <dgm:animLvl val="ctr"/>
          <dgm:resizeHandles val="exact"/>
        </dgm:presLayoutVars>
      </dgm:prSet>
      <dgm:spPr/>
      <dgm:t>
        <a:bodyPr/>
        <a:lstStyle/>
        <a:p>
          <a:endParaRPr lang="en-US"/>
        </a:p>
      </dgm:t>
    </dgm:pt>
    <dgm:pt modelId="{8EDFE759-1C36-4FD5-ADAD-39C240598D87}" type="pres">
      <dgm:prSet presAssocID="{58FAAAE5-9C51-49C1-8321-5B9126EF1D18}" presName="centerShape" presStyleLbl="node0" presStyleIdx="0" presStyleCnt="1" custScaleX="114592" custScaleY="101283"/>
      <dgm:spPr/>
      <dgm:t>
        <a:bodyPr/>
        <a:lstStyle/>
        <a:p>
          <a:endParaRPr lang="en-US"/>
        </a:p>
      </dgm:t>
    </dgm:pt>
    <dgm:pt modelId="{97E4E7D9-C245-475C-8816-6D700E9424C8}" type="pres">
      <dgm:prSet presAssocID="{14E3E090-7E40-408E-B21B-91EAF8FC7094}" presName="parTrans" presStyleLbl="bgSibTrans2D1" presStyleIdx="0" presStyleCnt="3"/>
      <dgm:spPr/>
      <dgm:t>
        <a:bodyPr/>
        <a:lstStyle/>
        <a:p>
          <a:endParaRPr lang="en-US"/>
        </a:p>
      </dgm:t>
    </dgm:pt>
    <dgm:pt modelId="{25E8AF83-9648-4092-8A3B-661E0259AC4A}" type="pres">
      <dgm:prSet presAssocID="{60240F0A-1E9B-44CC-887D-EAB9E7333922}" presName="node" presStyleLbl="node1" presStyleIdx="0" presStyleCnt="3">
        <dgm:presLayoutVars>
          <dgm:bulletEnabled val="1"/>
        </dgm:presLayoutVars>
      </dgm:prSet>
      <dgm:spPr/>
      <dgm:t>
        <a:bodyPr/>
        <a:lstStyle/>
        <a:p>
          <a:endParaRPr lang="en-US"/>
        </a:p>
      </dgm:t>
    </dgm:pt>
    <dgm:pt modelId="{A18F8A98-CD4F-4F72-A4F4-0146FBA7E94D}" type="pres">
      <dgm:prSet presAssocID="{3DECA4B3-085F-4172-A32C-2C1C0AADD28D}" presName="parTrans" presStyleLbl="bgSibTrans2D1" presStyleIdx="1" presStyleCnt="3"/>
      <dgm:spPr/>
      <dgm:t>
        <a:bodyPr/>
        <a:lstStyle/>
        <a:p>
          <a:endParaRPr lang="en-US"/>
        </a:p>
      </dgm:t>
    </dgm:pt>
    <dgm:pt modelId="{8EDEFB09-1026-4EDB-BDFB-917A4406002C}" type="pres">
      <dgm:prSet presAssocID="{093E8B35-C326-4609-A23A-DDDE9982F6C4}" presName="node" presStyleLbl="node1" presStyleIdx="1" presStyleCnt="3">
        <dgm:presLayoutVars>
          <dgm:bulletEnabled val="1"/>
        </dgm:presLayoutVars>
      </dgm:prSet>
      <dgm:spPr/>
      <dgm:t>
        <a:bodyPr/>
        <a:lstStyle/>
        <a:p>
          <a:endParaRPr lang="en-US"/>
        </a:p>
      </dgm:t>
    </dgm:pt>
    <dgm:pt modelId="{A6C6E1B3-CD0B-4456-9102-83A57FC26B76}" type="pres">
      <dgm:prSet presAssocID="{CA7C31CF-91ED-4357-8EA0-AFEAC9E5111E}" presName="parTrans" presStyleLbl="bgSibTrans2D1" presStyleIdx="2" presStyleCnt="3"/>
      <dgm:spPr/>
      <dgm:t>
        <a:bodyPr/>
        <a:lstStyle/>
        <a:p>
          <a:endParaRPr lang="en-US"/>
        </a:p>
      </dgm:t>
    </dgm:pt>
    <dgm:pt modelId="{BBDA9352-BFD6-41BA-8168-825A872406AA}" type="pres">
      <dgm:prSet presAssocID="{CB56364A-D9C6-4703-B260-7BAC8D16F275}" presName="node" presStyleLbl="node1" presStyleIdx="2" presStyleCnt="3">
        <dgm:presLayoutVars>
          <dgm:bulletEnabled val="1"/>
        </dgm:presLayoutVars>
      </dgm:prSet>
      <dgm:spPr/>
      <dgm:t>
        <a:bodyPr/>
        <a:lstStyle/>
        <a:p>
          <a:endParaRPr lang="en-US"/>
        </a:p>
      </dgm:t>
    </dgm:pt>
  </dgm:ptLst>
  <dgm:cxnLst>
    <dgm:cxn modelId="{6D9B83A8-DAF6-4563-A26A-8861E044EF0E}" srcId="{58FAAAE5-9C51-49C1-8321-5B9126EF1D18}" destId="{093E8B35-C326-4609-A23A-DDDE9982F6C4}" srcOrd="1" destOrd="0" parTransId="{3DECA4B3-085F-4172-A32C-2C1C0AADD28D}" sibTransId="{5F4687F6-2E60-428B-A2A9-271C50A2C73B}"/>
    <dgm:cxn modelId="{73A18F65-2867-4A12-8CA2-875846837EC8}" type="presOf" srcId="{14E3E090-7E40-408E-B21B-91EAF8FC7094}" destId="{97E4E7D9-C245-475C-8816-6D700E9424C8}" srcOrd="0" destOrd="0" presId="urn:microsoft.com/office/officeart/2005/8/layout/radial4"/>
    <dgm:cxn modelId="{B4991366-03C9-4549-88B7-3016C76D2D89}" type="presOf" srcId="{CA7C31CF-91ED-4357-8EA0-AFEAC9E5111E}" destId="{A6C6E1B3-CD0B-4456-9102-83A57FC26B76}" srcOrd="0" destOrd="0" presId="urn:microsoft.com/office/officeart/2005/8/layout/radial4"/>
    <dgm:cxn modelId="{33AB75BF-A798-4D9E-B365-C3411A959B76}" srcId="{58FAAAE5-9C51-49C1-8321-5B9126EF1D18}" destId="{60240F0A-1E9B-44CC-887D-EAB9E7333922}" srcOrd="0" destOrd="0" parTransId="{14E3E090-7E40-408E-B21B-91EAF8FC7094}" sibTransId="{06CDBBB5-1668-47A8-988D-B97CEA707D2F}"/>
    <dgm:cxn modelId="{47DA646B-61D2-4BDB-AD2E-88D401E5B1E7}" srcId="{58FAAAE5-9C51-49C1-8321-5B9126EF1D18}" destId="{CB56364A-D9C6-4703-B260-7BAC8D16F275}" srcOrd="2" destOrd="0" parTransId="{CA7C31CF-91ED-4357-8EA0-AFEAC9E5111E}" sibTransId="{4F94322B-7A8C-4C1D-9432-987F257B76CD}"/>
    <dgm:cxn modelId="{B7BE89D8-9176-42ED-A1DB-2767F3A3FD63}" srcId="{96332DA8-B734-4A8D-B387-F3FCFFFD6BC0}" destId="{58FAAAE5-9C51-49C1-8321-5B9126EF1D18}" srcOrd="0" destOrd="0" parTransId="{4EDC3F9F-2AB8-446D-A675-4D1FCEF3AF65}" sibTransId="{16D0F14B-DFCF-4B45-B9CD-C094DB61E2A1}"/>
    <dgm:cxn modelId="{E1321689-957F-43E8-97D7-321872BB0BC3}" type="presOf" srcId="{CB56364A-D9C6-4703-B260-7BAC8D16F275}" destId="{BBDA9352-BFD6-41BA-8168-825A872406AA}" srcOrd="0" destOrd="0" presId="urn:microsoft.com/office/officeart/2005/8/layout/radial4"/>
    <dgm:cxn modelId="{6062BF10-BDAF-4C15-990F-6601DE375999}" type="presOf" srcId="{093E8B35-C326-4609-A23A-DDDE9982F6C4}" destId="{8EDEFB09-1026-4EDB-BDFB-917A4406002C}" srcOrd="0" destOrd="0" presId="urn:microsoft.com/office/officeart/2005/8/layout/radial4"/>
    <dgm:cxn modelId="{02247A08-1404-4A18-9D2A-D90524CEFA1D}" type="presOf" srcId="{96332DA8-B734-4A8D-B387-F3FCFFFD6BC0}" destId="{79DCE7FE-8B52-4B5B-A99C-0AB59DB5D641}" srcOrd="0" destOrd="0" presId="urn:microsoft.com/office/officeart/2005/8/layout/radial4"/>
    <dgm:cxn modelId="{15BE99CE-84C7-4E8C-A3FD-D97D66AB9B04}" type="presOf" srcId="{3DECA4B3-085F-4172-A32C-2C1C0AADD28D}" destId="{A18F8A98-CD4F-4F72-A4F4-0146FBA7E94D}" srcOrd="0" destOrd="0" presId="urn:microsoft.com/office/officeart/2005/8/layout/radial4"/>
    <dgm:cxn modelId="{F93A7B2C-16D1-48B6-B3F3-1A44FCD8C9E8}" type="presOf" srcId="{58FAAAE5-9C51-49C1-8321-5B9126EF1D18}" destId="{8EDFE759-1C36-4FD5-ADAD-39C240598D87}" srcOrd="0" destOrd="0" presId="urn:microsoft.com/office/officeart/2005/8/layout/radial4"/>
    <dgm:cxn modelId="{9BEFEAA0-130E-4557-B95E-7A3A79038C8C}" type="presOf" srcId="{60240F0A-1E9B-44CC-887D-EAB9E7333922}" destId="{25E8AF83-9648-4092-8A3B-661E0259AC4A}" srcOrd="0" destOrd="0" presId="urn:microsoft.com/office/officeart/2005/8/layout/radial4"/>
    <dgm:cxn modelId="{CB052EE7-178C-4A2A-AB63-2A5C794B881E}" type="presParOf" srcId="{79DCE7FE-8B52-4B5B-A99C-0AB59DB5D641}" destId="{8EDFE759-1C36-4FD5-ADAD-39C240598D87}" srcOrd="0" destOrd="0" presId="urn:microsoft.com/office/officeart/2005/8/layout/radial4"/>
    <dgm:cxn modelId="{0ED7F9D8-F616-46ED-9B6A-6AC6F18EAEEC}" type="presParOf" srcId="{79DCE7FE-8B52-4B5B-A99C-0AB59DB5D641}" destId="{97E4E7D9-C245-475C-8816-6D700E9424C8}" srcOrd="1" destOrd="0" presId="urn:microsoft.com/office/officeart/2005/8/layout/radial4"/>
    <dgm:cxn modelId="{8BDB3EA6-95B8-4C90-93BC-6C16C64A9928}" type="presParOf" srcId="{79DCE7FE-8B52-4B5B-A99C-0AB59DB5D641}" destId="{25E8AF83-9648-4092-8A3B-661E0259AC4A}" srcOrd="2" destOrd="0" presId="urn:microsoft.com/office/officeart/2005/8/layout/radial4"/>
    <dgm:cxn modelId="{85C4BBA1-7915-45A5-B0C3-1673F15C570A}" type="presParOf" srcId="{79DCE7FE-8B52-4B5B-A99C-0AB59DB5D641}" destId="{A18F8A98-CD4F-4F72-A4F4-0146FBA7E94D}" srcOrd="3" destOrd="0" presId="urn:microsoft.com/office/officeart/2005/8/layout/radial4"/>
    <dgm:cxn modelId="{983D3528-197D-47FA-8D9D-7FB2232D1F0B}" type="presParOf" srcId="{79DCE7FE-8B52-4B5B-A99C-0AB59DB5D641}" destId="{8EDEFB09-1026-4EDB-BDFB-917A4406002C}" srcOrd="4" destOrd="0" presId="urn:microsoft.com/office/officeart/2005/8/layout/radial4"/>
    <dgm:cxn modelId="{27EAE000-917B-442A-9EA8-9800FAC63004}" type="presParOf" srcId="{79DCE7FE-8B52-4B5B-A99C-0AB59DB5D641}" destId="{A6C6E1B3-CD0B-4456-9102-83A57FC26B76}" srcOrd="5" destOrd="0" presId="urn:microsoft.com/office/officeart/2005/8/layout/radial4"/>
    <dgm:cxn modelId="{E094ED0A-503B-48F8-9261-C69130EE7681}" type="presParOf" srcId="{79DCE7FE-8B52-4B5B-A99C-0AB59DB5D641}" destId="{BBDA9352-BFD6-41BA-8168-825A872406AA}"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083B37-CDAA-414F-AC20-FF0DA4CB2F2F}"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C9B3050C-11F4-430E-B953-BB05E551062B}">
      <dgm:prSet phldrT="[Text]" custT="1"/>
      <dgm:spPr>
        <a:solidFill>
          <a:schemeClr val="tx2"/>
        </a:solidFill>
      </dgm:spPr>
      <dgm:t>
        <a:bodyPr/>
        <a:lstStyle/>
        <a:p>
          <a:r>
            <a:rPr lang="en-US" sz="1800" dirty="0" smtClean="0"/>
            <a:t>Repository</a:t>
          </a:r>
          <a:endParaRPr lang="en-US" sz="2400" dirty="0"/>
        </a:p>
      </dgm:t>
    </dgm:pt>
    <dgm:pt modelId="{B86BBEB9-DDE9-4335-B374-D39BB7EFE987}" type="parTrans" cxnId="{CF8D73BB-CF6E-47D1-A0E4-9C4BB810C422}">
      <dgm:prSet/>
      <dgm:spPr/>
      <dgm:t>
        <a:bodyPr/>
        <a:lstStyle/>
        <a:p>
          <a:endParaRPr lang="en-US"/>
        </a:p>
      </dgm:t>
    </dgm:pt>
    <dgm:pt modelId="{61C7BFF5-8905-4C90-B3F1-23DFD621EA2A}" type="sibTrans" cxnId="{CF8D73BB-CF6E-47D1-A0E4-9C4BB810C422}">
      <dgm:prSet/>
      <dgm:spPr/>
      <dgm:t>
        <a:bodyPr/>
        <a:lstStyle/>
        <a:p>
          <a:endParaRPr lang="en-US"/>
        </a:p>
      </dgm:t>
    </dgm:pt>
    <dgm:pt modelId="{41E8B3FC-3226-4775-A3F8-55B22B8F9A71}">
      <dgm:prSet phldrT="[Text]" custT="1"/>
      <dgm:spPr>
        <a:solidFill>
          <a:schemeClr val="tx2"/>
        </a:solidFill>
      </dgm:spPr>
      <dgm:t>
        <a:bodyPr/>
        <a:lstStyle/>
        <a:p>
          <a:r>
            <a:rPr lang="en-US" sz="1800" dirty="0" smtClean="0"/>
            <a:t>Data Study</a:t>
          </a:r>
          <a:endParaRPr lang="en-US" sz="1800" dirty="0"/>
        </a:p>
      </dgm:t>
    </dgm:pt>
    <dgm:pt modelId="{39B275E9-70BD-4ABD-A054-459868ABA8B0}" type="parTrans" cxnId="{7ED0A8E9-C3D2-420E-8E15-05AB3206C0FB}">
      <dgm:prSet/>
      <dgm:spPr/>
      <dgm:t>
        <a:bodyPr/>
        <a:lstStyle/>
        <a:p>
          <a:endParaRPr lang="en-US"/>
        </a:p>
      </dgm:t>
    </dgm:pt>
    <dgm:pt modelId="{CAC3D489-99BE-42DE-9BC3-1F565DD81F68}" type="sibTrans" cxnId="{7ED0A8E9-C3D2-420E-8E15-05AB3206C0FB}">
      <dgm:prSet/>
      <dgm:spPr/>
      <dgm:t>
        <a:bodyPr/>
        <a:lstStyle/>
        <a:p>
          <a:endParaRPr lang="en-US"/>
        </a:p>
      </dgm:t>
    </dgm:pt>
    <dgm:pt modelId="{AB0948BB-B712-4152-B82A-9E9C6A88DB02}">
      <dgm:prSet phldrT="[Text]" custT="1"/>
      <dgm:spPr>
        <a:solidFill>
          <a:schemeClr val="tx2"/>
        </a:solidFill>
      </dgm:spPr>
      <dgm:t>
        <a:bodyPr/>
        <a:lstStyle/>
        <a:p>
          <a:r>
            <a:rPr lang="en-US" sz="1800" dirty="0" smtClean="0"/>
            <a:t>Data </a:t>
          </a:r>
        </a:p>
        <a:p>
          <a:r>
            <a:rPr lang="en-US" sz="1800" dirty="0" smtClean="0"/>
            <a:t>Set</a:t>
          </a:r>
          <a:endParaRPr lang="en-US" sz="1800" dirty="0"/>
        </a:p>
      </dgm:t>
    </dgm:pt>
    <dgm:pt modelId="{AAB3D390-6FCA-4BAD-BECC-1683F8465937}" type="parTrans" cxnId="{279D0713-422A-4675-8FF6-AEA8BD50E779}">
      <dgm:prSet/>
      <dgm:spPr/>
      <dgm:t>
        <a:bodyPr/>
        <a:lstStyle/>
        <a:p>
          <a:endParaRPr lang="en-US"/>
        </a:p>
      </dgm:t>
    </dgm:pt>
    <dgm:pt modelId="{D5A460FE-B937-4819-B93F-0806B5373BC1}" type="sibTrans" cxnId="{279D0713-422A-4675-8FF6-AEA8BD50E779}">
      <dgm:prSet/>
      <dgm:spPr/>
      <dgm:t>
        <a:bodyPr/>
        <a:lstStyle/>
        <a:p>
          <a:endParaRPr lang="en-US"/>
        </a:p>
      </dgm:t>
    </dgm:pt>
    <dgm:pt modelId="{75A72B0C-2E67-426E-99BE-4C617E925873}" type="pres">
      <dgm:prSet presAssocID="{71083B37-CDAA-414F-AC20-FF0DA4CB2F2F}" presName="Name0" presStyleCnt="0">
        <dgm:presLayoutVars>
          <dgm:chMax val="7"/>
          <dgm:resizeHandles val="exact"/>
        </dgm:presLayoutVars>
      </dgm:prSet>
      <dgm:spPr/>
      <dgm:t>
        <a:bodyPr/>
        <a:lstStyle/>
        <a:p>
          <a:endParaRPr lang="en-US"/>
        </a:p>
      </dgm:t>
    </dgm:pt>
    <dgm:pt modelId="{2F69588F-E193-4B02-AF28-5C206C3B59F1}" type="pres">
      <dgm:prSet presAssocID="{71083B37-CDAA-414F-AC20-FF0DA4CB2F2F}" presName="comp1" presStyleCnt="0"/>
      <dgm:spPr/>
    </dgm:pt>
    <dgm:pt modelId="{B5EBADF1-3F66-41C6-876F-BFDE5C20DF72}" type="pres">
      <dgm:prSet presAssocID="{71083B37-CDAA-414F-AC20-FF0DA4CB2F2F}" presName="circle1" presStyleLbl="node1" presStyleIdx="0" presStyleCnt="3"/>
      <dgm:spPr/>
      <dgm:t>
        <a:bodyPr/>
        <a:lstStyle/>
        <a:p>
          <a:endParaRPr lang="en-US"/>
        </a:p>
      </dgm:t>
    </dgm:pt>
    <dgm:pt modelId="{9BC0CD0B-4DD1-4936-A285-1367DAEDBFAE}" type="pres">
      <dgm:prSet presAssocID="{71083B37-CDAA-414F-AC20-FF0DA4CB2F2F}" presName="c1text" presStyleLbl="node1" presStyleIdx="0" presStyleCnt="3">
        <dgm:presLayoutVars>
          <dgm:bulletEnabled val="1"/>
        </dgm:presLayoutVars>
      </dgm:prSet>
      <dgm:spPr/>
      <dgm:t>
        <a:bodyPr/>
        <a:lstStyle/>
        <a:p>
          <a:endParaRPr lang="en-US"/>
        </a:p>
      </dgm:t>
    </dgm:pt>
    <dgm:pt modelId="{8FEDD1D9-7203-4F1E-9705-43CECE61F2D5}" type="pres">
      <dgm:prSet presAssocID="{71083B37-CDAA-414F-AC20-FF0DA4CB2F2F}" presName="comp2" presStyleCnt="0"/>
      <dgm:spPr/>
    </dgm:pt>
    <dgm:pt modelId="{DAB0858A-B553-48B8-B629-C2A03218D2BB}" type="pres">
      <dgm:prSet presAssocID="{71083B37-CDAA-414F-AC20-FF0DA4CB2F2F}" presName="circle2" presStyleLbl="node1" presStyleIdx="1" presStyleCnt="3"/>
      <dgm:spPr/>
      <dgm:t>
        <a:bodyPr/>
        <a:lstStyle/>
        <a:p>
          <a:endParaRPr lang="en-US"/>
        </a:p>
      </dgm:t>
    </dgm:pt>
    <dgm:pt modelId="{9DB512F1-4C2F-4763-8F33-000F978329BC}" type="pres">
      <dgm:prSet presAssocID="{71083B37-CDAA-414F-AC20-FF0DA4CB2F2F}" presName="c2text" presStyleLbl="node1" presStyleIdx="1" presStyleCnt="3">
        <dgm:presLayoutVars>
          <dgm:bulletEnabled val="1"/>
        </dgm:presLayoutVars>
      </dgm:prSet>
      <dgm:spPr/>
      <dgm:t>
        <a:bodyPr/>
        <a:lstStyle/>
        <a:p>
          <a:endParaRPr lang="en-US"/>
        </a:p>
      </dgm:t>
    </dgm:pt>
    <dgm:pt modelId="{FFA61842-A9D2-414E-9B83-899B74B4EBAB}" type="pres">
      <dgm:prSet presAssocID="{71083B37-CDAA-414F-AC20-FF0DA4CB2F2F}" presName="comp3" presStyleCnt="0"/>
      <dgm:spPr/>
    </dgm:pt>
    <dgm:pt modelId="{04A1C8FA-7174-41E0-989E-88C6E32100DF}" type="pres">
      <dgm:prSet presAssocID="{71083B37-CDAA-414F-AC20-FF0DA4CB2F2F}" presName="circle3" presStyleLbl="node1" presStyleIdx="2" presStyleCnt="3"/>
      <dgm:spPr/>
      <dgm:t>
        <a:bodyPr/>
        <a:lstStyle/>
        <a:p>
          <a:endParaRPr lang="en-US"/>
        </a:p>
      </dgm:t>
    </dgm:pt>
    <dgm:pt modelId="{49DC261F-8141-45D9-ACEC-E7818961F9CA}" type="pres">
      <dgm:prSet presAssocID="{71083B37-CDAA-414F-AC20-FF0DA4CB2F2F}" presName="c3text" presStyleLbl="node1" presStyleIdx="2" presStyleCnt="3">
        <dgm:presLayoutVars>
          <dgm:bulletEnabled val="1"/>
        </dgm:presLayoutVars>
      </dgm:prSet>
      <dgm:spPr/>
      <dgm:t>
        <a:bodyPr/>
        <a:lstStyle/>
        <a:p>
          <a:endParaRPr lang="en-US"/>
        </a:p>
      </dgm:t>
    </dgm:pt>
  </dgm:ptLst>
  <dgm:cxnLst>
    <dgm:cxn modelId="{A42E8434-A2F9-44DF-A65B-DC81E9DD0567}" type="presOf" srcId="{C9B3050C-11F4-430E-B953-BB05E551062B}" destId="{B5EBADF1-3F66-41C6-876F-BFDE5C20DF72}" srcOrd="0" destOrd="0" presId="urn:microsoft.com/office/officeart/2005/8/layout/venn2"/>
    <dgm:cxn modelId="{CF8D73BB-CF6E-47D1-A0E4-9C4BB810C422}" srcId="{71083B37-CDAA-414F-AC20-FF0DA4CB2F2F}" destId="{C9B3050C-11F4-430E-B953-BB05E551062B}" srcOrd="0" destOrd="0" parTransId="{B86BBEB9-DDE9-4335-B374-D39BB7EFE987}" sibTransId="{61C7BFF5-8905-4C90-B3F1-23DFD621EA2A}"/>
    <dgm:cxn modelId="{445880AA-D80C-4914-A2F5-D1026AB06911}" type="presOf" srcId="{71083B37-CDAA-414F-AC20-FF0DA4CB2F2F}" destId="{75A72B0C-2E67-426E-99BE-4C617E925873}" srcOrd="0" destOrd="0" presId="urn:microsoft.com/office/officeart/2005/8/layout/venn2"/>
    <dgm:cxn modelId="{7ED0A8E9-C3D2-420E-8E15-05AB3206C0FB}" srcId="{71083B37-CDAA-414F-AC20-FF0DA4CB2F2F}" destId="{41E8B3FC-3226-4775-A3F8-55B22B8F9A71}" srcOrd="1" destOrd="0" parTransId="{39B275E9-70BD-4ABD-A054-459868ABA8B0}" sibTransId="{CAC3D489-99BE-42DE-9BC3-1F565DD81F68}"/>
    <dgm:cxn modelId="{DACE3A91-6FE8-4D2C-9061-AB9B3BEAD521}" type="presOf" srcId="{AB0948BB-B712-4152-B82A-9E9C6A88DB02}" destId="{04A1C8FA-7174-41E0-989E-88C6E32100DF}" srcOrd="0" destOrd="0" presId="urn:microsoft.com/office/officeart/2005/8/layout/venn2"/>
    <dgm:cxn modelId="{E6381753-2AE3-4E1A-931E-370D34B79A8D}" type="presOf" srcId="{AB0948BB-B712-4152-B82A-9E9C6A88DB02}" destId="{49DC261F-8141-45D9-ACEC-E7818961F9CA}" srcOrd="1" destOrd="0" presId="urn:microsoft.com/office/officeart/2005/8/layout/venn2"/>
    <dgm:cxn modelId="{7747A39F-91C3-4903-85A8-52FA8F620EE7}" type="presOf" srcId="{C9B3050C-11F4-430E-B953-BB05E551062B}" destId="{9BC0CD0B-4DD1-4936-A285-1367DAEDBFAE}" srcOrd="1" destOrd="0" presId="urn:microsoft.com/office/officeart/2005/8/layout/venn2"/>
    <dgm:cxn modelId="{9346BA53-8005-4B72-8EB5-00D93B0D6595}" type="presOf" srcId="{41E8B3FC-3226-4775-A3F8-55B22B8F9A71}" destId="{DAB0858A-B553-48B8-B629-C2A03218D2BB}" srcOrd="0" destOrd="0" presId="urn:microsoft.com/office/officeart/2005/8/layout/venn2"/>
    <dgm:cxn modelId="{A9F84B83-E1D7-48D6-8F97-53CB4C1B4A31}" type="presOf" srcId="{41E8B3FC-3226-4775-A3F8-55B22B8F9A71}" destId="{9DB512F1-4C2F-4763-8F33-000F978329BC}" srcOrd="1" destOrd="0" presId="urn:microsoft.com/office/officeart/2005/8/layout/venn2"/>
    <dgm:cxn modelId="{279D0713-422A-4675-8FF6-AEA8BD50E779}" srcId="{71083B37-CDAA-414F-AC20-FF0DA4CB2F2F}" destId="{AB0948BB-B712-4152-B82A-9E9C6A88DB02}" srcOrd="2" destOrd="0" parTransId="{AAB3D390-6FCA-4BAD-BECC-1683F8465937}" sibTransId="{D5A460FE-B937-4819-B93F-0806B5373BC1}"/>
    <dgm:cxn modelId="{7AF705A2-16F1-4984-B8E7-4395ABADC019}" type="presParOf" srcId="{75A72B0C-2E67-426E-99BE-4C617E925873}" destId="{2F69588F-E193-4B02-AF28-5C206C3B59F1}" srcOrd="0" destOrd="0" presId="urn:microsoft.com/office/officeart/2005/8/layout/venn2"/>
    <dgm:cxn modelId="{566F3CF3-CFEA-4AAB-B73B-F40624827DBF}" type="presParOf" srcId="{2F69588F-E193-4B02-AF28-5C206C3B59F1}" destId="{B5EBADF1-3F66-41C6-876F-BFDE5C20DF72}" srcOrd="0" destOrd="0" presId="urn:microsoft.com/office/officeart/2005/8/layout/venn2"/>
    <dgm:cxn modelId="{29E65199-805B-48F8-8211-7D019B8CCE98}" type="presParOf" srcId="{2F69588F-E193-4B02-AF28-5C206C3B59F1}" destId="{9BC0CD0B-4DD1-4936-A285-1367DAEDBFAE}" srcOrd="1" destOrd="0" presId="urn:microsoft.com/office/officeart/2005/8/layout/venn2"/>
    <dgm:cxn modelId="{85136845-B803-444D-909D-8EF10CE11245}" type="presParOf" srcId="{75A72B0C-2E67-426E-99BE-4C617E925873}" destId="{8FEDD1D9-7203-4F1E-9705-43CECE61F2D5}" srcOrd="1" destOrd="0" presId="urn:microsoft.com/office/officeart/2005/8/layout/venn2"/>
    <dgm:cxn modelId="{A64BAB6F-287D-43FC-B6D7-1C51254E81E2}" type="presParOf" srcId="{8FEDD1D9-7203-4F1E-9705-43CECE61F2D5}" destId="{DAB0858A-B553-48B8-B629-C2A03218D2BB}" srcOrd="0" destOrd="0" presId="urn:microsoft.com/office/officeart/2005/8/layout/venn2"/>
    <dgm:cxn modelId="{C3594C4E-08BE-4D32-9254-9EFB2F6C4639}" type="presParOf" srcId="{8FEDD1D9-7203-4F1E-9705-43CECE61F2D5}" destId="{9DB512F1-4C2F-4763-8F33-000F978329BC}" srcOrd="1" destOrd="0" presId="urn:microsoft.com/office/officeart/2005/8/layout/venn2"/>
    <dgm:cxn modelId="{42C1E11D-C2CE-4B85-9234-8852F735EC85}" type="presParOf" srcId="{75A72B0C-2E67-426E-99BE-4C617E925873}" destId="{FFA61842-A9D2-414E-9B83-899B74B4EBAB}" srcOrd="2" destOrd="0" presId="urn:microsoft.com/office/officeart/2005/8/layout/venn2"/>
    <dgm:cxn modelId="{FA326E8E-C1AB-4963-B96C-6A7BD168F178}" type="presParOf" srcId="{FFA61842-A9D2-414E-9B83-899B74B4EBAB}" destId="{04A1C8FA-7174-41E0-989E-88C6E32100DF}" srcOrd="0" destOrd="0" presId="urn:microsoft.com/office/officeart/2005/8/layout/venn2"/>
    <dgm:cxn modelId="{3B618A31-4240-4549-9897-0A62B1C0F9C4}" type="presParOf" srcId="{FFA61842-A9D2-414E-9B83-899B74B4EBAB}" destId="{49DC261F-8141-45D9-ACEC-E7818961F9CA}" srcOrd="1" destOrd="0" presId="urn:microsoft.com/office/officeart/2005/8/layout/ven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DFE759-1C36-4FD5-ADAD-39C240598D87}">
      <dsp:nvSpPr>
        <dsp:cNvPr id="0" name=""/>
        <dsp:cNvSpPr/>
      </dsp:nvSpPr>
      <dsp:spPr>
        <a:xfrm>
          <a:off x="2087093" y="2499738"/>
          <a:ext cx="2365156" cy="2090461"/>
        </a:xfrm>
        <a:prstGeom prst="ellipse">
          <a:avLst/>
        </a:prstGeom>
        <a:solidFill>
          <a:srgbClr val="FF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r>
            <a:rPr lang="en-US" sz="2000" kern="1200" dirty="0" smtClean="0"/>
            <a:t>Web of Knowledge</a:t>
          </a:r>
        </a:p>
        <a:p>
          <a:pPr lvl="0" algn="ctr" defTabSz="622300">
            <a:lnSpc>
              <a:spcPct val="90000"/>
            </a:lnSpc>
            <a:spcBef>
              <a:spcPct val="0"/>
            </a:spcBef>
            <a:spcAft>
              <a:spcPct val="35000"/>
            </a:spcAft>
          </a:pPr>
          <a:r>
            <a:rPr lang="en-US" sz="2000" kern="1200" dirty="0" smtClean="0"/>
            <a:t>Data Citation Index Record</a:t>
          </a:r>
          <a:endParaRPr lang="en-US" sz="1600" kern="1200" dirty="0"/>
        </a:p>
      </dsp:txBody>
      <dsp:txXfrm>
        <a:off x="2087093" y="2499738"/>
        <a:ext cx="2365156" cy="2090461"/>
      </dsp:txXfrm>
    </dsp:sp>
    <dsp:sp modelId="{97E4E7D9-C245-475C-8816-6D700E9424C8}">
      <dsp:nvSpPr>
        <dsp:cNvPr id="0" name=""/>
        <dsp:cNvSpPr/>
      </dsp:nvSpPr>
      <dsp:spPr>
        <a:xfrm rot="12900000">
          <a:off x="865138" y="2107589"/>
          <a:ext cx="1543572" cy="58823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E8AF83-9648-4092-8A3B-661E0259AC4A}">
      <dsp:nvSpPr>
        <dsp:cNvPr id="0" name=""/>
        <dsp:cNvSpPr/>
      </dsp:nvSpPr>
      <dsp:spPr>
        <a:xfrm>
          <a:off x="24323" y="1174716"/>
          <a:ext cx="1960781" cy="1568625"/>
        </a:xfrm>
        <a:prstGeom prst="roundRect">
          <a:avLst>
            <a:gd name="adj" fmla="val 10000"/>
          </a:avLst>
        </a:prstGeom>
        <a:solidFill>
          <a:srgbClr val="FF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solidFill>
                <a:schemeClr val="bg1"/>
              </a:solidFill>
            </a:rPr>
            <a:t>TR takes descriptive metadata feed from repository </a:t>
          </a:r>
          <a:endParaRPr lang="en-US" sz="2100" kern="1200" dirty="0">
            <a:solidFill>
              <a:schemeClr val="bg1"/>
            </a:solidFill>
          </a:endParaRPr>
        </a:p>
      </dsp:txBody>
      <dsp:txXfrm>
        <a:off x="24323" y="1174716"/>
        <a:ext cx="1960781" cy="1568625"/>
      </dsp:txXfrm>
    </dsp:sp>
    <dsp:sp modelId="{A18F8A98-CD4F-4F72-A4F4-0146FBA7E94D}">
      <dsp:nvSpPr>
        <dsp:cNvPr id="0" name=""/>
        <dsp:cNvSpPr/>
      </dsp:nvSpPr>
      <dsp:spPr>
        <a:xfrm rot="16200000">
          <a:off x="2457079" y="1298441"/>
          <a:ext cx="1625184" cy="58823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DEFB09-1026-4EDB-BDFB-917A4406002C}">
      <dsp:nvSpPr>
        <dsp:cNvPr id="0" name=""/>
        <dsp:cNvSpPr/>
      </dsp:nvSpPr>
      <dsp:spPr>
        <a:xfrm>
          <a:off x="2289281" y="-4346"/>
          <a:ext cx="1960781" cy="1568625"/>
        </a:xfrm>
        <a:prstGeom prst="roundRect">
          <a:avLst>
            <a:gd name="adj" fmla="val 10000"/>
          </a:avLst>
        </a:prstGeom>
        <a:solidFill>
          <a:srgbClr val="FF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solidFill>
                <a:schemeClr val="bg1"/>
              </a:solidFill>
            </a:rPr>
            <a:t>Repository raw metadata is analyzed by TR </a:t>
          </a:r>
          <a:endParaRPr lang="en-US" sz="2100" kern="1200" dirty="0">
            <a:solidFill>
              <a:schemeClr val="bg1"/>
            </a:solidFill>
          </a:endParaRPr>
        </a:p>
      </dsp:txBody>
      <dsp:txXfrm>
        <a:off x="2289281" y="-4346"/>
        <a:ext cx="1960781" cy="1568625"/>
      </dsp:txXfrm>
    </dsp:sp>
    <dsp:sp modelId="{A6C6E1B3-CD0B-4456-9102-83A57FC26B76}">
      <dsp:nvSpPr>
        <dsp:cNvPr id="0" name=""/>
        <dsp:cNvSpPr/>
      </dsp:nvSpPr>
      <dsp:spPr>
        <a:xfrm rot="19500000">
          <a:off x="4130633" y="2107589"/>
          <a:ext cx="1543572" cy="58823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DA9352-BFD6-41BA-8168-825A872406AA}">
      <dsp:nvSpPr>
        <dsp:cNvPr id="0" name=""/>
        <dsp:cNvSpPr/>
      </dsp:nvSpPr>
      <dsp:spPr>
        <a:xfrm>
          <a:off x="4554239" y="1174716"/>
          <a:ext cx="1960781" cy="1568625"/>
        </a:xfrm>
        <a:prstGeom prst="roundRect">
          <a:avLst>
            <a:gd name="adj" fmla="val 10000"/>
          </a:avLst>
        </a:prstGeom>
        <a:solidFill>
          <a:srgbClr val="FF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TR adds metadata</a:t>
          </a:r>
          <a:endParaRPr lang="en-US" sz="2100" kern="1200" dirty="0"/>
        </a:p>
      </dsp:txBody>
      <dsp:txXfrm>
        <a:off x="4554239" y="1174716"/>
        <a:ext cx="1960781" cy="156862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EBADF1-3F66-41C6-876F-BFDE5C20DF72}">
      <dsp:nvSpPr>
        <dsp:cNvPr id="0" name=""/>
        <dsp:cNvSpPr/>
      </dsp:nvSpPr>
      <dsp:spPr>
        <a:xfrm>
          <a:off x="0" y="384410"/>
          <a:ext cx="3914403" cy="3914403"/>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Repository</a:t>
          </a:r>
          <a:endParaRPr lang="en-US" sz="2400" kern="1200" dirty="0"/>
        </a:p>
      </dsp:txBody>
      <dsp:txXfrm>
        <a:off x="1273159" y="580130"/>
        <a:ext cx="1368083" cy="587160"/>
      </dsp:txXfrm>
    </dsp:sp>
    <dsp:sp modelId="{DAB0858A-B553-48B8-B629-C2A03218D2BB}">
      <dsp:nvSpPr>
        <dsp:cNvPr id="0" name=""/>
        <dsp:cNvSpPr/>
      </dsp:nvSpPr>
      <dsp:spPr>
        <a:xfrm>
          <a:off x="489300" y="1363011"/>
          <a:ext cx="2935802" cy="2935802"/>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Data Study</a:t>
          </a:r>
          <a:endParaRPr lang="en-US" sz="1800" kern="1200" dirty="0"/>
        </a:p>
      </dsp:txBody>
      <dsp:txXfrm>
        <a:off x="1273159" y="1546498"/>
        <a:ext cx="1368083" cy="550462"/>
      </dsp:txXfrm>
    </dsp:sp>
    <dsp:sp modelId="{04A1C8FA-7174-41E0-989E-88C6E32100DF}">
      <dsp:nvSpPr>
        <dsp:cNvPr id="0" name=""/>
        <dsp:cNvSpPr/>
      </dsp:nvSpPr>
      <dsp:spPr>
        <a:xfrm>
          <a:off x="978600" y="2341612"/>
          <a:ext cx="1957201" cy="1957201"/>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Data </a:t>
          </a:r>
        </a:p>
        <a:p>
          <a:pPr lvl="0" algn="ctr" defTabSz="800100">
            <a:lnSpc>
              <a:spcPct val="90000"/>
            </a:lnSpc>
            <a:spcBef>
              <a:spcPct val="0"/>
            </a:spcBef>
            <a:spcAft>
              <a:spcPct val="35000"/>
            </a:spcAft>
          </a:pPr>
          <a:r>
            <a:rPr lang="en-US" sz="1800" kern="1200" dirty="0" smtClean="0"/>
            <a:t>Set</a:t>
          </a:r>
          <a:endParaRPr lang="en-US" sz="1800" kern="1200" dirty="0"/>
        </a:p>
      </dsp:txBody>
      <dsp:txXfrm>
        <a:off x="1265226" y="2830912"/>
        <a:ext cx="1383950" cy="97860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2D822992-D153-46A0-9259-D3F5052C2409}" type="datetimeFigureOut">
              <a:rPr lang="en-US" smtClean="0"/>
              <a:pPr/>
              <a:t>2/25/2013</a:t>
            </a:fld>
            <a:endParaRPr lang="en-US" dirty="0"/>
          </a:p>
        </p:txBody>
      </p:sp>
      <p:sp>
        <p:nvSpPr>
          <p:cNvPr id="4" name="Footer Placeholder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vl1pPr>
          </a:lstStyle>
          <a:p>
            <a:fld id="{834A033B-4B9F-48D6-A6DD-2BCF9A3201E7}"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889939" cy="496412"/>
          </a:xfrm>
          <a:prstGeom prst="rect">
            <a:avLst/>
          </a:prstGeom>
          <a:noFill/>
          <a:ln w="9525">
            <a:noFill/>
            <a:miter lim="800000"/>
            <a:headEnd/>
            <a:tailEnd/>
          </a:ln>
          <a:effectLst/>
        </p:spPr>
        <p:txBody>
          <a:bodyPr vert="horz" wrap="square" lIns="90590" tIns="45295" rIns="90590" bIns="45295" numCol="1" anchor="t" anchorCtr="0" compatLnSpc="1">
            <a:prstTxWarp prst="textNoShape">
              <a:avLst/>
            </a:prstTxWarp>
          </a:bodyPr>
          <a:lstStyle>
            <a:lvl1pPr>
              <a:defRPr sz="1200"/>
            </a:lvl1pPr>
          </a:lstStyle>
          <a:p>
            <a:endParaRPr lang="en-GB" dirty="0"/>
          </a:p>
        </p:txBody>
      </p:sp>
      <p:sp>
        <p:nvSpPr>
          <p:cNvPr id="6147" name="Rectangle 3"/>
          <p:cNvSpPr>
            <a:spLocks noGrp="1" noChangeArrowheads="1"/>
          </p:cNvSpPr>
          <p:nvPr>
            <p:ph type="dt" idx="1"/>
          </p:nvPr>
        </p:nvSpPr>
        <p:spPr bwMode="auto">
          <a:xfrm>
            <a:off x="3777606" y="0"/>
            <a:ext cx="2889939" cy="496412"/>
          </a:xfrm>
          <a:prstGeom prst="rect">
            <a:avLst/>
          </a:prstGeom>
          <a:noFill/>
          <a:ln w="9525">
            <a:noFill/>
            <a:miter lim="800000"/>
            <a:headEnd/>
            <a:tailEnd/>
          </a:ln>
          <a:effectLst/>
        </p:spPr>
        <p:txBody>
          <a:bodyPr vert="horz" wrap="square" lIns="90590" tIns="45295" rIns="90590" bIns="45295" numCol="1" anchor="t" anchorCtr="0" compatLnSpc="1">
            <a:prstTxWarp prst="textNoShape">
              <a:avLst/>
            </a:prstTxWarp>
          </a:bodyPr>
          <a:lstStyle>
            <a:lvl1pPr algn="r">
              <a:defRPr sz="1200"/>
            </a:lvl1pPr>
          </a:lstStyle>
          <a:p>
            <a:endParaRPr lang="en-GB" dirty="0"/>
          </a:p>
        </p:txBody>
      </p:sp>
      <p:sp>
        <p:nvSpPr>
          <p:cNvPr id="6148" name="Rectangle 4"/>
          <p:cNvSpPr>
            <a:spLocks noGrp="1" noRot="1" noChangeAspect="1" noChangeArrowheads="1" noTextEdit="1"/>
          </p:cNvSpPr>
          <p:nvPr>
            <p:ph type="sldImg" idx="2"/>
          </p:nvPr>
        </p:nvSpPr>
        <p:spPr bwMode="auto">
          <a:xfrm>
            <a:off x="877888" y="744538"/>
            <a:ext cx="2409825" cy="1808162"/>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66909" y="2663168"/>
            <a:ext cx="5335270" cy="6520441"/>
          </a:xfrm>
          <a:prstGeom prst="rect">
            <a:avLst/>
          </a:prstGeom>
          <a:noFill/>
          <a:ln w="9525">
            <a:noFill/>
            <a:miter lim="800000"/>
            <a:headEnd/>
            <a:tailEnd/>
          </a:ln>
          <a:effectLst/>
        </p:spPr>
        <p:txBody>
          <a:bodyPr vert="horz" wrap="square" lIns="90590" tIns="45295" rIns="90590" bIns="45295"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6150" name="Rectangle 6"/>
          <p:cNvSpPr>
            <a:spLocks noGrp="1" noChangeArrowheads="1"/>
          </p:cNvSpPr>
          <p:nvPr>
            <p:ph type="ftr" sz="quarter" idx="4"/>
          </p:nvPr>
        </p:nvSpPr>
        <p:spPr bwMode="auto">
          <a:xfrm>
            <a:off x="0" y="9430091"/>
            <a:ext cx="2889939" cy="496412"/>
          </a:xfrm>
          <a:prstGeom prst="rect">
            <a:avLst/>
          </a:prstGeom>
          <a:noFill/>
          <a:ln w="9525">
            <a:noFill/>
            <a:miter lim="800000"/>
            <a:headEnd/>
            <a:tailEnd/>
          </a:ln>
          <a:effectLst/>
        </p:spPr>
        <p:txBody>
          <a:bodyPr vert="horz" wrap="square" lIns="90590" tIns="45295" rIns="90590" bIns="45295" numCol="1" anchor="b" anchorCtr="0" compatLnSpc="1">
            <a:prstTxWarp prst="textNoShape">
              <a:avLst/>
            </a:prstTxWarp>
          </a:bodyPr>
          <a:lstStyle>
            <a:lvl1pPr>
              <a:defRPr sz="1200"/>
            </a:lvl1pPr>
          </a:lstStyle>
          <a:p>
            <a:endParaRPr lang="en-GB" dirty="0"/>
          </a:p>
        </p:txBody>
      </p:sp>
      <p:sp>
        <p:nvSpPr>
          <p:cNvPr id="6151" name="Rectangle 7"/>
          <p:cNvSpPr>
            <a:spLocks noGrp="1" noChangeArrowheads="1"/>
          </p:cNvSpPr>
          <p:nvPr>
            <p:ph type="sldNum" sz="quarter" idx="5"/>
          </p:nvPr>
        </p:nvSpPr>
        <p:spPr bwMode="auto">
          <a:xfrm>
            <a:off x="3777606" y="9430091"/>
            <a:ext cx="2889939" cy="496412"/>
          </a:xfrm>
          <a:prstGeom prst="rect">
            <a:avLst/>
          </a:prstGeom>
          <a:noFill/>
          <a:ln w="9525">
            <a:noFill/>
            <a:miter lim="800000"/>
            <a:headEnd/>
            <a:tailEnd/>
          </a:ln>
          <a:effectLst/>
        </p:spPr>
        <p:txBody>
          <a:bodyPr vert="horz" wrap="square" lIns="90590" tIns="45295" rIns="90590" bIns="45295" numCol="1" anchor="b" anchorCtr="0" compatLnSpc="1">
            <a:prstTxWarp prst="textNoShape">
              <a:avLst/>
            </a:prstTxWarp>
          </a:bodyPr>
          <a:lstStyle>
            <a:lvl1pPr algn="r">
              <a:defRPr sz="1200"/>
            </a:lvl1pPr>
          </a:lstStyle>
          <a:p>
            <a:fld id="{142D4157-5A44-496D-8B98-01DC6E3472AD}" type="slidenum">
              <a:rPr lang="en-GB"/>
              <a:pPr/>
              <a:t>‹#›</a:t>
            </a:fld>
            <a:endParaRPr lang="en-GB"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000" kern="1200">
        <a:solidFill>
          <a:schemeClr val="tx1"/>
        </a:solidFill>
        <a:latin typeface="Arial" charset="0"/>
        <a:ea typeface="+mn-ea"/>
        <a:cs typeface="+mn-cs"/>
      </a:defRPr>
    </a:lvl1pPr>
    <a:lvl2pPr marL="457200" algn="l" rtl="0" fontAlgn="base">
      <a:spcBef>
        <a:spcPct val="30000"/>
      </a:spcBef>
      <a:spcAft>
        <a:spcPct val="0"/>
      </a:spcAft>
      <a:defRPr sz="1000" kern="1200">
        <a:solidFill>
          <a:schemeClr val="tx1"/>
        </a:solidFill>
        <a:latin typeface="Arial" charset="0"/>
        <a:ea typeface="+mn-ea"/>
        <a:cs typeface="+mn-cs"/>
      </a:defRPr>
    </a:lvl2pPr>
    <a:lvl3pPr marL="914400" algn="l" rtl="0" fontAlgn="base">
      <a:spcBef>
        <a:spcPct val="30000"/>
      </a:spcBef>
      <a:spcAft>
        <a:spcPct val="0"/>
      </a:spcAft>
      <a:defRPr sz="1000" kern="1200">
        <a:solidFill>
          <a:schemeClr val="tx1"/>
        </a:solidFill>
        <a:latin typeface="Arial" charset="0"/>
        <a:ea typeface="+mn-ea"/>
        <a:cs typeface="+mn-cs"/>
      </a:defRPr>
    </a:lvl3pPr>
    <a:lvl4pPr marL="1371600" algn="l" rtl="0" fontAlgn="base">
      <a:spcBef>
        <a:spcPct val="30000"/>
      </a:spcBef>
      <a:spcAft>
        <a:spcPct val="0"/>
      </a:spcAft>
      <a:defRPr sz="1000" kern="1200">
        <a:solidFill>
          <a:schemeClr val="tx1"/>
        </a:solidFill>
        <a:latin typeface="Arial" charset="0"/>
        <a:ea typeface="+mn-ea"/>
        <a:cs typeface="+mn-cs"/>
      </a:defRPr>
    </a:lvl4pPr>
    <a:lvl5pPr marL="1828800" algn="l" rtl="0" fontAlgn="base">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okinfo.com/products_tools/multidisciplinary/dci/"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42D4157-5A44-496D-8B98-01DC6E3472AD}" type="slidenum">
              <a:rPr lang="en-GB" smtClean="0"/>
              <a:pPr/>
              <a:t>1</a:t>
            </a:fld>
            <a:endParaRPr lang="en-GB" dirty="0"/>
          </a:p>
        </p:txBody>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08A663B-9F32-4A04-9CF3-9DC07E5BD9CB}"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2D4157-5A44-496D-8B98-01DC6E3472AD}" type="slidenum">
              <a:rPr lang="en-GB" smtClean="0"/>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E3E71A9-E36F-46A5-B30A-15D5152C133C}" type="slidenum">
              <a:rPr lang="en-GB" smtClean="0"/>
              <a:pPr/>
              <a:t>12</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142D4157-5A44-496D-8B98-01DC6E3472AD}" type="slidenum">
              <a:rPr lang="en-GB" smtClean="0"/>
              <a:pPr/>
              <a:t>13</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400" baseline="0" dirty="0" smtClean="0"/>
          </a:p>
        </p:txBody>
      </p:sp>
      <p:sp>
        <p:nvSpPr>
          <p:cNvPr id="4" name="Slide Number Placeholder 3"/>
          <p:cNvSpPr>
            <a:spLocks noGrp="1"/>
          </p:cNvSpPr>
          <p:nvPr>
            <p:ph type="sldNum" sz="quarter" idx="10"/>
          </p:nvPr>
        </p:nvSpPr>
        <p:spPr/>
        <p:txBody>
          <a:bodyPr/>
          <a:lstStyle/>
          <a:p>
            <a:pPr>
              <a:defRPr/>
            </a:pPr>
            <a:fld id="{108A663B-9F32-4A04-9CF3-9DC07E5BD9CB}"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lnSpc>
                <a:spcPts val="2800"/>
              </a:lnSpc>
              <a:spcBef>
                <a:spcPts val="1200"/>
              </a:spcBef>
            </a:pPr>
            <a:endParaRPr lang="en-US" dirty="0"/>
          </a:p>
        </p:txBody>
      </p:sp>
      <p:sp>
        <p:nvSpPr>
          <p:cNvPr id="4" name="Slide Number Placeholder 3"/>
          <p:cNvSpPr>
            <a:spLocks noGrp="1"/>
          </p:cNvSpPr>
          <p:nvPr>
            <p:ph type="sldNum" sz="quarter" idx="10"/>
          </p:nvPr>
        </p:nvSpPr>
        <p:spPr/>
        <p:txBody>
          <a:bodyPr/>
          <a:lstStyle/>
          <a:p>
            <a:pPr>
              <a:defRPr/>
            </a:pPr>
            <a:fld id="{37D174F5-442C-4959-AE9B-C9A20BC3F6D9}"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2D4157-5A44-496D-8B98-01DC6E3472AD}" type="slidenum">
              <a:rPr lang="en-GB" smtClean="0"/>
              <a:pPr/>
              <a:t>16</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pPr>
              <a:defRPr/>
            </a:pPr>
            <a:fld id="{37D174F5-442C-4959-AE9B-C9A20BC3F6D9}"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107510" marR="0" indent="-107510" algn="l" defTabSz="914400" rtl="0" eaLnBrk="1" fontAlgn="base" latinLnBrk="0" hangingPunct="1">
              <a:lnSpc>
                <a:spcPct val="90000"/>
              </a:lnSpc>
              <a:spcBef>
                <a:spcPct val="30000"/>
              </a:spcBef>
              <a:spcAft>
                <a:spcPct val="0"/>
              </a:spcAft>
              <a:buClrTx/>
              <a:buSzTx/>
              <a:buFontTx/>
              <a:buChar char="-"/>
              <a:tabLst/>
              <a:defRPr/>
            </a:pPr>
            <a:endParaRPr lang="en-US" baseline="0" dirty="0" smtClean="0">
              <a:solidFill>
                <a:prstClr val="black"/>
              </a:solidFill>
            </a:endParaRPr>
          </a:p>
        </p:txBody>
      </p:sp>
      <p:sp>
        <p:nvSpPr>
          <p:cNvPr id="4" name="Slide Number Placeholder 3"/>
          <p:cNvSpPr>
            <a:spLocks noGrp="1"/>
          </p:cNvSpPr>
          <p:nvPr>
            <p:ph type="sldNum" sz="quarter" idx="10"/>
          </p:nvPr>
        </p:nvSpPr>
        <p:spPr/>
        <p:txBody>
          <a:bodyPr/>
          <a:lstStyle/>
          <a:p>
            <a:fld id="{142D4157-5A44-496D-8B98-01DC6E3472AD}" type="slidenum">
              <a:rPr lang="en-GB" smtClean="0"/>
              <a:pPr/>
              <a:t>18</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2D4157-5A44-496D-8B98-01DC6E3472AD}" type="slidenum">
              <a:rPr lang="en-GB" smtClean="0"/>
              <a:pPr/>
              <a:t>19</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2D4157-5A44-496D-8B98-01DC6E3472AD}" type="slidenum">
              <a:rPr lang="en-GB" smtClean="0"/>
              <a:pPr/>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a:buFont typeface="Arial" pitchFamily="34" charset="0"/>
              <a:buChar char="•"/>
            </a:pPr>
            <a:endParaRPr lang="en-US" baseline="0" dirty="0" smtClean="0"/>
          </a:p>
          <a:p>
            <a:pPr>
              <a:buFont typeface="Arial" pitchFamily="34" charset="0"/>
              <a:buNone/>
            </a:pPr>
            <a:endParaRPr lang="en-US" dirty="0" smtClean="0"/>
          </a:p>
          <a:p>
            <a:r>
              <a:rPr lang="en-US" sz="1000" kern="1200" dirty="0" smtClean="0">
                <a:solidFill>
                  <a:schemeClr val="tx1"/>
                </a:solidFill>
                <a:latin typeface="Arial" charset="0"/>
                <a:ea typeface="+mn-ea"/>
                <a:cs typeface="+mn-cs"/>
              </a:rPr>
              <a:t>Repository identification and selection are continuous and ongoing at Thomson Reuters, with repositories added as frequently as weekly. Moreover, existing coverage is constantly under review. Repositories now covered are monitored to ensure that they remain available and are maintaining high standards and a clear relevance to the </a:t>
            </a:r>
            <a:r>
              <a:rPr lang="en-US" sz="1000" i="1" kern="1200" dirty="0" smtClean="0">
                <a:solidFill>
                  <a:schemeClr val="tx1"/>
                </a:solidFill>
                <a:latin typeface="Arial" charset="0"/>
                <a:ea typeface="+mn-ea"/>
                <a:cs typeface="+mn-cs"/>
              </a:rPr>
              <a:t>Data Citation Index</a:t>
            </a:r>
            <a:r>
              <a:rPr lang="en-US" sz="1000" kern="1200" dirty="0" smtClean="0">
                <a:solidFill>
                  <a:schemeClr val="tx1"/>
                </a:solidFill>
                <a:latin typeface="Arial" charset="0"/>
                <a:ea typeface="+mn-ea"/>
                <a:cs typeface="+mn-cs"/>
              </a:rPr>
              <a:t> product. Research data considered for inclusion include data studies and data sets deposited in a recognized repository</a:t>
            </a:r>
          </a:p>
          <a:p>
            <a:r>
              <a:rPr lang="en-US" sz="1000" kern="1200" dirty="0" smtClean="0">
                <a:solidFill>
                  <a:schemeClr val="tx1"/>
                </a:solidFill>
                <a:latin typeface="Arial" charset="0"/>
                <a:ea typeface="+mn-ea"/>
                <a:cs typeface="+mn-cs"/>
              </a:rPr>
              <a:t>Note: only repositories containing research data will be considered for inclusion. Traditional publications held in institutional or other repositories are not within scope of the </a:t>
            </a:r>
            <a:r>
              <a:rPr lang="en-US" sz="1000" i="1" kern="1200" dirty="0" smtClean="0">
                <a:solidFill>
                  <a:schemeClr val="tx1"/>
                </a:solidFill>
                <a:latin typeface="Arial" charset="0"/>
                <a:ea typeface="+mn-ea"/>
                <a:cs typeface="+mn-cs"/>
                <a:hlinkClick r:id="rId3"/>
              </a:rPr>
              <a:t>Data Citation Index</a:t>
            </a:r>
            <a:r>
              <a:rPr lang="en-US" sz="1000" kern="1200" dirty="0" smtClean="0">
                <a:solidFill>
                  <a:schemeClr val="tx1"/>
                </a:solidFill>
                <a:latin typeface="Arial" charset="0"/>
                <a:ea typeface="+mn-ea"/>
                <a:cs typeface="+mn-cs"/>
              </a:rPr>
              <a:t> and will not be selected for inclusion.</a:t>
            </a:r>
          </a:p>
          <a:p>
            <a:r>
              <a:rPr lang="en-US" sz="1000" kern="1200" dirty="0" smtClean="0">
                <a:solidFill>
                  <a:schemeClr val="tx1"/>
                </a:solidFill>
                <a:latin typeface="Arial" charset="0"/>
                <a:ea typeface="+mn-ea"/>
                <a:cs typeface="+mn-cs"/>
              </a:rPr>
              <a:t> </a:t>
            </a:r>
          </a:p>
          <a:p>
            <a:r>
              <a:rPr lang="en-US" sz="1000" kern="1200" dirty="0" smtClean="0">
                <a:solidFill>
                  <a:schemeClr val="tx1"/>
                </a:solidFill>
                <a:latin typeface="Arial" charset="0"/>
                <a:ea typeface="+mn-ea"/>
                <a:cs typeface="+mn-cs"/>
              </a:rPr>
              <a:t>Primary selection is at the level of the repository where evaluation includes: </a:t>
            </a:r>
          </a:p>
          <a:p>
            <a:pPr lvl="0"/>
            <a:r>
              <a:rPr lang="en-US" sz="1000" kern="1200" dirty="0" smtClean="0">
                <a:solidFill>
                  <a:schemeClr val="tx1"/>
                </a:solidFill>
                <a:latin typeface="Arial" charset="0"/>
                <a:ea typeface="+mn-ea"/>
                <a:cs typeface="+mn-cs"/>
              </a:rPr>
              <a:t>Subject </a:t>
            </a:r>
          </a:p>
          <a:p>
            <a:pPr lvl="0"/>
            <a:r>
              <a:rPr lang="en-US" sz="1000" kern="1200" dirty="0" smtClean="0">
                <a:solidFill>
                  <a:schemeClr val="tx1"/>
                </a:solidFill>
                <a:latin typeface="Arial" charset="0"/>
                <a:ea typeface="+mn-ea"/>
                <a:cs typeface="+mn-cs"/>
              </a:rPr>
              <a:t>Editorial content and repository attributes </a:t>
            </a:r>
          </a:p>
          <a:p>
            <a:pPr lvl="0"/>
            <a:r>
              <a:rPr lang="en-US" sz="1000" kern="1200" dirty="0" smtClean="0">
                <a:solidFill>
                  <a:schemeClr val="tx1"/>
                </a:solidFill>
                <a:latin typeface="Arial" charset="0"/>
                <a:ea typeface="+mn-ea"/>
                <a:cs typeface="+mn-cs"/>
              </a:rPr>
              <a:t>Geographic origin and scope </a:t>
            </a:r>
          </a:p>
          <a:p>
            <a:endParaRPr lang="en-US" sz="1000" kern="1200" dirty="0" smtClean="0">
              <a:solidFill>
                <a:schemeClr val="tx1"/>
              </a:solidFill>
              <a:latin typeface="Arial" charset="0"/>
              <a:ea typeface="+mn-ea"/>
              <a:cs typeface="+mn-cs"/>
            </a:endParaRPr>
          </a:p>
          <a:p>
            <a:r>
              <a:rPr lang="en-US" sz="1000" kern="1200" dirty="0" smtClean="0">
                <a:solidFill>
                  <a:schemeClr val="tx1"/>
                </a:solidFill>
                <a:latin typeface="Arial" charset="0"/>
                <a:ea typeface="+mn-ea"/>
                <a:cs typeface="+mn-cs"/>
              </a:rPr>
              <a:t>Once a repository is accepted for inclusion, further evaluation determines the appropriate metadata elements which would allow for discovery and citation.   Additionally, a number of factors are considered, but no one factor alone determines </a:t>
            </a:r>
            <a:r>
              <a:rPr lang="en-US" sz="1000" kern="1200" dirty="0" err="1" smtClean="0">
                <a:solidFill>
                  <a:schemeClr val="tx1"/>
                </a:solidFill>
                <a:latin typeface="Arial" charset="0"/>
                <a:ea typeface="+mn-ea"/>
                <a:cs typeface="+mn-cs"/>
              </a:rPr>
              <a:t>elibiblity</a:t>
            </a:r>
            <a:r>
              <a:rPr lang="en-US" sz="1000" kern="1200" dirty="0" smtClean="0">
                <a:solidFill>
                  <a:schemeClr val="tx1"/>
                </a:solidFill>
                <a:latin typeface="Arial" charset="0"/>
                <a:ea typeface="+mn-ea"/>
                <a:cs typeface="+mn-cs"/>
              </a:rPr>
              <a:t>.    </a:t>
            </a:r>
          </a:p>
          <a:p>
            <a:r>
              <a:rPr lang="en-US" sz="1000" kern="1200" dirty="0" smtClean="0">
                <a:solidFill>
                  <a:schemeClr val="tx1"/>
                </a:solidFill>
                <a:latin typeface="Arial" charset="0"/>
                <a:ea typeface="+mn-ea"/>
                <a:cs typeface="+mn-cs"/>
              </a:rPr>
              <a:t>Publishing standards - Persistence  &amp; Stability, Funding Statements, English Language metadata, Peer review (not rigid), Age of material, Links to research literature </a:t>
            </a:r>
          </a:p>
          <a:p>
            <a:r>
              <a:rPr lang="en-US" sz="1000" kern="1200" dirty="0" smtClean="0">
                <a:solidFill>
                  <a:schemeClr val="tx1"/>
                </a:solidFill>
                <a:latin typeface="Arial" charset="0"/>
                <a:ea typeface="+mn-ea"/>
                <a:cs typeface="+mn-cs"/>
              </a:rPr>
              <a:t>Editorial content – three major subject areas (S&amp;T, Social Sciences, Arts &amp; Humanities), International diversity, data citation and standards.</a:t>
            </a:r>
          </a:p>
          <a:p>
            <a:r>
              <a:rPr lang="en-US" sz="1000" kern="1200" dirty="0" smtClean="0">
                <a:solidFill>
                  <a:schemeClr val="tx1"/>
                </a:solidFill>
                <a:latin typeface="Arial" charset="0"/>
                <a:ea typeface="+mn-ea"/>
                <a:cs typeface="+mn-cs"/>
              </a:rPr>
              <a:t>Selection criteria and submission process on our publisher relations web site </a:t>
            </a:r>
            <a:endParaRPr lang="en-US" dirty="0" smtClean="0"/>
          </a:p>
          <a:p>
            <a:r>
              <a:rPr lang="en-US" dirty="0" smtClean="0"/>
              <a:t>These</a:t>
            </a:r>
            <a:r>
              <a:rPr lang="en-US" baseline="0" dirty="0" smtClean="0"/>
              <a:t> points are detailed in a selection essay which can be found on our web site.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08A663B-9F32-4A04-9CF3-9DC07E5BD9CB}"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346075" lvl="0">
              <a:spcBef>
                <a:spcPts val="1000"/>
              </a:spcBef>
              <a:buClr>
                <a:srgbClr val="FF8000"/>
              </a:buClr>
              <a:buFont typeface="Wingdings" pitchFamily="2" charset="2"/>
              <a:buNone/>
            </a:pPr>
            <a:endParaRPr lang="en-US" sz="1000" b="1" dirty="0" smtClean="0">
              <a:solidFill>
                <a:srgbClr val="FF8000"/>
              </a:solidFill>
            </a:endParaRPr>
          </a:p>
        </p:txBody>
      </p:sp>
      <p:sp>
        <p:nvSpPr>
          <p:cNvPr id="4" name="Slide Number Placeholder 3"/>
          <p:cNvSpPr>
            <a:spLocks noGrp="1"/>
          </p:cNvSpPr>
          <p:nvPr>
            <p:ph type="sldNum" sz="quarter" idx="10"/>
          </p:nvPr>
        </p:nvSpPr>
        <p:spPr/>
        <p:txBody>
          <a:bodyPr/>
          <a:lstStyle/>
          <a:p>
            <a:pPr>
              <a:defRPr/>
            </a:pPr>
            <a:fld id="{108A663B-9F32-4A04-9CF3-9DC07E5BD9CB}"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3"/>
          <p:cNvSpPr txBox="1">
            <a:spLocks noGrp="1"/>
          </p:cNvSpPr>
          <p:nvPr/>
        </p:nvSpPr>
        <p:spPr bwMode="auto">
          <a:xfrm>
            <a:off x="3777040" y="9429780"/>
            <a:ext cx="2890542" cy="496751"/>
          </a:xfrm>
          <a:prstGeom prst="rect">
            <a:avLst/>
          </a:prstGeom>
          <a:noFill/>
          <a:ln w="9525">
            <a:noFill/>
            <a:miter lim="800000"/>
            <a:headEnd/>
            <a:tailEnd/>
          </a:ln>
        </p:spPr>
        <p:txBody>
          <a:bodyPr lIns="94031" tIns="47016" rIns="94031" bIns="47016" anchor="b"/>
          <a:lstStyle/>
          <a:p>
            <a:pPr algn="r"/>
            <a:fld id="{567405A5-CAC0-4221-BD35-63CECFCBB001}" type="slidenum">
              <a:rPr lang="en-US" sz="1200">
                <a:solidFill>
                  <a:prstClr val="black"/>
                </a:solidFill>
              </a:rPr>
              <a:pPr algn="r"/>
              <a:t>22</a:t>
            </a:fld>
            <a:endParaRPr lang="en-US" sz="1200" dirty="0">
              <a:solidFill>
                <a:prstClr val="black"/>
              </a:solidFill>
            </a:endParaRPr>
          </a:p>
        </p:txBody>
      </p:sp>
      <p:sp>
        <p:nvSpPr>
          <p:cNvPr id="130051" name="Notes Placeholder 4"/>
          <p:cNvSpPr>
            <a:spLocks noGrp="1"/>
          </p:cNvSpPr>
          <p:nvPr/>
        </p:nvSpPr>
        <p:spPr bwMode="auto">
          <a:xfrm>
            <a:off x="306575" y="4587736"/>
            <a:ext cx="6108801" cy="4828481"/>
          </a:xfrm>
          <a:prstGeom prst="rect">
            <a:avLst/>
          </a:prstGeom>
          <a:noFill/>
          <a:ln w="9525">
            <a:noFill/>
            <a:miter lim="800000"/>
            <a:headEnd/>
            <a:tailEnd/>
          </a:ln>
        </p:spPr>
        <p:txBody>
          <a:bodyPr lIns="94422" tIns="47209" rIns="94422" bIns="47209"/>
          <a:lstStyle/>
          <a:p>
            <a:pPr eaLnBrk="0" hangingPunct="0">
              <a:spcBef>
                <a:spcPct val="30000"/>
              </a:spcBef>
            </a:pPr>
            <a:endParaRPr lang="en-US" sz="1400" dirty="0">
              <a:solidFill>
                <a:prstClr val="black"/>
              </a:solidFill>
            </a:endParaRPr>
          </a:p>
        </p:txBody>
      </p:sp>
      <p:sp>
        <p:nvSpPr>
          <p:cNvPr id="5" name="Notes Placeholder 4"/>
          <p:cNvSpPr>
            <a:spLocks noGrp="1"/>
          </p:cNvSpPr>
          <p:nvPr>
            <p:ph type="body" idx="1"/>
          </p:nvPr>
        </p:nvSpPr>
        <p:spPr/>
        <p:txBody>
          <a:bodyPr>
            <a:normAutofit/>
          </a:bodyPr>
          <a:lstStyle/>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2D4157-5A44-496D-8B98-01DC6E3472AD}" type="slidenum">
              <a:rPr lang="en-GB" smtClean="0"/>
              <a:pPr/>
              <a:t>23</a:t>
            </a:fld>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08A663B-9F32-4A04-9CF3-9DC07E5BD9CB}"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08A663B-9F32-4A04-9CF3-9DC07E5BD9CB}"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108A663B-9F32-4A04-9CF3-9DC07E5BD9CB}"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108A663B-9F32-4A04-9CF3-9DC07E5BD9CB}"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And</a:t>
            </a:r>
            <a:r>
              <a:rPr lang="en-US" baseline="0" dirty="0" smtClean="0"/>
              <a:t> of course the ability to link out to the data study itself at the repository.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think by raising visibility, accessibility, and “</a:t>
            </a:r>
            <a:r>
              <a:rPr lang="en-US" baseline="0" dirty="0" err="1" smtClean="0"/>
              <a:t>citeability</a:t>
            </a:r>
            <a:r>
              <a:rPr lang="en-US" baseline="0" dirty="0" smtClean="0"/>
              <a:t>” of data sets we can put </a:t>
            </a:r>
            <a:endParaRPr lang="en-US" dirty="0"/>
          </a:p>
        </p:txBody>
      </p:sp>
      <p:sp>
        <p:nvSpPr>
          <p:cNvPr id="4" name="Slide Number Placeholder 3"/>
          <p:cNvSpPr>
            <a:spLocks noGrp="1"/>
          </p:cNvSpPr>
          <p:nvPr>
            <p:ph type="sldNum" sz="quarter" idx="10"/>
          </p:nvPr>
        </p:nvSpPr>
        <p:spPr/>
        <p:txBody>
          <a:bodyPr/>
          <a:lstStyle/>
          <a:p>
            <a:pPr>
              <a:defRPr/>
            </a:pPr>
            <a:fld id="{108A663B-9F32-4A04-9CF3-9DC07E5BD9CB}"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42D4157-5A44-496D-8B98-01DC6E3472AD}" type="slidenum">
              <a:rPr lang="en-GB" smtClean="0"/>
              <a:pPr/>
              <a:t>29</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108A663B-9F32-4A04-9CF3-9DC07E5BD9CB}"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42D4157-5A44-496D-8B98-01DC6E3472AD}" type="slidenum">
              <a:rPr lang="en-GB" smtClean="0"/>
              <a:pPr/>
              <a:t>30</a:t>
            </a:fld>
            <a:endParaRPr lang="en-GB"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38F341-F612-4317-90CB-2555A94A055D}" type="slidenum">
              <a:rPr lang="en-US"/>
              <a:pPr/>
              <a:t>31</a:t>
            </a:fld>
            <a:endParaRPr lang="en-US" dirty="0"/>
          </a:p>
        </p:txBody>
      </p:sp>
      <p:sp>
        <p:nvSpPr>
          <p:cNvPr id="251907"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42D4157-5A44-496D-8B98-01DC6E3472AD}" type="slidenum">
              <a:rPr lang="en-GB" smtClean="0"/>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E3E71A9-E36F-46A5-B30A-15D5152C133C}" type="slidenum">
              <a:rPr lang="en-GB" smtClean="0"/>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2D4157-5A44-496D-8B98-01DC6E3472AD}" type="slidenum">
              <a:rPr lang="en-GB" smtClean="0"/>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marL="0" lvl="1"/>
            <a:endParaRPr lang="en-US" sz="800" dirty="0"/>
          </a:p>
        </p:txBody>
      </p:sp>
      <p:sp>
        <p:nvSpPr>
          <p:cNvPr id="4" name="Slide Number Placeholder 3"/>
          <p:cNvSpPr>
            <a:spLocks noGrp="1"/>
          </p:cNvSpPr>
          <p:nvPr>
            <p:ph type="sldNum" sz="quarter" idx="10"/>
          </p:nvPr>
        </p:nvSpPr>
        <p:spPr/>
        <p:txBody>
          <a:bodyPr/>
          <a:lstStyle/>
          <a:p>
            <a:pPr>
              <a:defRPr/>
            </a:pPr>
            <a:fld id="{37D174F5-442C-4959-AE9B-C9A20BC3F6D9}"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400" kern="1200" dirty="0" smtClean="0">
              <a:solidFill>
                <a:schemeClr val="tx1"/>
              </a:solidFill>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108A663B-9F32-4A04-9CF3-9DC07E5BD9CB}"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2D4157-5A44-496D-8B98-01DC6E3472AD}" type="slidenum">
              <a:rPr lang="en-GB" smtClean="0"/>
              <a:pPr/>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42" name="Picture 2" descr="TR_TitleLogo_BW600"/>
          <p:cNvPicPr>
            <a:picLocks noChangeAspect="1" noChangeArrowheads="1"/>
          </p:cNvPicPr>
          <p:nvPr/>
        </p:nvPicPr>
        <p:blipFill>
          <a:blip r:embed="rId2" cstate="print"/>
          <a:srcRect/>
          <a:stretch>
            <a:fillRect/>
          </a:stretch>
        </p:blipFill>
        <p:spPr bwMode="auto">
          <a:xfrm>
            <a:off x="6040438" y="5967413"/>
            <a:ext cx="2741612" cy="889000"/>
          </a:xfrm>
          <a:prstGeom prst="rect">
            <a:avLst/>
          </a:prstGeom>
          <a:noFill/>
        </p:spPr>
      </p:pic>
      <p:pic>
        <p:nvPicPr>
          <p:cNvPr id="10243" name="Picture 3" descr="TR_TitleLogo_BW600"/>
          <p:cNvPicPr>
            <a:picLocks noChangeAspect="1" noChangeArrowheads="1"/>
          </p:cNvPicPr>
          <p:nvPr/>
        </p:nvPicPr>
        <p:blipFill>
          <a:blip r:embed="rId2" cstate="print"/>
          <a:srcRect/>
          <a:stretch>
            <a:fillRect/>
          </a:stretch>
        </p:blipFill>
        <p:spPr bwMode="auto">
          <a:xfrm>
            <a:off x="6040438" y="5967413"/>
            <a:ext cx="2741612" cy="889000"/>
          </a:xfrm>
          <a:prstGeom prst="rect">
            <a:avLst/>
          </a:prstGeom>
          <a:noFill/>
        </p:spPr>
      </p:pic>
      <p:sp>
        <p:nvSpPr>
          <p:cNvPr id="10244" name="Rectangle 4"/>
          <p:cNvSpPr>
            <a:spLocks noGrp="1" noChangeArrowheads="1"/>
          </p:cNvSpPr>
          <p:nvPr>
            <p:ph type="ctrTitle"/>
          </p:nvPr>
        </p:nvSpPr>
        <p:spPr>
          <a:xfrm>
            <a:off x="361950" y="292100"/>
            <a:ext cx="8382000" cy="1665288"/>
          </a:xfrm>
        </p:spPr>
        <p:txBody>
          <a:bodyPr/>
          <a:lstStyle>
            <a:lvl1pPr>
              <a:defRPr sz="4200"/>
            </a:lvl1pPr>
          </a:lstStyle>
          <a:p>
            <a:r>
              <a:rPr lang="en-US" smtClean="0"/>
              <a:t>Click to edit Master title style</a:t>
            </a:r>
            <a:endParaRPr lang="en-GB"/>
          </a:p>
        </p:txBody>
      </p:sp>
      <p:sp>
        <p:nvSpPr>
          <p:cNvPr id="10245" name="Rectangle 5"/>
          <p:cNvSpPr>
            <a:spLocks noGrp="1" noChangeArrowheads="1"/>
          </p:cNvSpPr>
          <p:nvPr>
            <p:ph type="subTitle" idx="1"/>
          </p:nvPr>
        </p:nvSpPr>
        <p:spPr>
          <a:xfrm>
            <a:off x="361950" y="2390775"/>
            <a:ext cx="8382000" cy="1800225"/>
          </a:xfrm>
        </p:spPr>
        <p:txBody>
          <a:bodyPr rIns="0"/>
          <a:lstStyle>
            <a:lvl1pPr>
              <a:spcBef>
                <a:spcPct val="0"/>
              </a:spcBef>
              <a:defRPr sz="1800"/>
            </a:lvl1pPr>
          </a:lstStyle>
          <a:p>
            <a:r>
              <a:rPr lang="en-US" smtClean="0"/>
              <a:t>Click to edit Master subtitle style</a:t>
            </a:r>
            <a:endParaRPr lang="en-GB"/>
          </a:p>
        </p:txBody>
      </p:sp>
      <p:sp>
        <p:nvSpPr>
          <p:cNvPr id="10246" name="Line 6"/>
          <p:cNvSpPr>
            <a:spLocks noChangeShapeType="1"/>
          </p:cNvSpPr>
          <p:nvPr/>
        </p:nvSpPr>
        <p:spPr bwMode="auto">
          <a:xfrm>
            <a:off x="355600" y="2060575"/>
            <a:ext cx="8410575" cy="0"/>
          </a:xfrm>
          <a:prstGeom prst="line">
            <a:avLst/>
          </a:prstGeom>
          <a:noFill/>
          <a:ln w="24130" cap="rnd">
            <a:solidFill>
              <a:schemeClr val="tx1"/>
            </a:solidFill>
            <a:prstDash val="sysDot"/>
            <a:round/>
            <a:headEnd/>
            <a:tailEnd/>
          </a:ln>
          <a:effectLst/>
        </p:spPr>
        <p:txBody>
          <a:bodyPr/>
          <a:lstStyle/>
          <a:p>
            <a:endParaRPr lang="en-GB" dirty="0"/>
          </a:p>
        </p:txBody>
      </p:sp>
      <p:pic>
        <p:nvPicPr>
          <p:cNvPr id="10247" name="Picture 7" descr="titleMaster_Logo600idx"/>
          <p:cNvPicPr>
            <a:picLocks noChangeAspect="1" noChangeArrowheads="1"/>
          </p:cNvPicPr>
          <p:nvPr/>
        </p:nvPicPr>
        <p:blipFill>
          <a:blip r:embed="rId3" cstate="print"/>
          <a:srcRect/>
          <a:stretch>
            <a:fillRect/>
          </a:stretch>
        </p:blipFill>
        <p:spPr bwMode="hidden">
          <a:xfrm>
            <a:off x="6045200" y="5965825"/>
            <a:ext cx="2746375" cy="892175"/>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67229260-9601-4631-BAD0-420156D5685B}" type="slidenum">
              <a:rPr lang="en-GB"/>
              <a:pPr/>
              <a:t>‹#›</a:t>
            </a:fld>
            <a:endParaRPr lang="en-GB"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84BD82A-6412-473E-B610-D50D1EA0CC5B}" type="slidenum">
              <a:rPr lang="en-US"/>
              <a:pPr/>
              <a:t>‹#›</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94DF362-C79F-42A6-BA83-B82E0A27AD2E}" type="slidenum">
              <a:rPr lang="en-US"/>
              <a:pPr/>
              <a:t>‹#›</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0C47691-EEBA-48BC-87B6-EF33549DC357}" type="slidenum">
              <a:rPr lang="en-US"/>
              <a:pPr/>
              <a:t>‹#›</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3BC7754C-2FB5-49E0-9054-0423CBCC3D36}" type="slidenum">
              <a:rPr lang="en-US"/>
              <a:pPr/>
              <a:t>‹#›</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0488" y="493713"/>
            <a:ext cx="1846262" cy="56054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98525" y="493713"/>
            <a:ext cx="5389563" cy="5605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D97B72D5-1AF4-47E5-8E1D-CC4A2F6366CD}" type="slidenum">
              <a:rPr lang="en-US"/>
              <a:pPr/>
              <a:t>‹#›</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85386" name="Picture 10" descr="hc_DividerBG_Cgrey"/>
          <p:cNvPicPr>
            <a:picLocks noChangeAspect="1" noChangeArrowheads="1"/>
          </p:cNvPicPr>
          <p:nvPr/>
        </p:nvPicPr>
        <p:blipFill>
          <a:blip r:embed="rId2" cstate="print"/>
          <a:srcRect/>
          <a:stretch>
            <a:fillRect/>
          </a:stretch>
        </p:blipFill>
        <p:spPr bwMode="hidden">
          <a:xfrm>
            <a:off x="0" y="0"/>
            <a:ext cx="9144000" cy="6858000"/>
          </a:xfrm>
          <a:prstGeom prst="rect">
            <a:avLst/>
          </a:prstGeom>
          <a:noFill/>
        </p:spPr>
      </p:pic>
      <p:pic>
        <p:nvPicPr>
          <p:cNvPr id="485382" name="Picture 6" descr="hc_Divider_TransLogo"/>
          <p:cNvPicPr>
            <a:picLocks noChangeAspect="1" noChangeArrowheads="1"/>
          </p:cNvPicPr>
          <p:nvPr/>
        </p:nvPicPr>
        <p:blipFill>
          <a:blip r:embed="rId3" cstate="print"/>
          <a:srcRect/>
          <a:stretch>
            <a:fillRect/>
          </a:stretch>
        </p:blipFill>
        <p:spPr bwMode="black">
          <a:xfrm>
            <a:off x="384175" y="6324600"/>
            <a:ext cx="1630363" cy="361950"/>
          </a:xfrm>
          <a:prstGeom prst="rect">
            <a:avLst/>
          </a:prstGeom>
          <a:noFill/>
        </p:spPr>
      </p:pic>
      <p:sp>
        <p:nvSpPr>
          <p:cNvPr id="485383" name="Rectangle 7"/>
          <p:cNvSpPr>
            <a:spLocks noGrp="1" noChangeArrowheads="1"/>
          </p:cNvSpPr>
          <p:nvPr>
            <p:ph type="ctrTitle"/>
          </p:nvPr>
        </p:nvSpPr>
        <p:spPr>
          <a:xfrm>
            <a:off x="898525" y="1538288"/>
            <a:ext cx="7388225" cy="4035425"/>
          </a:xfrm>
        </p:spPr>
        <p:txBody>
          <a:bodyPr anchor="t"/>
          <a:lstStyle>
            <a:lvl1pPr>
              <a:defRPr sz="4000"/>
            </a:lvl1pPr>
          </a:lstStyle>
          <a:p>
            <a:r>
              <a:rPr lang="en-US" smtClean="0"/>
              <a:t>Click to edit Master title style</a:t>
            </a:r>
            <a:endParaRPr lang="en-US"/>
          </a:p>
        </p:txBody>
      </p:sp>
      <p:sp>
        <p:nvSpPr>
          <p:cNvPr id="485391" name="Text Box 15"/>
          <p:cNvSpPr txBox="1">
            <a:spLocks noChangeArrowheads="1"/>
          </p:cNvSpPr>
          <p:nvPr userDrawn="1"/>
        </p:nvSpPr>
        <p:spPr bwMode="auto">
          <a:xfrm rot="16200000">
            <a:off x="-684212" y="5665787"/>
            <a:ext cx="1646238" cy="106363"/>
          </a:xfrm>
          <a:prstGeom prst="rect">
            <a:avLst/>
          </a:prstGeom>
          <a:noFill/>
          <a:ln w="9525">
            <a:noFill/>
            <a:miter lim="800000"/>
            <a:headEnd/>
            <a:tailEnd/>
          </a:ln>
          <a:effectLst/>
        </p:spPr>
        <p:txBody>
          <a:bodyPr lIns="0" tIns="0" rIns="182880" bIns="0">
            <a:spAutoFit/>
          </a:bodyPr>
          <a:lstStyle/>
          <a:p>
            <a:r>
              <a:rPr lang="en-US" sz="700" dirty="0"/>
              <a:t>©2010 Thomson Reuters</a:t>
            </a: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F1F18D2B-1DD3-45DF-A5B0-157A1E402A41}" type="slidenum">
              <a:rPr lang="en-US"/>
              <a:pPr/>
              <a:t>‹#›</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777735C-30CC-4F71-8D6A-1B2D8F7D3765}" type="slidenum">
              <a:rPr lang="en-US"/>
              <a:pPr/>
              <a:t>‹#›</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98525" y="1516063"/>
            <a:ext cx="3617913"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68838" y="1516063"/>
            <a:ext cx="3617912"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88C2519F-5254-4268-A880-2990B6435807}" type="slidenum">
              <a:rPr lang="en-US"/>
              <a:pPr/>
              <a:t>‹#›</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1391DE0C-D1FB-4675-AB07-8135D4A37DAF}" type="slidenum">
              <a:rPr lang="en-US"/>
              <a:pPr/>
              <a:t>‹#›</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5725" y="457200"/>
            <a:ext cx="1860550" cy="5641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50900" y="457200"/>
            <a:ext cx="5432425" cy="5641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74CDC069-7066-4C8A-A350-70650949C42E}" type="slidenum">
              <a:rPr lang="en-GB"/>
              <a:pPr/>
              <a:t>‹#›</a:t>
            </a:fld>
            <a:endParaRPr lang="en-GB"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31473B70-9383-4525-B0D5-DC6FFA8CA2C3}" type="slidenum">
              <a:rPr lang="en-US"/>
              <a:pPr/>
              <a:t>‹#›</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D9318E1-36BD-4720-9030-3A9F5EB8B19E}" type="slidenum">
              <a:rPr lang="en-US"/>
              <a:pPr/>
              <a:t>‹#›</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1567CCD-7FE1-4B99-BE71-E897520EC66B}" type="slidenum">
              <a:rPr lang="en-US"/>
              <a:pPr/>
              <a:t>‹#›</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D586737-E25D-43C7-A58D-D1E4FBC7EB29}" type="slidenum">
              <a:rPr lang="en-US"/>
              <a:pPr/>
              <a:t>‹#›</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1E2263DD-B748-4AA0-83BF-F8D1714A5951}" type="slidenum">
              <a:rPr lang="en-US"/>
              <a:pPr/>
              <a:t>‹#›</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0488" y="487363"/>
            <a:ext cx="1846262" cy="55991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98525" y="487363"/>
            <a:ext cx="5389563" cy="5599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3B88E700-D3CB-4F7C-99A4-0C5353DD4F3B}" type="slidenum">
              <a:rPr lang="en-US"/>
              <a:pPr/>
              <a:t>‹#›</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61175"/>
            <a:chOff x="0" y="0"/>
            <a:chExt cx="5760" cy="4322"/>
          </a:xfrm>
        </p:grpSpPr>
        <p:sp>
          <p:nvSpPr>
            <p:cNvPr id="487427" name="Rectangle 3"/>
            <p:cNvSpPr>
              <a:spLocks noChangeArrowheads="1"/>
            </p:cNvSpPr>
            <p:nvPr userDrawn="1"/>
          </p:nvSpPr>
          <p:spPr bwMode="auto">
            <a:xfrm>
              <a:off x="0" y="0"/>
              <a:ext cx="5760" cy="4320"/>
            </a:xfrm>
            <a:prstGeom prst="rect">
              <a:avLst/>
            </a:prstGeom>
            <a:solidFill>
              <a:schemeClr val="tx2"/>
            </a:solidFill>
            <a:ln w="9525">
              <a:noFill/>
              <a:miter lim="800000"/>
              <a:headEnd/>
              <a:tailEnd/>
            </a:ln>
            <a:effectLst/>
          </p:spPr>
          <p:txBody>
            <a:bodyPr wrap="none" anchor="ctr"/>
            <a:lstStyle/>
            <a:p>
              <a:endParaRPr lang="en-GB" dirty="0"/>
            </a:p>
          </p:txBody>
        </p:sp>
        <p:pic>
          <p:nvPicPr>
            <p:cNvPr id="487428" name="Picture 4" descr="TR_SlideLogo_BW600"/>
            <p:cNvPicPr>
              <a:picLocks noChangeAspect="1" noChangeArrowheads="1"/>
            </p:cNvPicPr>
            <p:nvPr userDrawn="1"/>
          </p:nvPicPr>
          <p:blipFill>
            <a:blip r:embed="rId2" cstate="print"/>
            <a:srcRect/>
            <a:stretch>
              <a:fillRect/>
            </a:stretch>
          </p:blipFill>
          <p:spPr bwMode="auto">
            <a:xfrm>
              <a:off x="234" y="3984"/>
              <a:ext cx="1041" cy="338"/>
            </a:xfrm>
            <a:prstGeom prst="rect">
              <a:avLst/>
            </a:prstGeom>
            <a:solidFill>
              <a:schemeClr val="tx2"/>
            </a:solidFill>
          </p:spPr>
        </p:pic>
      </p:grpSp>
      <p:pic>
        <p:nvPicPr>
          <p:cNvPr id="487433" name="Picture 9" descr="hc_DividerGraphBG_Cgrey"/>
          <p:cNvPicPr>
            <a:picLocks noChangeAspect="1" noChangeArrowheads="1"/>
          </p:cNvPicPr>
          <p:nvPr/>
        </p:nvPicPr>
        <p:blipFill>
          <a:blip r:embed="rId3" cstate="print"/>
          <a:srcRect/>
          <a:stretch>
            <a:fillRect/>
          </a:stretch>
        </p:blipFill>
        <p:spPr bwMode="ltGray">
          <a:xfrm>
            <a:off x="0" y="0"/>
            <a:ext cx="9144000" cy="6858000"/>
          </a:xfrm>
          <a:prstGeom prst="rect">
            <a:avLst/>
          </a:prstGeom>
          <a:noFill/>
        </p:spPr>
      </p:pic>
      <p:sp>
        <p:nvSpPr>
          <p:cNvPr id="487430" name="Rectangle 6"/>
          <p:cNvSpPr>
            <a:spLocks noGrp="1" noChangeArrowheads="1"/>
          </p:cNvSpPr>
          <p:nvPr>
            <p:ph type="ctrTitle"/>
          </p:nvPr>
        </p:nvSpPr>
        <p:spPr>
          <a:xfrm>
            <a:off x="898525" y="1538288"/>
            <a:ext cx="7388225" cy="4035425"/>
          </a:xfrm>
        </p:spPr>
        <p:txBody>
          <a:bodyPr anchor="t"/>
          <a:lstStyle>
            <a:lvl1pPr>
              <a:defRPr sz="4000"/>
            </a:lvl1pPr>
          </a:lstStyle>
          <a:p>
            <a:r>
              <a:rPr lang="en-US" smtClean="0"/>
              <a:t>Click to edit Master title style</a:t>
            </a:r>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23CF3B22-172D-47D6-A258-9D5B6C0DDCFF}" type="slidenum">
              <a:rPr lang="en-US"/>
              <a:pPr/>
              <a:t>‹#›</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A9E4B49B-3450-475F-9A5A-AE8F58D6E28C}" type="slidenum">
              <a:rPr lang="en-US"/>
              <a:pPr/>
              <a:t>‹#›</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98525" y="1528763"/>
            <a:ext cx="3617913"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68838" y="1528763"/>
            <a:ext cx="3617912"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41360A74-F6AD-49B6-9E45-74E866C64843}" type="slidenum">
              <a:rPr lang="en-US"/>
              <a:pPr/>
              <a:t>‹#›</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361950" y="3448050"/>
            <a:ext cx="8382000" cy="819150"/>
          </a:xfrm>
        </p:spPr>
        <p:txBody>
          <a:bodyPr/>
          <a:lstStyle>
            <a:lvl1pPr>
              <a:defRPr sz="3200"/>
            </a:lvl1pPr>
          </a:lstStyle>
          <a:p>
            <a:r>
              <a:rPr lang="en-US" smtClean="0"/>
              <a:t>Click to edit Master title style</a:t>
            </a:r>
            <a:endParaRPr lang="en-US"/>
          </a:p>
        </p:txBody>
      </p:sp>
      <p:sp>
        <p:nvSpPr>
          <p:cNvPr id="38915" name="Rectangle 3"/>
          <p:cNvSpPr>
            <a:spLocks noGrp="1" noChangeArrowheads="1"/>
          </p:cNvSpPr>
          <p:nvPr>
            <p:ph type="subTitle" idx="1"/>
          </p:nvPr>
        </p:nvSpPr>
        <p:spPr>
          <a:xfrm>
            <a:off x="361950" y="4435475"/>
            <a:ext cx="8382000" cy="1279525"/>
          </a:xfrm>
        </p:spPr>
        <p:txBody>
          <a:bodyPr rIns="0"/>
          <a:lstStyle>
            <a:lvl1pPr marL="0" indent="0">
              <a:lnSpc>
                <a:spcPct val="90000"/>
              </a:lnSpc>
              <a:spcBef>
                <a:spcPct val="0"/>
              </a:spcBef>
              <a:buFontTx/>
              <a:buNone/>
              <a:defRPr sz="1800"/>
            </a:lvl1pPr>
          </a:lstStyle>
          <a:p>
            <a:r>
              <a:rPr lang="en-US" smtClean="0"/>
              <a:t>Click to edit Master subtitle style</a:t>
            </a:r>
            <a:endParaRPr lang="en-US"/>
          </a:p>
        </p:txBody>
      </p:sp>
      <p:sp>
        <p:nvSpPr>
          <p:cNvPr id="38916" name="Line 4"/>
          <p:cNvSpPr>
            <a:spLocks noChangeShapeType="1"/>
          </p:cNvSpPr>
          <p:nvPr/>
        </p:nvSpPr>
        <p:spPr bwMode="auto">
          <a:xfrm>
            <a:off x="355600" y="4321175"/>
            <a:ext cx="8410575" cy="0"/>
          </a:xfrm>
          <a:prstGeom prst="line">
            <a:avLst/>
          </a:prstGeom>
          <a:noFill/>
          <a:ln w="24130" cap="rnd">
            <a:solidFill>
              <a:schemeClr val="tx1"/>
            </a:solidFill>
            <a:prstDash val="sysDot"/>
            <a:round/>
            <a:headEnd/>
            <a:tailEnd/>
          </a:ln>
          <a:effectLst/>
        </p:spPr>
        <p:txBody>
          <a:bodyPr/>
          <a:lstStyle/>
          <a:p>
            <a:endParaRPr lang="en-GB" dirty="0"/>
          </a:p>
        </p:txBody>
      </p:sp>
      <p:pic>
        <p:nvPicPr>
          <p:cNvPr id="38930" name="Picture 18" descr="tr_hrz_rgb_pos"/>
          <p:cNvPicPr>
            <a:picLocks noChangeAspect="1" noChangeArrowheads="1"/>
          </p:cNvPicPr>
          <p:nvPr/>
        </p:nvPicPr>
        <p:blipFill>
          <a:blip r:embed="rId2" cstate="print"/>
          <a:srcRect b="20689"/>
          <a:stretch>
            <a:fillRect/>
          </a:stretch>
        </p:blipFill>
        <p:spPr bwMode="auto">
          <a:xfrm>
            <a:off x="6048375" y="5976938"/>
            <a:ext cx="2733675" cy="696912"/>
          </a:xfrm>
          <a:prstGeom prst="rect">
            <a:avLst/>
          </a:prstGeom>
          <a:noFill/>
          <a:ln w="9525">
            <a:noFill/>
            <a:miter lim="800000"/>
            <a:headEnd/>
            <a:tailEnd/>
          </a:ln>
        </p:spPr>
      </p:pic>
      <p:pic>
        <p:nvPicPr>
          <p:cNvPr id="8" name="Picture 4" descr="connectivity3"/>
          <p:cNvPicPr>
            <a:picLocks noChangeAspect="1" noChangeArrowheads="1"/>
          </p:cNvPicPr>
          <p:nvPr userDrawn="1"/>
        </p:nvPicPr>
        <p:blipFill>
          <a:blip r:embed="rId3" cstate="print"/>
          <a:srcRect/>
          <a:stretch>
            <a:fillRect/>
          </a:stretch>
        </p:blipFill>
        <p:spPr bwMode="auto">
          <a:xfrm>
            <a:off x="338138" y="374650"/>
            <a:ext cx="8455025" cy="2906713"/>
          </a:xfrm>
          <a:prstGeom prst="rect">
            <a:avLst/>
          </a:prstGeom>
          <a:noFill/>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D1436DC1-9F09-47CE-96E4-7B98D5F4A37D}" type="slidenum">
              <a:rPr lang="en-US"/>
              <a:pPr/>
              <a:t>‹#›</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53BD3AFE-F9D2-4A76-A83C-8576B5738494}" type="slidenum">
              <a:rPr lang="en-US"/>
              <a:pPr/>
              <a:t>‹#›</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66434403-C59E-4D7D-BBB5-546F955E2479}" type="slidenum">
              <a:rPr lang="en-US"/>
              <a:pPr/>
              <a:t>‹#›</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95AEBCF-C6F4-4F6F-B168-2C8CC60E2DDD}" type="slidenum">
              <a:rPr lang="en-US"/>
              <a:pPr/>
              <a:t>‹#›</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5D5DBD8-66BF-4F09-95C2-739921FA32F4}" type="slidenum">
              <a:rPr lang="en-US"/>
              <a:pPr/>
              <a:t>‹#›</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DF7BD0F9-FE01-46D2-BD98-4476CA0AE699}" type="slidenum">
              <a:rPr lang="en-US"/>
              <a:pPr/>
              <a:t>‹#›</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0488" y="500063"/>
            <a:ext cx="1846262" cy="55991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98525" y="500063"/>
            <a:ext cx="5389563" cy="5599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45C7306C-0172-49BA-BAA3-BD913045F9B6}" type="slidenum">
              <a:rPr lang="en-US"/>
              <a:pPr/>
              <a:t>‹#›</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US" dirty="0"/>
          </a:p>
        </p:txBody>
      </p:sp>
      <p:sp>
        <p:nvSpPr>
          <p:cNvPr id="5" name="Slide Number Placeholder 4"/>
          <p:cNvSpPr>
            <a:spLocks noGrp="1"/>
          </p:cNvSpPr>
          <p:nvPr>
            <p:ph type="sldNum" sz="quarter" idx="11"/>
          </p:nvPr>
        </p:nvSpPr>
        <p:spPr/>
        <p:txBody>
          <a:bodyPr/>
          <a:lstStyle>
            <a:lvl1pPr>
              <a:defRPr/>
            </a:lvl1pPr>
          </a:lstStyle>
          <a:p>
            <a:fld id="{3F681806-56A6-4157-87D1-DA6CDAE6B1BA}" type="slidenum">
              <a:rPr lang="en-GB" smtClean="0"/>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dirty="0"/>
          </a:p>
        </p:txBody>
      </p:sp>
      <p:sp>
        <p:nvSpPr>
          <p:cNvPr id="5" name="Slide Number Placeholder 4"/>
          <p:cNvSpPr>
            <a:spLocks noGrp="1"/>
          </p:cNvSpPr>
          <p:nvPr>
            <p:ph type="sldNum" sz="quarter" idx="11"/>
          </p:nvPr>
        </p:nvSpPr>
        <p:spPr/>
        <p:txBody>
          <a:bodyPr/>
          <a:lstStyle>
            <a:lvl1pPr>
              <a:defRPr/>
            </a:lvl1pPr>
          </a:lstStyle>
          <a:p>
            <a:fld id="{50446476-E959-46E4-81F8-4FB6F74846DD}" type="slidenum">
              <a:rPr lang="en-GB" smtClean="0"/>
              <a:pPr/>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17575" y="1525588"/>
            <a:ext cx="3608388"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78363" y="1525588"/>
            <a:ext cx="3608387"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6" name="Slide Number Placeholder 5"/>
          <p:cNvSpPr>
            <a:spLocks noGrp="1"/>
          </p:cNvSpPr>
          <p:nvPr>
            <p:ph type="sldNum" sz="quarter" idx="11"/>
          </p:nvPr>
        </p:nvSpPr>
        <p:spPr/>
        <p:txBody>
          <a:bodyPr/>
          <a:lstStyle>
            <a:lvl1pPr>
              <a:defRPr/>
            </a:lvl1pPr>
          </a:lstStyle>
          <a:p>
            <a:fld id="{92C9F9BC-9803-4A2D-9CA9-5FAA266E82E2}" type="slidenum">
              <a:rPr lang="en-GB" smtClean="0"/>
              <a:pPr/>
              <a:t>‹#›</a:t>
            </a:fld>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endParaRPr lang="en-US" dirty="0"/>
          </a:p>
        </p:txBody>
      </p:sp>
      <p:sp>
        <p:nvSpPr>
          <p:cNvPr id="8" name="Slide Number Placeholder 7"/>
          <p:cNvSpPr>
            <a:spLocks noGrp="1"/>
          </p:cNvSpPr>
          <p:nvPr>
            <p:ph type="sldNum" sz="quarter" idx="11"/>
          </p:nvPr>
        </p:nvSpPr>
        <p:spPr/>
        <p:txBody>
          <a:bodyPr/>
          <a:lstStyle>
            <a:lvl1pPr>
              <a:defRPr/>
            </a:lvl1pPr>
          </a:lstStyle>
          <a:p>
            <a:fld id="{AA93193A-5565-4700-B550-AD89899EAD54}" type="slidenum">
              <a:rPr lang="en-GB" smtClean="0"/>
              <a:pPr/>
              <a:t>‹#›</a:t>
            </a:fld>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endParaRPr lang="en-US" dirty="0"/>
          </a:p>
        </p:txBody>
      </p:sp>
      <p:sp>
        <p:nvSpPr>
          <p:cNvPr id="4" name="Slide Number Placeholder 3"/>
          <p:cNvSpPr>
            <a:spLocks noGrp="1"/>
          </p:cNvSpPr>
          <p:nvPr>
            <p:ph type="sldNum" sz="quarter" idx="11"/>
          </p:nvPr>
        </p:nvSpPr>
        <p:spPr/>
        <p:txBody>
          <a:bodyPr/>
          <a:lstStyle>
            <a:lvl1pPr>
              <a:defRPr/>
            </a:lvl1pPr>
          </a:lstStyle>
          <a:p>
            <a:fld id="{D1583D21-4D02-4E8C-ACF3-AF62807F001B}" type="slidenum">
              <a:rPr lang="en-GB" smtClean="0"/>
              <a:pPr/>
              <a:t>‹#›</a:t>
            </a:fld>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dirty="0"/>
          </a:p>
        </p:txBody>
      </p:sp>
      <p:sp>
        <p:nvSpPr>
          <p:cNvPr id="3" name="Slide Number Placeholder 2"/>
          <p:cNvSpPr>
            <a:spLocks noGrp="1"/>
          </p:cNvSpPr>
          <p:nvPr>
            <p:ph type="sldNum" sz="quarter" idx="11"/>
          </p:nvPr>
        </p:nvSpPr>
        <p:spPr/>
        <p:txBody>
          <a:bodyPr/>
          <a:lstStyle>
            <a:lvl1pPr>
              <a:defRPr/>
            </a:lvl1pPr>
          </a:lstStyle>
          <a:p>
            <a:fld id="{8E4893BE-21EA-46F1-9177-776403A6FC31}" type="slidenum">
              <a:rPr lang="en-GB" smtClean="0"/>
              <a:pPr/>
              <a:t>‹#›</a:t>
            </a:fld>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6" name="Slide Number Placeholder 5"/>
          <p:cNvSpPr>
            <a:spLocks noGrp="1"/>
          </p:cNvSpPr>
          <p:nvPr>
            <p:ph type="sldNum" sz="quarter" idx="11"/>
          </p:nvPr>
        </p:nvSpPr>
        <p:spPr/>
        <p:txBody>
          <a:bodyPr/>
          <a:lstStyle>
            <a:lvl1pPr>
              <a:defRPr/>
            </a:lvl1pPr>
          </a:lstStyle>
          <a:p>
            <a:fld id="{C5E1D6FE-2784-491D-A567-4AE077B6EAD5}"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3F681806-56A6-4157-87D1-DA6CDAE6B1BA}" type="slidenum">
              <a:rPr lang="en-GB"/>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6" name="Slide Number Placeholder 5"/>
          <p:cNvSpPr>
            <a:spLocks noGrp="1"/>
          </p:cNvSpPr>
          <p:nvPr>
            <p:ph type="sldNum" sz="quarter" idx="11"/>
          </p:nvPr>
        </p:nvSpPr>
        <p:spPr/>
        <p:txBody>
          <a:bodyPr/>
          <a:lstStyle>
            <a:lvl1pPr>
              <a:defRPr/>
            </a:lvl1pPr>
          </a:lstStyle>
          <a:p>
            <a:fld id="{3FC0529F-40DD-4B82-B4FF-EEE7D5AD4673}" type="slidenum">
              <a:rPr lang="en-GB" smtClean="0"/>
              <a:pPr/>
              <a:t>‹#›</a:t>
            </a:fld>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US" dirty="0"/>
          </a:p>
        </p:txBody>
      </p:sp>
      <p:sp>
        <p:nvSpPr>
          <p:cNvPr id="5" name="Slide Number Placeholder 4"/>
          <p:cNvSpPr>
            <a:spLocks noGrp="1"/>
          </p:cNvSpPr>
          <p:nvPr>
            <p:ph type="sldNum" sz="quarter" idx="11"/>
          </p:nvPr>
        </p:nvSpPr>
        <p:spPr/>
        <p:txBody>
          <a:bodyPr/>
          <a:lstStyle>
            <a:lvl1pPr>
              <a:defRPr/>
            </a:lvl1pPr>
          </a:lstStyle>
          <a:p>
            <a:fld id="{67229260-9601-4631-BAD0-420156D5685B}" type="slidenum">
              <a:rPr lang="en-GB" smtClean="0"/>
              <a:pPr/>
              <a:t>‹#›</a:t>
            </a:fld>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5250" y="506413"/>
            <a:ext cx="1841500" cy="55895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17575" y="506413"/>
            <a:ext cx="5375275"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US" dirty="0"/>
          </a:p>
        </p:txBody>
      </p:sp>
      <p:sp>
        <p:nvSpPr>
          <p:cNvPr id="5" name="Slide Number Placeholder 4"/>
          <p:cNvSpPr>
            <a:spLocks noGrp="1"/>
          </p:cNvSpPr>
          <p:nvPr>
            <p:ph type="sldNum" sz="quarter" idx="11"/>
          </p:nvPr>
        </p:nvSpPr>
        <p:spPr/>
        <p:txBody>
          <a:bodyPr/>
          <a:lstStyle>
            <a:lvl1pPr>
              <a:defRPr/>
            </a:lvl1pPr>
          </a:lstStyle>
          <a:p>
            <a:fld id="{74CDC069-7066-4C8A-A350-70650949C42E}" type="slidenum">
              <a:rPr lang="en-GB" smtClean="0"/>
              <a:pPr/>
              <a:t>‹#›</a:t>
            </a:fld>
            <a:endParaRPr lang="en-GB"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vl1pPr>
          </a:lstStyle>
          <a:p>
            <a:pPr>
              <a:defRPr/>
            </a:pPr>
            <a:fld id="{9A14CC4C-15CF-4AF7-A734-B45C93C50F74}" type="slidenum">
              <a:rPr lang="en-US"/>
              <a:pPr>
                <a:defRPr/>
              </a:pPr>
              <a:t>‹#›</a:t>
            </a:fld>
            <a:endParaRPr lang="en-US"/>
          </a:p>
        </p:txBody>
      </p:sp>
    </p:spTree>
  </p:cSld>
  <p:clrMapOvr>
    <a:masterClrMapping/>
  </p:clrMapOvr>
  <p:transition>
    <p:split/>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vl1pPr>
          </a:lstStyle>
          <a:p>
            <a:pPr>
              <a:defRPr/>
            </a:pPr>
            <a:fld id="{9A14CC4C-15CF-4AF7-A734-B45C93C50F74}" type="slidenum">
              <a:rPr lang="en-US"/>
              <a:pPr>
                <a:defRPr/>
              </a:pPr>
              <a:t>‹#›</a:t>
            </a:fld>
            <a:endParaRPr lang="en-US"/>
          </a:p>
        </p:txBody>
      </p:sp>
    </p:spTree>
  </p:cSld>
  <p:clrMapOvr>
    <a:masterClrMapping/>
  </p:clrMapOvr>
  <p:transition>
    <p:split/>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vl1pPr>
          </a:lstStyle>
          <a:p>
            <a:pPr>
              <a:defRPr/>
            </a:pPr>
            <a:fld id="{9A14CC4C-15CF-4AF7-A734-B45C93C50F74}" type="slidenum">
              <a:rPr lang="en-US"/>
              <a:pPr>
                <a:defRPr/>
              </a:pPr>
              <a:t>‹#›</a:t>
            </a:fld>
            <a:endParaRPr lang="en-US"/>
          </a:p>
        </p:txBody>
      </p:sp>
    </p:spTree>
  </p:cSld>
  <p:clrMapOvr>
    <a:masterClrMapping/>
  </p:clrMapOvr>
  <p:transition>
    <p:split/>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vl1pPr>
          </a:lstStyle>
          <a:p>
            <a:pPr>
              <a:defRPr/>
            </a:pPr>
            <a:fld id="{9A14CC4C-15CF-4AF7-A734-B45C93C50F74}" type="slidenum">
              <a:rPr lang="en-US"/>
              <a:pPr>
                <a:defRPr/>
              </a:pPr>
              <a:t>‹#›</a:t>
            </a:fld>
            <a:endParaRPr lang="en-US"/>
          </a:p>
        </p:txBody>
      </p:sp>
    </p:spTree>
  </p:cSld>
  <p:clrMapOvr>
    <a:masterClrMapping/>
  </p:clrMapOvr>
  <p:transition>
    <p:split/>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lvl1pPr>
          </a:lstStyle>
          <a:p>
            <a:pPr>
              <a:defRPr/>
            </a:pPr>
            <a:fld id="{9A14CC4C-15CF-4AF7-A734-B45C93C50F74}" type="slidenum">
              <a:rPr lang="en-US"/>
              <a:pPr>
                <a:defRPr/>
              </a:pPr>
              <a:t>‹#›</a:t>
            </a:fld>
            <a:endParaRPr lang="en-US"/>
          </a:p>
        </p:txBody>
      </p:sp>
    </p:spTree>
  </p:cSld>
  <p:clrMapOvr>
    <a:masterClrMapping/>
  </p:clrMapOvr>
  <p:transition>
    <p:split/>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361950" y="311150"/>
            <a:ext cx="8420100" cy="1665288"/>
          </a:xfrm>
        </p:spPr>
        <p:txBody>
          <a:bodyPr/>
          <a:lstStyle>
            <a:lvl1pPr>
              <a:lnSpc>
                <a:spcPct val="90000"/>
              </a:lnSpc>
              <a:defRPr sz="4100"/>
            </a:lvl1pPr>
          </a:lstStyle>
          <a:p>
            <a:r>
              <a:rPr lang="en-US" smtClean="0"/>
              <a:t>Click to edit Master title style</a:t>
            </a:r>
            <a:endParaRPr lang="en-US"/>
          </a:p>
        </p:txBody>
      </p:sp>
      <p:sp>
        <p:nvSpPr>
          <p:cNvPr id="49155" name="Rectangle 3"/>
          <p:cNvSpPr>
            <a:spLocks noGrp="1" noChangeArrowheads="1"/>
          </p:cNvSpPr>
          <p:nvPr>
            <p:ph type="subTitle" idx="1"/>
          </p:nvPr>
        </p:nvSpPr>
        <p:spPr>
          <a:xfrm>
            <a:off x="361950" y="2390775"/>
            <a:ext cx="8382000" cy="1152525"/>
          </a:xfrm>
        </p:spPr>
        <p:txBody>
          <a:bodyPr rIns="0"/>
          <a:lstStyle>
            <a:lvl1pPr marL="0" indent="0">
              <a:lnSpc>
                <a:spcPct val="90000"/>
              </a:lnSpc>
              <a:spcBef>
                <a:spcPct val="0"/>
              </a:spcBef>
              <a:buFontTx/>
              <a:buNone/>
              <a:defRPr sz="2000"/>
            </a:lvl1pPr>
          </a:lstStyle>
          <a:p>
            <a:r>
              <a:rPr lang="en-US" smtClean="0"/>
              <a:t>Click to edit Master subtitle style</a:t>
            </a:r>
            <a:endParaRPr lang="en-US"/>
          </a:p>
        </p:txBody>
      </p:sp>
      <p:sp>
        <p:nvSpPr>
          <p:cNvPr id="49156" name="Line 4"/>
          <p:cNvSpPr>
            <a:spLocks noChangeShapeType="1"/>
          </p:cNvSpPr>
          <p:nvPr/>
        </p:nvSpPr>
        <p:spPr bwMode="auto">
          <a:xfrm>
            <a:off x="366713" y="2060575"/>
            <a:ext cx="8399462" cy="0"/>
          </a:xfrm>
          <a:prstGeom prst="line">
            <a:avLst/>
          </a:prstGeom>
          <a:noFill/>
          <a:ln w="24130" cap="rnd">
            <a:solidFill>
              <a:schemeClr val="tx1"/>
            </a:solidFill>
            <a:prstDash val="sysDot"/>
            <a:round/>
            <a:headEnd/>
            <a:tailEnd/>
          </a:ln>
          <a:effectLst/>
        </p:spPr>
        <p:txBody>
          <a:bodyPr/>
          <a:lstStyle/>
          <a:p>
            <a:endParaRPr lang="en-GB" dirty="0"/>
          </a:p>
        </p:txBody>
      </p:sp>
      <p:pic>
        <p:nvPicPr>
          <p:cNvPr id="49162" name="Picture 10" descr="tr_hrz_rgb_pos"/>
          <p:cNvPicPr>
            <a:picLocks noChangeAspect="1" noChangeArrowheads="1"/>
          </p:cNvPicPr>
          <p:nvPr/>
        </p:nvPicPr>
        <p:blipFill>
          <a:blip r:embed="rId3" cstate="print"/>
          <a:srcRect b="20689"/>
          <a:stretch>
            <a:fillRect/>
          </a:stretch>
        </p:blipFill>
        <p:spPr bwMode="auto">
          <a:xfrm>
            <a:off x="6048375" y="5976938"/>
            <a:ext cx="2733675" cy="696912"/>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0ED9BF56-314D-46BE-8AEE-BA1C0764B736}" type="slidenum">
              <a:rPr lang="en-US"/>
              <a:pPr/>
              <a:t>‹#›</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50446476-E959-46E4-81F8-4FB6F74846DD}" type="slidenum">
              <a:rPr lang="en-GB"/>
              <a:pPr/>
              <a:t>‹#›</a:t>
            </a:fld>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BAC33D5-EAF3-4294-9B3F-465EED195777}" type="slidenum">
              <a:rPr lang="en-US"/>
              <a:pPr/>
              <a:t>‹#›</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17575" y="1528763"/>
            <a:ext cx="3608388"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78363" y="1528763"/>
            <a:ext cx="3608387"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6E80A0E4-DD6C-46AC-890A-71E1B109A3BC}" type="slidenum">
              <a:rPr lang="en-US"/>
              <a:pPr/>
              <a:t>‹#›</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1BD2F0AF-7485-4747-8ACB-0A3EF4B83736}" type="slidenum">
              <a:rPr lang="en-US"/>
              <a:pPr/>
              <a:t>‹#›</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38C9CC43-4AB4-4728-B7CB-A502D5B1FD58}" type="slidenum">
              <a:rPr lang="en-US"/>
              <a:pPr/>
              <a:t>‹#›</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C2639EC-90EE-4D8A-80E8-06132D46BB96}" type="slidenum">
              <a:rPr lang="en-US"/>
              <a:pPr/>
              <a:t>‹#›</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DC1674C-FA84-4BAF-BADF-32A52B309C61}" type="slidenum">
              <a:rPr lang="en-US"/>
              <a:pPr/>
              <a:t>‹#›</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AAF24DF-E036-4D90-945D-93875CACA112}" type="slidenum">
              <a:rPr lang="en-US"/>
              <a:pPr/>
              <a:t>‹#›</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9DDFEF01-9620-4986-8232-E5E6AAE32B45}" type="slidenum">
              <a:rPr lang="en-US"/>
              <a:pPr/>
              <a:t>‹#›</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5250" y="493713"/>
            <a:ext cx="1841500" cy="56054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17575" y="493713"/>
            <a:ext cx="5375275" cy="5605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85D339F4-8264-42D4-9D98-C7AE5FFF0932}" type="slidenum">
              <a:rPr lang="en-US"/>
              <a:pPr/>
              <a:t>‹#›</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2005" name="Picture 21" descr="hc_DividerBG_blue"/>
          <p:cNvPicPr>
            <a:picLocks noChangeAspect="1" noChangeArrowheads="1"/>
          </p:cNvPicPr>
          <p:nvPr/>
        </p:nvPicPr>
        <p:blipFill>
          <a:blip r:embed="rId2" cstate="print"/>
          <a:srcRect/>
          <a:stretch>
            <a:fillRect/>
          </a:stretch>
        </p:blipFill>
        <p:spPr bwMode="white">
          <a:xfrm>
            <a:off x="0" y="0"/>
            <a:ext cx="9144000" cy="6858000"/>
          </a:xfrm>
          <a:prstGeom prst="rect">
            <a:avLst/>
          </a:prstGeom>
          <a:noFill/>
        </p:spPr>
      </p:pic>
      <p:sp>
        <p:nvSpPr>
          <p:cNvPr id="41988" name="Rectangle 4"/>
          <p:cNvSpPr>
            <a:spLocks noGrp="1" noChangeArrowheads="1"/>
          </p:cNvSpPr>
          <p:nvPr>
            <p:ph type="ctrTitle"/>
          </p:nvPr>
        </p:nvSpPr>
        <p:spPr>
          <a:xfrm>
            <a:off x="898525" y="1538288"/>
            <a:ext cx="7388225" cy="4035425"/>
          </a:xfrm>
        </p:spPr>
        <p:txBody>
          <a:bodyPr anchor="t"/>
          <a:lstStyle>
            <a:lvl1pPr>
              <a:defRPr sz="4000"/>
            </a:lvl1pPr>
          </a:lstStyle>
          <a:p>
            <a:r>
              <a:rPr lang="en-US" smtClean="0"/>
              <a:t>Click to edit Master title style</a:t>
            </a:r>
            <a:endParaRPr lang="en-US"/>
          </a:p>
        </p:txBody>
      </p:sp>
      <p:pic>
        <p:nvPicPr>
          <p:cNvPr id="42007" name="Picture 23" descr="hc_Divider_TransLogo"/>
          <p:cNvPicPr>
            <a:picLocks noChangeAspect="1" noChangeArrowheads="1"/>
          </p:cNvPicPr>
          <p:nvPr/>
        </p:nvPicPr>
        <p:blipFill>
          <a:blip r:embed="rId3" cstate="print"/>
          <a:srcRect/>
          <a:stretch>
            <a:fillRect/>
          </a:stretch>
        </p:blipFill>
        <p:spPr bwMode="black">
          <a:xfrm>
            <a:off x="384175" y="6324600"/>
            <a:ext cx="1630363" cy="361950"/>
          </a:xfrm>
          <a:prstGeom prst="rect">
            <a:avLst/>
          </a:prstGeom>
          <a:noFill/>
        </p:spPr>
      </p:pic>
      <p:sp>
        <p:nvSpPr>
          <p:cNvPr id="42013" name="Text Box 29"/>
          <p:cNvSpPr txBox="1">
            <a:spLocks noChangeArrowheads="1"/>
          </p:cNvSpPr>
          <p:nvPr userDrawn="1"/>
        </p:nvSpPr>
        <p:spPr bwMode="auto">
          <a:xfrm rot="16200000">
            <a:off x="-682625" y="5664201"/>
            <a:ext cx="1646237" cy="106362"/>
          </a:xfrm>
          <a:prstGeom prst="rect">
            <a:avLst/>
          </a:prstGeom>
          <a:noFill/>
          <a:ln w="9525">
            <a:noFill/>
            <a:miter lim="800000"/>
            <a:headEnd/>
            <a:tailEnd/>
          </a:ln>
          <a:effectLst/>
        </p:spPr>
        <p:txBody>
          <a:bodyPr lIns="0" tIns="0" rIns="182880" bIns="0">
            <a:spAutoFit/>
          </a:bodyPr>
          <a:lstStyle/>
          <a:p>
            <a:r>
              <a:rPr lang="en-US" sz="700" dirty="0"/>
              <a:t>©2010 Thomson Reuters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50900" y="1528763"/>
            <a:ext cx="3646488"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9788" y="1528763"/>
            <a:ext cx="3646487"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92C9F9BC-9803-4A2D-9CA9-5FAA266E82E2}" type="slidenum">
              <a:rPr lang="en-GB"/>
              <a:pPr/>
              <a:t>‹#›</a:t>
            </a:fld>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AD5D55C9-4E0D-44D0-A4CA-E651AF57D87A}" type="slidenum">
              <a:rPr lang="en-US"/>
              <a:pPr/>
              <a:t>‹#›</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04CA7A07-969A-44D2-9658-E50DCD821B37}" type="slidenum">
              <a:rPr lang="en-US"/>
              <a:pPr/>
              <a:t>‹#›</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98525" y="1528763"/>
            <a:ext cx="3617913"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68838" y="1528763"/>
            <a:ext cx="3617912"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55973F41-D184-4004-A6C3-98F81E0BC45A}" type="slidenum">
              <a:rPr lang="en-US"/>
              <a:pPr/>
              <a:t>‹#›</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506E8288-FA1B-489B-95F5-F4D506BDECF1}" type="slidenum">
              <a:rPr lang="en-US"/>
              <a:pPr/>
              <a:t>‹#›</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643F7D7D-858E-43D8-AF5F-A627D098F8D0}" type="slidenum">
              <a:rPr lang="en-US"/>
              <a:pPr/>
              <a:t>‹#›</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C04787D-64AF-4F0F-8ACF-A3B2C413AC10}" type="slidenum">
              <a:rPr lang="en-US"/>
              <a:pPr/>
              <a:t>‹#›</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0E17AC2-BA12-42B7-9A6C-CA86B43E9BB7}" type="slidenum">
              <a:rPr lang="en-US"/>
              <a:pPr/>
              <a:t>‹#›</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5DD31B7-5AA1-4D07-BC2F-F7104F97B7B2}" type="slidenum">
              <a:rPr lang="en-US"/>
              <a:pPr/>
              <a:t>‹#›</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13F7F546-0922-42B2-AC95-CAFABD125605}" type="slidenum">
              <a:rPr lang="en-US"/>
              <a:pPr/>
              <a:t>‹#›</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0488" y="512763"/>
            <a:ext cx="1846262" cy="55864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98525" y="512763"/>
            <a:ext cx="5389563" cy="55864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9ADBD184-E329-49FB-BDC8-C07107279752}" type="slidenum">
              <a:rPr lang="en-US"/>
              <a:pPr/>
              <a:t>‹#›</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AA93193A-5565-4700-B550-AD89899EAD54}" type="slidenum">
              <a:rPr lang="en-GB"/>
              <a:pPr/>
              <a:t>‹#›</a:t>
            </a:fld>
            <a:endParaRPr lang="en-GB"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5247" name="Picture 15" descr="hc_DividerGraphBG_blue"/>
          <p:cNvPicPr>
            <a:picLocks noChangeAspect="1" noChangeArrowheads="1"/>
          </p:cNvPicPr>
          <p:nvPr/>
        </p:nvPicPr>
        <p:blipFill>
          <a:blip r:embed="rId2" cstate="print"/>
          <a:srcRect/>
          <a:stretch>
            <a:fillRect/>
          </a:stretch>
        </p:blipFill>
        <p:spPr bwMode="ltGray">
          <a:xfrm>
            <a:off x="0" y="0"/>
            <a:ext cx="9144000" cy="6858000"/>
          </a:xfrm>
          <a:prstGeom prst="rect">
            <a:avLst/>
          </a:prstGeom>
          <a:noFill/>
        </p:spPr>
      </p:pic>
      <p:sp>
        <p:nvSpPr>
          <p:cNvPr id="95237" name="Rectangle 5"/>
          <p:cNvSpPr>
            <a:spLocks noGrp="1" noChangeArrowheads="1"/>
          </p:cNvSpPr>
          <p:nvPr>
            <p:ph type="ctrTitle"/>
          </p:nvPr>
        </p:nvSpPr>
        <p:spPr>
          <a:xfrm>
            <a:off x="898525" y="1538288"/>
            <a:ext cx="7388225" cy="4035425"/>
          </a:xfrm>
        </p:spPr>
        <p:txBody>
          <a:bodyPr anchor="t"/>
          <a:lstStyle>
            <a:lvl1pPr>
              <a:lnSpc>
                <a:spcPct val="90000"/>
              </a:lnSpc>
              <a:defRPr sz="4000"/>
            </a:lvl1pPr>
          </a:lstStyle>
          <a:p>
            <a:r>
              <a:rPr lang="en-US" smtClean="0"/>
              <a:t>Click to edit Master title style</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5F04AA04-2D85-408A-B1EB-DB15E79989B7}" type="slidenum">
              <a:rPr lang="en-US"/>
              <a:pPr/>
              <a:t>‹#›</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65F01E2-4050-43C6-8E48-309FE6A620D3}" type="slidenum">
              <a:rPr lang="en-US"/>
              <a:pPr/>
              <a:t>‹#›</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98525" y="1528763"/>
            <a:ext cx="3617913"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68838" y="1528763"/>
            <a:ext cx="3617912"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0899BF46-9462-49A2-8AC0-BB78A3A9B7E8}" type="slidenum">
              <a:rPr lang="en-US"/>
              <a:pPr/>
              <a:t>‹#›</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5E3D8949-878E-46D3-A2C2-7B748FCC5F64}" type="slidenum">
              <a:rPr lang="en-US"/>
              <a:pPr/>
              <a:t>‹#›</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130B51B6-C71B-4F09-BC1D-9F30D722FF36}" type="slidenum">
              <a:rPr lang="en-US"/>
              <a:pPr/>
              <a:t>‹#›</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DE8AECC-71B8-45EC-91A7-DE97A0A20C03}" type="slidenum">
              <a:rPr lang="en-US"/>
              <a:pPr/>
              <a:t>‹#›</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8AED9EB-2E89-409E-84A6-16E97C08D8FD}" type="slidenum">
              <a:rPr lang="en-US"/>
              <a:pPr/>
              <a:t>‹#›</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3EFBA16-60ED-4A5F-8D0C-8E881644A876}" type="slidenum">
              <a:rPr lang="en-US"/>
              <a:pPr/>
              <a:t>‹#›</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987A19AA-167D-4D41-963C-7BBEF303F4FC}" type="slidenum">
              <a:rPr lang="en-US"/>
              <a:pPr/>
              <a:t>‹#›</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D1583D21-4D02-4E8C-ACF3-AF62807F001B}" type="slidenum">
              <a:rPr lang="en-GB"/>
              <a:pPr/>
              <a:t>‹#›</a:t>
            </a:fld>
            <a:endParaRPr lang="en-GB"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0488" y="519113"/>
            <a:ext cx="1846262" cy="55800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98525" y="519113"/>
            <a:ext cx="5389563" cy="55800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50663D3D-20A4-49E1-B75D-30C24538A293}" type="slidenum">
              <a:rPr lang="en-US"/>
              <a:pPr/>
              <a:t>‹#›</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77187" name="Rectangle 3"/>
          <p:cNvSpPr>
            <a:spLocks noChangeArrowheads="1"/>
          </p:cNvSpPr>
          <p:nvPr/>
        </p:nvSpPr>
        <p:spPr bwMode="auto">
          <a:xfrm>
            <a:off x="0" y="0"/>
            <a:ext cx="9144000" cy="6858000"/>
          </a:xfrm>
          <a:prstGeom prst="rect">
            <a:avLst/>
          </a:prstGeom>
          <a:solidFill>
            <a:schemeClr val="tx1"/>
          </a:solidFill>
          <a:ln w="9525">
            <a:noFill/>
            <a:miter lim="800000"/>
            <a:headEnd/>
            <a:tailEnd/>
          </a:ln>
          <a:effectLst/>
        </p:spPr>
        <p:txBody>
          <a:bodyPr wrap="none" anchor="ctr"/>
          <a:lstStyle/>
          <a:p>
            <a:endParaRPr lang="en-GB" dirty="0"/>
          </a:p>
        </p:txBody>
      </p:sp>
      <p:pic>
        <p:nvPicPr>
          <p:cNvPr id="477189" name="Picture 5" descr="hc_DividerBG_purple"/>
          <p:cNvPicPr>
            <a:picLocks noChangeAspect="1" noChangeArrowheads="1"/>
          </p:cNvPicPr>
          <p:nvPr/>
        </p:nvPicPr>
        <p:blipFill>
          <a:blip r:embed="rId2" cstate="print"/>
          <a:srcRect/>
          <a:stretch>
            <a:fillRect/>
          </a:stretch>
        </p:blipFill>
        <p:spPr bwMode="white">
          <a:xfrm>
            <a:off x="0" y="0"/>
            <a:ext cx="9144000" cy="6858000"/>
          </a:xfrm>
          <a:prstGeom prst="rect">
            <a:avLst/>
          </a:prstGeom>
          <a:noFill/>
        </p:spPr>
      </p:pic>
      <p:sp>
        <p:nvSpPr>
          <p:cNvPr id="477191" name="Rectangle 7"/>
          <p:cNvSpPr>
            <a:spLocks noGrp="1" noChangeArrowheads="1"/>
          </p:cNvSpPr>
          <p:nvPr>
            <p:ph type="ctrTitle"/>
          </p:nvPr>
        </p:nvSpPr>
        <p:spPr>
          <a:xfrm>
            <a:off x="898525" y="1538288"/>
            <a:ext cx="7388225" cy="4035425"/>
          </a:xfrm>
        </p:spPr>
        <p:txBody>
          <a:bodyPr anchor="t"/>
          <a:lstStyle>
            <a:lvl1pPr>
              <a:defRPr sz="4000"/>
            </a:lvl1pPr>
          </a:lstStyle>
          <a:p>
            <a:r>
              <a:rPr lang="en-US" smtClean="0"/>
              <a:t>Click to edit Master title style</a:t>
            </a:r>
            <a:endParaRPr lang="en-US"/>
          </a:p>
        </p:txBody>
      </p:sp>
      <p:pic>
        <p:nvPicPr>
          <p:cNvPr id="477195" name="Picture 11" descr="hc_Divider_TransLogo"/>
          <p:cNvPicPr>
            <a:picLocks noChangeAspect="1" noChangeArrowheads="1"/>
          </p:cNvPicPr>
          <p:nvPr/>
        </p:nvPicPr>
        <p:blipFill>
          <a:blip r:embed="rId3" cstate="print"/>
          <a:srcRect/>
          <a:stretch>
            <a:fillRect/>
          </a:stretch>
        </p:blipFill>
        <p:spPr bwMode="black">
          <a:xfrm>
            <a:off x="384175" y="6324600"/>
            <a:ext cx="1630363" cy="361950"/>
          </a:xfrm>
          <a:prstGeom prst="rect">
            <a:avLst/>
          </a:prstGeom>
          <a:noFill/>
        </p:spPr>
      </p:pic>
      <p:sp>
        <p:nvSpPr>
          <p:cNvPr id="477200" name="Text Box 16"/>
          <p:cNvSpPr txBox="1">
            <a:spLocks noChangeArrowheads="1"/>
          </p:cNvSpPr>
          <p:nvPr userDrawn="1"/>
        </p:nvSpPr>
        <p:spPr bwMode="auto">
          <a:xfrm rot="16200000">
            <a:off x="-684212" y="5665787"/>
            <a:ext cx="1646238" cy="106363"/>
          </a:xfrm>
          <a:prstGeom prst="rect">
            <a:avLst/>
          </a:prstGeom>
          <a:noFill/>
          <a:ln w="9525">
            <a:noFill/>
            <a:miter lim="800000"/>
            <a:headEnd/>
            <a:tailEnd/>
          </a:ln>
          <a:effectLst/>
        </p:spPr>
        <p:txBody>
          <a:bodyPr lIns="0" tIns="0" rIns="182880" bIns="0">
            <a:spAutoFit/>
          </a:bodyPr>
          <a:lstStyle/>
          <a:p>
            <a:r>
              <a:rPr lang="en-US" sz="700" dirty="0"/>
              <a:t>©2010 Thomson Reuters</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505636A7-A6B5-4A83-A652-37AAE7B7D3C6}" type="slidenum">
              <a:rPr lang="en-US"/>
              <a:pPr/>
              <a:t>‹#›</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FB255D3-32C2-4723-8B4E-60798B213D5C}" type="slidenum">
              <a:rPr lang="en-US"/>
              <a:pPr/>
              <a:t>‹#›</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98525" y="1528763"/>
            <a:ext cx="3617913"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68838" y="1528763"/>
            <a:ext cx="3617912"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42AC8273-9DBC-48EC-B689-DDE9258042B5}" type="slidenum">
              <a:rPr lang="en-US"/>
              <a:pPr/>
              <a:t>‹#›</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DA050FDB-64E8-4EDF-BFC1-27BC9069583E}" type="slidenum">
              <a:rPr lang="en-US"/>
              <a:pPr/>
              <a:t>‹#›</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8A1F5E9E-7678-4687-8A13-D04B6E1BA295}" type="slidenum">
              <a:rPr lang="en-US"/>
              <a:pPr/>
              <a:t>‹#›</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C7F06E4-2FFD-44AF-947A-87A60A10B3EB}" type="slidenum">
              <a:rPr lang="en-US"/>
              <a:pPr/>
              <a:t>‹#›</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82A863F-333D-446C-AB2C-EE286D01EB41}" type="slidenum">
              <a:rPr lang="en-US"/>
              <a:pPr/>
              <a:t>‹#›</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6E3FCA40-06FE-4308-A9B2-33D2614ADEF0}" type="slidenum">
              <a:rPr lang="en-US"/>
              <a:pPr/>
              <a:t>‹#›</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E4893BE-21EA-46F1-9177-776403A6FC31}" type="slidenum">
              <a:rPr lang="en-GB"/>
              <a:pPr/>
              <a:t>‹#›</a:t>
            </a:fld>
            <a:endParaRPr lang="en-GB"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9F269695-0474-46C7-8391-A5F8B94198D5}" type="slidenum">
              <a:rPr lang="en-US"/>
              <a:pPr/>
              <a:t>‹#›</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0488" y="519113"/>
            <a:ext cx="1846262" cy="55800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98525" y="519113"/>
            <a:ext cx="5389563" cy="55800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D5FFA13A-5D17-454E-AFD2-6A1016D2F480}" type="slidenum">
              <a:rPr lang="en-US"/>
              <a:pPr/>
              <a:t>‹#›</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61175"/>
            <a:chOff x="0" y="0"/>
            <a:chExt cx="5760" cy="4322"/>
          </a:xfrm>
        </p:grpSpPr>
        <p:sp>
          <p:nvSpPr>
            <p:cNvPr id="479235" name="Rectangle 3"/>
            <p:cNvSpPr>
              <a:spLocks noChangeArrowheads="1"/>
            </p:cNvSpPr>
            <p:nvPr userDrawn="1"/>
          </p:nvSpPr>
          <p:spPr bwMode="auto">
            <a:xfrm>
              <a:off x="0" y="0"/>
              <a:ext cx="5760" cy="4320"/>
            </a:xfrm>
            <a:prstGeom prst="rect">
              <a:avLst/>
            </a:prstGeom>
            <a:solidFill>
              <a:schemeClr val="tx2"/>
            </a:solidFill>
            <a:ln w="9525">
              <a:noFill/>
              <a:miter lim="800000"/>
              <a:headEnd/>
              <a:tailEnd/>
            </a:ln>
            <a:effectLst/>
          </p:spPr>
          <p:txBody>
            <a:bodyPr wrap="none" anchor="ctr"/>
            <a:lstStyle/>
            <a:p>
              <a:endParaRPr lang="en-GB" dirty="0"/>
            </a:p>
          </p:txBody>
        </p:sp>
        <p:pic>
          <p:nvPicPr>
            <p:cNvPr id="479236" name="Picture 4" descr="TR_SlideLogo_BW600"/>
            <p:cNvPicPr>
              <a:picLocks noChangeAspect="1" noChangeArrowheads="1"/>
            </p:cNvPicPr>
            <p:nvPr userDrawn="1"/>
          </p:nvPicPr>
          <p:blipFill>
            <a:blip r:embed="rId2" cstate="print"/>
            <a:srcRect/>
            <a:stretch>
              <a:fillRect/>
            </a:stretch>
          </p:blipFill>
          <p:spPr bwMode="auto">
            <a:xfrm>
              <a:off x="234" y="3984"/>
              <a:ext cx="1041" cy="338"/>
            </a:xfrm>
            <a:prstGeom prst="rect">
              <a:avLst/>
            </a:prstGeom>
            <a:solidFill>
              <a:schemeClr val="tx2"/>
            </a:solidFill>
          </p:spPr>
        </p:pic>
      </p:grpSp>
      <p:pic>
        <p:nvPicPr>
          <p:cNvPr id="479237" name="Picture 5" descr="hc_DividerGraphBG_purple"/>
          <p:cNvPicPr>
            <a:picLocks noChangeAspect="1" noChangeArrowheads="1"/>
          </p:cNvPicPr>
          <p:nvPr/>
        </p:nvPicPr>
        <p:blipFill>
          <a:blip r:embed="rId3" cstate="print"/>
          <a:srcRect/>
          <a:stretch>
            <a:fillRect/>
          </a:stretch>
        </p:blipFill>
        <p:spPr bwMode="ltGray">
          <a:xfrm>
            <a:off x="0" y="0"/>
            <a:ext cx="9144000" cy="6858000"/>
          </a:xfrm>
          <a:prstGeom prst="rect">
            <a:avLst/>
          </a:prstGeom>
          <a:noFill/>
        </p:spPr>
      </p:pic>
      <p:sp>
        <p:nvSpPr>
          <p:cNvPr id="479238" name="Rectangle 6"/>
          <p:cNvSpPr>
            <a:spLocks noGrp="1" noChangeArrowheads="1"/>
          </p:cNvSpPr>
          <p:nvPr>
            <p:ph type="ctrTitle"/>
          </p:nvPr>
        </p:nvSpPr>
        <p:spPr>
          <a:xfrm>
            <a:off x="898525" y="1538288"/>
            <a:ext cx="7388225" cy="4035425"/>
          </a:xfrm>
        </p:spPr>
        <p:txBody>
          <a:bodyPr anchor="t"/>
          <a:lstStyle>
            <a:lvl1pPr>
              <a:lnSpc>
                <a:spcPct val="90000"/>
              </a:lnSpc>
              <a:defRPr sz="4000"/>
            </a:lvl1pPr>
          </a:lstStyle>
          <a:p>
            <a:r>
              <a:rPr lang="en-US" smtClean="0"/>
              <a:t>Click to edit Master title style</a:t>
            </a: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ABF42E43-72B2-48FE-9BAF-8074085C8281}" type="slidenum">
              <a:rPr lang="en-US"/>
              <a:pPr/>
              <a:t>‹#›</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2A7D0D38-7A24-4B8D-A7CF-4F399A3DB242}" type="slidenum">
              <a:rPr lang="en-US"/>
              <a:pPr/>
              <a:t>‹#›</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98525" y="1528763"/>
            <a:ext cx="3617913"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68838" y="1528763"/>
            <a:ext cx="3617912"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32A12EEE-BD80-4092-98FC-01F447E359F1}" type="slidenum">
              <a:rPr lang="en-US"/>
              <a:pPr/>
              <a:t>‹#›</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CC61E2E2-A30A-4C30-9A7B-D2A1387A8FF2}" type="slidenum">
              <a:rPr lang="en-US"/>
              <a:pPr/>
              <a:t>‹#›</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256A0F88-2FAB-476F-A36D-A0C9BC3F0659}" type="slidenum">
              <a:rPr lang="en-US"/>
              <a:pPr/>
              <a:t>‹#›</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43F7097-C730-4936-A341-5136B51ABD0D}" type="slidenum">
              <a:rPr lang="en-US"/>
              <a:pPr/>
              <a:t>‹#›</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F2841AC-2556-4B86-A73B-513A1C277AE7}" type="slidenum">
              <a:rPr lang="en-US"/>
              <a:pPr/>
              <a:t>‹#›</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5E1D6FE-2784-491D-A567-4AE077B6EAD5}" type="slidenum">
              <a:rPr lang="en-GB"/>
              <a:pPr/>
              <a:t>‹#›</a:t>
            </a:fld>
            <a:endParaRPr lang="en-GB"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730D485-22BE-437D-A9B0-00A1F4339C83}" type="slidenum">
              <a:rPr lang="en-US"/>
              <a:pPr/>
              <a:t>‹#›</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D4EA7897-A143-44C2-A97A-4AD824409A9F}" type="slidenum">
              <a:rPr lang="en-US"/>
              <a:pPr/>
              <a:t>‹#›</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0488" y="519113"/>
            <a:ext cx="1846262" cy="55800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98525" y="519113"/>
            <a:ext cx="5389563" cy="55800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D5D4C2D8-7072-4FF5-84AA-2CD5F110FC37}" type="slidenum">
              <a:rPr lang="en-US"/>
              <a:pPr/>
              <a:t>‹#›</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81290" name="Picture 10" descr="hc_DividerBG_Wgrey"/>
          <p:cNvPicPr>
            <a:picLocks noChangeAspect="1" noChangeArrowheads="1"/>
          </p:cNvPicPr>
          <p:nvPr/>
        </p:nvPicPr>
        <p:blipFill>
          <a:blip r:embed="rId2" cstate="print"/>
          <a:srcRect/>
          <a:stretch>
            <a:fillRect/>
          </a:stretch>
        </p:blipFill>
        <p:spPr bwMode="white">
          <a:xfrm>
            <a:off x="0" y="0"/>
            <a:ext cx="9144000" cy="6858000"/>
          </a:xfrm>
          <a:prstGeom prst="rect">
            <a:avLst/>
          </a:prstGeom>
          <a:noFill/>
        </p:spPr>
      </p:pic>
      <p:pic>
        <p:nvPicPr>
          <p:cNvPr id="481286" name="Picture 6" descr="hc_Divider_TransLogo"/>
          <p:cNvPicPr>
            <a:picLocks noChangeAspect="1" noChangeArrowheads="1"/>
          </p:cNvPicPr>
          <p:nvPr/>
        </p:nvPicPr>
        <p:blipFill>
          <a:blip r:embed="rId3" cstate="print"/>
          <a:srcRect/>
          <a:stretch>
            <a:fillRect/>
          </a:stretch>
        </p:blipFill>
        <p:spPr bwMode="black">
          <a:xfrm>
            <a:off x="384175" y="6324600"/>
            <a:ext cx="1630363" cy="361950"/>
          </a:xfrm>
          <a:prstGeom prst="rect">
            <a:avLst/>
          </a:prstGeom>
          <a:noFill/>
        </p:spPr>
      </p:pic>
      <p:sp>
        <p:nvSpPr>
          <p:cNvPr id="481287" name="Rectangle 7"/>
          <p:cNvSpPr>
            <a:spLocks noGrp="1" noChangeArrowheads="1"/>
          </p:cNvSpPr>
          <p:nvPr>
            <p:ph type="ctrTitle"/>
          </p:nvPr>
        </p:nvSpPr>
        <p:spPr>
          <a:xfrm>
            <a:off x="898525" y="1538288"/>
            <a:ext cx="7388225" cy="4035425"/>
          </a:xfrm>
        </p:spPr>
        <p:txBody>
          <a:bodyPr anchor="t"/>
          <a:lstStyle>
            <a:lvl1pPr>
              <a:defRPr sz="4000"/>
            </a:lvl1pPr>
          </a:lstStyle>
          <a:p>
            <a:r>
              <a:rPr lang="en-US" smtClean="0"/>
              <a:t>Click to edit Master title style</a:t>
            </a:r>
            <a:endParaRPr lang="en-US"/>
          </a:p>
        </p:txBody>
      </p:sp>
      <p:sp>
        <p:nvSpPr>
          <p:cNvPr id="481297" name="Text Box 17"/>
          <p:cNvSpPr txBox="1">
            <a:spLocks noChangeArrowheads="1"/>
          </p:cNvSpPr>
          <p:nvPr userDrawn="1"/>
        </p:nvSpPr>
        <p:spPr bwMode="auto">
          <a:xfrm rot="16200000">
            <a:off x="-684212" y="5665787"/>
            <a:ext cx="1646238" cy="106363"/>
          </a:xfrm>
          <a:prstGeom prst="rect">
            <a:avLst/>
          </a:prstGeom>
          <a:noFill/>
          <a:ln w="9525">
            <a:noFill/>
            <a:miter lim="800000"/>
            <a:headEnd/>
            <a:tailEnd/>
          </a:ln>
          <a:effectLst/>
        </p:spPr>
        <p:txBody>
          <a:bodyPr lIns="0" tIns="0" rIns="182880" bIns="0">
            <a:spAutoFit/>
          </a:bodyPr>
          <a:lstStyle/>
          <a:p>
            <a:r>
              <a:rPr lang="en-US" sz="700" dirty="0"/>
              <a:t>©2010 Thomson Reuters</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8FF0E1AF-5998-45AA-800A-FFF0C09A593A}" type="slidenum">
              <a:rPr lang="en-US"/>
              <a:pPr/>
              <a:t>‹#›</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21CCD27-F285-4235-97BF-AA0DB83C4DB7}" type="slidenum">
              <a:rPr lang="en-US"/>
              <a:pPr/>
              <a:t>‹#›</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98525" y="1528763"/>
            <a:ext cx="3617913"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68838" y="1528763"/>
            <a:ext cx="3617912"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4DB9E4ED-53AC-458D-BB30-9769AA572E08}" type="slidenum">
              <a:rPr lang="en-US"/>
              <a:pPr/>
              <a:t>‹#›</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A9DE51D7-7A1B-44D5-98A0-324E40C90956}" type="slidenum">
              <a:rPr lang="en-US"/>
              <a:pPr/>
              <a:t>‹#›</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9DF4AE47-EDAA-471F-A243-7A4090835C97}" type="slidenum">
              <a:rPr lang="en-US"/>
              <a:pPr/>
              <a:t>‹#›</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93F3DDC-384E-4CEB-A2DE-61AA4DA8E4B9}" type="slidenum">
              <a:rPr lang="en-US"/>
              <a:pPr/>
              <a:t>‹#›</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FC0529F-40DD-4B82-B4FF-EEE7D5AD4673}" type="slidenum">
              <a:rPr lang="en-GB"/>
              <a:pPr/>
              <a:t>‹#›</a:t>
            </a:fld>
            <a:endParaRPr lang="en-GB"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1EFB009-5AE1-43F6-86E6-3E76332E06A9}" type="slidenum">
              <a:rPr lang="en-US"/>
              <a:pPr/>
              <a:t>‹#›</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DBD4DF0-ADF5-4DF8-AA48-861755780054}" type="slidenum">
              <a:rPr lang="en-US"/>
              <a:pPr/>
              <a:t>‹#›</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4BDCE1AD-5560-4421-AD6D-C22DDA3D7D12}" type="slidenum">
              <a:rPr lang="en-US"/>
              <a:pPr/>
              <a:t>‹#›</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0488" y="519113"/>
            <a:ext cx="1846262" cy="55800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98525" y="519113"/>
            <a:ext cx="5389563" cy="55800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7614D2C5-1916-430E-BEE0-AE47ED33D0E3}" type="slidenum">
              <a:rPr lang="en-US"/>
              <a:pPr/>
              <a:t>‹#›</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61175"/>
            <a:chOff x="0" y="0"/>
            <a:chExt cx="5760" cy="4322"/>
          </a:xfrm>
        </p:grpSpPr>
        <p:sp>
          <p:nvSpPr>
            <p:cNvPr id="483331" name="Rectangle 3"/>
            <p:cNvSpPr>
              <a:spLocks noChangeArrowheads="1"/>
            </p:cNvSpPr>
            <p:nvPr userDrawn="1"/>
          </p:nvSpPr>
          <p:spPr bwMode="auto">
            <a:xfrm>
              <a:off x="0" y="0"/>
              <a:ext cx="5760" cy="4320"/>
            </a:xfrm>
            <a:prstGeom prst="rect">
              <a:avLst/>
            </a:prstGeom>
            <a:solidFill>
              <a:schemeClr val="tx2"/>
            </a:solidFill>
            <a:ln w="9525">
              <a:noFill/>
              <a:miter lim="800000"/>
              <a:headEnd/>
              <a:tailEnd/>
            </a:ln>
            <a:effectLst/>
          </p:spPr>
          <p:txBody>
            <a:bodyPr wrap="none" anchor="ctr"/>
            <a:lstStyle/>
            <a:p>
              <a:endParaRPr lang="en-GB" dirty="0"/>
            </a:p>
          </p:txBody>
        </p:sp>
        <p:pic>
          <p:nvPicPr>
            <p:cNvPr id="483332" name="Picture 4" descr="TR_SlideLogo_BW600"/>
            <p:cNvPicPr>
              <a:picLocks noChangeAspect="1" noChangeArrowheads="1"/>
            </p:cNvPicPr>
            <p:nvPr userDrawn="1"/>
          </p:nvPicPr>
          <p:blipFill>
            <a:blip r:embed="rId2" cstate="print"/>
            <a:srcRect/>
            <a:stretch>
              <a:fillRect/>
            </a:stretch>
          </p:blipFill>
          <p:spPr bwMode="auto">
            <a:xfrm>
              <a:off x="234" y="3984"/>
              <a:ext cx="1041" cy="338"/>
            </a:xfrm>
            <a:prstGeom prst="rect">
              <a:avLst/>
            </a:prstGeom>
            <a:solidFill>
              <a:schemeClr val="tx2"/>
            </a:solidFill>
          </p:spPr>
        </p:pic>
      </p:grpSp>
      <p:pic>
        <p:nvPicPr>
          <p:cNvPr id="483337" name="Picture 9" descr="hc_DividerGraphBG_Wgrey"/>
          <p:cNvPicPr>
            <a:picLocks noChangeAspect="1" noChangeArrowheads="1"/>
          </p:cNvPicPr>
          <p:nvPr/>
        </p:nvPicPr>
        <p:blipFill>
          <a:blip r:embed="rId3" cstate="print"/>
          <a:srcRect/>
          <a:stretch>
            <a:fillRect/>
          </a:stretch>
        </p:blipFill>
        <p:spPr bwMode="ltGray">
          <a:xfrm>
            <a:off x="0" y="0"/>
            <a:ext cx="9144000" cy="6858000"/>
          </a:xfrm>
          <a:prstGeom prst="rect">
            <a:avLst/>
          </a:prstGeom>
          <a:noFill/>
        </p:spPr>
      </p:pic>
      <p:sp>
        <p:nvSpPr>
          <p:cNvPr id="483334" name="Rectangle 6"/>
          <p:cNvSpPr>
            <a:spLocks noGrp="1" noChangeArrowheads="1"/>
          </p:cNvSpPr>
          <p:nvPr>
            <p:ph type="ctrTitle"/>
          </p:nvPr>
        </p:nvSpPr>
        <p:spPr>
          <a:xfrm>
            <a:off x="898525" y="1679575"/>
            <a:ext cx="7388225" cy="4035425"/>
          </a:xfrm>
        </p:spPr>
        <p:txBody>
          <a:bodyPr anchor="t"/>
          <a:lstStyle>
            <a:lvl1pPr>
              <a:defRPr sz="4000"/>
            </a:lvl1pPr>
          </a:lstStyle>
          <a:p>
            <a:r>
              <a:rPr lang="en-US" smtClean="0"/>
              <a:t>Click to edit Master title style</a:t>
            </a:r>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AF131FBC-3273-4FDC-A8F4-D97E27260AA7}" type="slidenum">
              <a:rPr lang="en-US"/>
              <a:pPr/>
              <a:t>‹#›</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EB9D49C7-6B8D-4760-A9DD-D4ECE8AAACFB}" type="slidenum">
              <a:rPr lang="en-US"/>
              <a:pPr/>
              <a:t>‹#›</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98525" y="1528763"/>
            <a:ext cx="3617913"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68838" y="1528763"/>
            <a:ext cx="3617912"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2C6E440D-B584-4D06-A1C3-000A4F3A82AD}" type="slidenum">
              <a:rPr lang="en-US"/>
              <a:pPr/>
              <a:t>‹#›</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07EA1192-4FD7-4B5F-B01B-3AD0D812411B}" type="slidenum">
              <a:rPr lang="en-US"/>
              <a:pPr/>
              <a:t>‹#›</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E78E485D-3F19-4B18-834F-B1A7DB4302C4}" type="slidenum">
              <a:rPr lang="en-US"/>
              <a:pPr/>
              <a:t>‹#›</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image" Target="../media/image14.png"/><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image" Target="../media/image8.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image" Target="../media/image1.png"/><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1.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image" Target="../media/image1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5.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1.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8.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9.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1.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8.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0.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1.pn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1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image" Target="../media/image1.pn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image" Target="../media/image8.png"/><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image" Target="../media/image1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image" Target="../media/image1.png"/><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2" descr="TR_SlideLogo_BW600"/>
          <p:cNvPicPr>
            <a:picLocks noChangeAspect="1" noChangeArrowheads="1"/>
          </p:cNvPicPr>
          <p:nvPr/>
        </p:nvPicPr>
        <p:blipFill>
          <a:blip r:embed="rId13" cstate="print"/>
          <a:srcRect/>
          <a:stretch>
            <a:fillRect/>
          </a:stretch>
        </p:blipFill>
        <p:spPr bwMode="auto">
          <a:xfrm>
            <a:off x="371475" y="6315075"/>
            <a:ext cx="1652588" cy="536575"/>
          </a:xfrm>
          <a:prstGeom prst="rect">
            <a:avLst/>
          </a:prstGeom>
          <a:noFill/>
        </p:spPr>
      </p:pic>
      <p:pic>
        <p:nvPicPr>
          <p:cNvPr id="9219" name="Picture 3" descr="slideMaster_Logo600"/>
          <p:cNvPicPr>
            <a:picLocks noChangeAspect="1" noChangeArrowheads="1"/>
          </p:cNvPicPr>
          <p:nvPr/>
        </p:nvPicPr>
        <p:blipFill>
          <a:blip r:embed="rId14" cstate="print"/>
          <a:srcRect/>
          <a:stretch>
            <a:fillRect/>
          </a:stretch>
        </p:blipFill>
        <p:spPr bwMode="hidden">
          <a:xfrm>
            <a:off x="377825" y="6323013"/>
            <a:ext cx="1644650" cy="528637"/>
          </a:xfrm>
          <a:prstGeom prst="rect">
            <a:avLst/>
          </a:prstGeom>
          <a:noFill/>
        </p:spPr>
      </p:pic>
      <p:sp>
        <p:nvSpPr>
          <p:cNvPr id="9221" name="Rectangle 5"/>
          <p:cNvSpPr>
            <a:spLocks noGrp="1" noChangeArrowheads="1"/>
          </p:cNvSpPr>
          <p:nvPr>
            <p:ph type="sldNum" sz="quarter" idx="4"/>
          </p:nvPr>
        </p:nvSpPr>
        <p:spPr bwMode="auto">
          <a:xfrm>
            <a:off x="8424863" y="639445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lvl1pPr>
          </a:lstStyle>
          <a:p>
            <a:fld id="{6B390474-84E5-4851-B158-9FF22DE38C37}" type="slidenum">
              <a:rPr lang="en-GB"/>
              <a:pPr/>
              <a:t>‹#›</a:t>
            </a:fld>
            <a:endParaRPr lang="en-GB" dirty="0"/>
          </a:p>
        </p:txBody>
      </p:sp>
      <p:sp>
        <p:nvSpPr>
          <p:cNvPr id="9222" name="Rectangle 6"/>
          <p:cNvSpPr>
            <a:spLocks noGrp="1" noChangeArrowheads="1"/>
          </p:cNvSpPr>
          <p:nvPr>
            <p:ph type="title"/>
          </p:nvPr>
        </p:nvSpPr>
        <p:spPr bwMode="auto">
          <a:xfrm>
            <a:off x="850900" y="457200"/>
            <a:ext cx="7445375" cy="85407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smtClean="0"/>
              <a:t>Click to edit Master title style</a:t>
            </a:r>
            <a:endParaRPr lang="en-GB" smtClean="0"/>
          </a:p>
        </p:txBody>
      </p:sp>
      <p:sp>
        <p:nvSpPr>
          <p:cNvPr id="9223" name="Rectangle 7"/>
          <p:cNvSpPr>
            <a:spLocks noGrp="1" noChangeArrowheads="1"/>
          </p:cNvSpPr>
          <p:nvPr>
            <p:ph type="body" idx="1"/>
          </p:nvPr>
        </p:nvSpPr>
        <p:spPr bwMode="auto">
          <a:xfrm>
            <a:off x="850900" y="1528763"/>
            <a:ext cx="7445375" cy="4570412"/>
          </a:xfrm>
          <a:prstGeom prst="rect">
            <a:avLst/>
          </a:prstGeom>
          <a:noFill/>
          <a:ln w="9525">
            <a:noFill/>
            <a:miter lim="800000"/>
            <a:headEnd/>
            <a:tailEnd/>
          </a:ln>
          <a:effectLst/>
        </p:spPr>
        <p:txBody>
          <a:bodyPr vert="horz" wrap="square" lIns="0" tIns="0" rIns="18288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9224" name="Line 8"/>
          <p:cNvSpPr>
            <a:spLocks noChangeShapeType="1"/>
          </p:cNvSpPr>
          <p:nvPr/>
        </p:nvSpPr>
        <p:spPr bwMode="auto">
          <a:xfrm>
            <a:off x="850900" y="1371600"/>
            <a:ext cx="7445375" cy="1588"/>
          </a:xfrm>
          <a:prstGeom prst="line">
            <a:avLst/>
          </a:prstGeom>
          <a:noFill/>
          <a:ln w="24130" cap="rnd">
            <a:solidFill>
              <a:schemeClr val="tx1"/>
            </a:solidFill>
            <a:prstDash val="sysDot"/>
            <a:round/>
            <a:headEnd/>
            <a:tailEnd/>
          </a:ln>
          <a:effectLst/>
        </p:spPr>
        <p:txBody>
          <a:bodyPr/>
          <a:lstStyle/>
          <a:p>
            <a:endParaRPr lang="en-GB" dirty="0"/>
          </a:p>
        </p:txBody>
      </p:sp>
    </p:spTree>
  </p:cSld>
  <p:clrMap bg1="lt1" tx1="dk1" bg2="lt2" tx2="dk2" accent1="accent1" accent2="accent2" accent3="accent3" accent4="accent4" accent5="accent5" accent6="accent6" hlink="hlink" folHlink="folHlink"/>
  <p:sldLayoutIdLst>
    <p:sldLayoutId id="2147483650"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rtl="0" eaLnBrk="1" fontAlgn="base" hangingPunct="1">
        <a:lnSpc>
          <a:spcPct val="90000"/>
        </a:lnSpc>
        <a:spcBef>
          <a:spcPct val="0"/>
        </a:spcBef>
        <a:spcAft>
          <a:spcPct val="0"/>
        </a:spcAft>
        <a:defRPr sz="2800">
          <a:solidFill>
            <a:schemeClr val="tx2"/>
          </a:solidFill>
          <a:latin typeface="+mj-lt"/>
          <a:ea typeface="+mj-ea"/>
          <a:cs typeface="+mj-cs"/>
        </a:defRPr>
      </a:lvl1pPr>
      <a:lvl2pPr algn="l" rtl="0" eaLnBrk="1" fontAlgn="base" hangingPunct="1">
        <a:lnSpc>
          <a:spcPct val="90000"/>
        </a:lnSpc>
        <a:spcBef>
          <a:spcPct val="0"/>
        </a:spcBef>
        <a:spcAft>
          <a:spcPct val="0"/>
        </a:spcAft>
        <a:defRPr sz="2800">
          <a:solidFill>
            <a:schemeClr val="tx2"/>
          </a:solidFill>
          <a:latin typeface="Arial" charset="0"/>
        </a:defRPr>
      </a:lvl2pPr>
      <a:lvl3pPr algn="l" rtl="0" eaLnBrk="1" fontAlgn="base" hangingPunct="1">
        <a:lnSpc>
          <a:spcPct val="90000"/>
        </a:lnSpc>
        <a:spcBef>
          <a:spcPct val="0"/>
        </a:spcBef>
        <a:spcAft>
          <a:spcPct val="0"/>
        </a:spcAft>
        <a:defRPr sz="2800">
          <a:solidFill>
            <a:schemeClr val="tx2"/>
          </a:solidFill>
          <a:latin typeface="Arial" charset="0"/>
        </a:defRPr>
      </a:lvl3pPr>
      <a:lvl4pPr algn="l" rtl="0" eaLnBrk="1" fontAlgn="base" hangingPunct="1">
        <a:lnSpc>
          <a:spcPct val="90000"/>
        </a:lnSpc>
        <a:spcBef>
          <a:spcPct val="0"/>
        </a:spcBef>
        <a:spcAft>
          <a:spcPct val="0"/>
        </a:spcAft>
        <a:defRPr sz="2800">
          <a:solidFill>
            <a:schemeClr val="tx2"/>
          </a:solidFill>
          <a:latin typeface="Arial" charset="0"/>
        </a:defRPr>
      </a:lvl4pPr>
      <a:lvl5pPr algn="l" rtl="0" eaLnBrk="1" fontAlgn="base" hangingPunct="1">
        <a:lnSpc>
          <a:spcPct val="90000"/>
        </a:lnSpc>
        <a:spcBef>
          <a:spcPct val="0"/>
        </a:spcBef>
        <a:spcAft>
          <a:spcPct val="0"/>
        </a:spcAft>
        <a:defRPr sz="2800">
          <a:solidFill>
            <a:schemeClr val="tx2"/>
          </a:solidFill>
          <a:latin typeface="Arial" charset="0"/>
        </a:defRPr>
      </a:lvl5pPr>
      <a:lvl6pPr marL="457200" algn="l" rtl="0" eaLnBrk="1" fontAlgn="base" hangingPunct="1">
        <a:lnSpc>
          <a:spcPct val="90000"/>
        </a:lnSpc>
        <a:spcBef>
          <a:spcPct val="0"/>
        </a:spcBef>
        <a:spcAft>
          <a:spcPct val="0"/>
        </a:spcAft>
        <a:defRPr sz="2800">
          <a:solidFill>
            <a:schemeClr val="tx2"/>
          </a:solidFill>
          <a:latin typeface="Arial" charset="0"/>
        </a:defRPr>
      </a:lvl6pPr>
      <a:lvl7pPr marL="914400" algn="l" rtl="0" eaLnBrk="1" fontAlgn="base" hangingPunct="1">
        <a:lnSpc>
          <a:spcPct val="90000"/>
        </a:lnSpc>
        <a:spcBef>
          <a:spcPct val="0"/>
        </a:spcBef>
        <a:spcAft>
          <a:spcPct val="0"/>
        </a:spcAft>
        <a:defRPr sz="2800">
          <a:solidFill>
            <a:schemeClr val="tx2"/>
          </a:solidFill>
          <a:latin typeface="Arial" charset="0"/>
        </a:defRPr>
      </a:lvl7pPr>
      <a:lvl8pPr marL="1371600" algn="l" rtl="0" eaLnBrk="1" fontAlgn="base" hangingPunct="1">
        <a:lnSpc>
          <a:spcPct val="90000"/>
        </a:lnSpc>
        <a:spcBef>
          <a:spcPct val="0"/>
        </a:spcBef>
        <a:spcAft>
          <a:spcPct val="0"/>
        </a:spcAft>
        <a:defRPr sz="2800">
          <a:solidFill>
            <a:schemeClr val="tx2"/>
          </a:solidFill>
          <a:latin typeface="Arial" charset="0"/>
        </a:defRPr>
      </a:lvl8pPr>
      <a:lvl9pPr marL="1828800" algn="l" rtl="0" eaLnBrk="1" fontAlgn="base" hangingPunct="1">
        <a:lnSpc>
          <a:spcPct val="90000"/>
        </a:lnSpc>
        <a:spcBef>
          <a:spcPct val="0"/>
        </a:spcBef>
        <a:spcAft>
          <a:spcPct val="0"/>
        </a:spcAft>
        <a:defRPr sz="2800">
          <a:solidFill>
            <a:schemeClr val="tx2"/>
          </a:solidFill>
          <a:latin typeface="Arial" charset="0"/>
        </a:defRPr>
      </a:lvl9pPr>
    </p:titleStyle>
    <p:bodyStyle>
      <a:lvl1pPr algn="l" rtl="0" eaLnBrk="1" fontAlgn="base" hangingPunct="1">
        <a:spcBef>
          <a:spcPct val="50000"/>
        </a:spcBef>
        <a:spcAft>
          <a:spcPct val="0"/>
        </a:spcAft>
        <a:defRPr sz="2400">
          <a:solidFill>
            <a:schemeClr val="tx1"/>
          </a:solidFill>
          <a:latin typeface="+mn-lt"/>
          <a:ea typeface="+mn-ea"/>
          <a:cs typeface="+mn-cs"/>
        </a:defRPr>
      </a:lvl1pPr>
      <a:lvl2pPr marL="287338" indent="-285750" algn="l" rtl="0" eaLnBrk="1" fontAlgn="base" hangingPunct="1">
        <a:spcBef>
          <a:spcPct val="50000"/>
        </a:spcBef>
        <a:spcAft>
          <a:spcPct val="0"/>
        </a:spcAft>
        <a:buChar char="•"/>
        <a:defRPr sz="2400">
          <a:solidFill>
            <a:schemeClr val="tx1"/>
          </a:solidFill>
          <a:latin typeface="+mn-lt"/>
        </a:defRPr>
      </a:lvl2pPr>
      <a:lvl3pPr marL="569913" indent="-280988" algn="l" rtl="0" eaLnBrk="1" fontAlgn="base" hangingPunct="1">
        <a:spcBef>
          <a:spcPct val="30000"/>
        </a:spcBef>
        <a:spcAft>
          <a:spcPct val="0"/>
        </a:spcAft>
        <a:buFont typeface="Arial" charset="0"/>
        <a:buChar char="–"/>
        <a:defRPr sz="2000">
          <a:solidFill>
            <a:schemeClr val="tx1"/>
          </a:solidFill>
          <a:latin typeface="+mn-lt"/>
        </a:defRPr>
      </a:lvl3pPr>
      <a:lvl4pPr marL="852488" indent="-280988" algn="l" rtl="0" eaLnBrk="1" fontAlgn="base" hangingPunct="1">
        <a:spcBef>
          <a:spcPct val="25000"/>
        </a:spcBef>
        <a:spcAft>
          <a:spcPct val="0"/>
        </a:spcAft>
        <a:buChar char="•"/>
        <a:defRPr>
          <a:solidFill>
            <a:schemeClr val="tx1"/>
          </a:solidFill>
          <a:latin typeface="+mn-lt"/>
        </a:defRPr>
      </a:lvl4pPr>
      <a:lvl5pPr marL="1135063" indent="-280988" algn="l" rtl="0" eaLnBrk="1" fontAlgn="base" hangingPunct="1">
        <a:spcBef>
          <a:spcPct val="20000"/>
        </a:spcBef>
        <a:spcAft>
          <a:spcPct val="20000"/>
        </a:spcAft>
        <a:buFont typeface="Arial" charset="0"/>
        <a:buChar char="–"/>
        <a:defRPr sz="1600">
          <a:solidFill>
            <a:schemeClr val="tx1"/>
          </a:solidFill>
          <a:latin typeface="+mn-lt"/>
        </a:defRPr>
      </a:lvl5pPr>
      <a:lvl6pPr marL="1592263" indent="-280988" algn="l" rtl="0" eaLnBrk="1" fontAlgn="base" hangingPunct="1">
        <a:spcBef>
          <a:spcPct val="20000"/>
        </a:spcBef>
        <a:spcAft>
          <a:spcPct val="20000"/>
        </a:spcAft>
        <a:buFont typeface="Arial" charset="0"/>
        <a:buChar char="–"/>
        <a:defRPr sz="1600">
          <a:solidFill>
            <a:schemeClr val="tx1"/>
          </a:solidFill>
          <a:latin typeface="+mn-lt"/>
        </a:defRPr>
      </a:lvl6pPr>
      <a:lvl7pPr marL="2049463" indent="-280988" algn="l" rtl="0" eaLnBrk="1" fontAlgn="base" hangingPunct="1">
        <a:spcBef>
          <a:spcPct val="20000"/>
        </a:spcBef>
        <a:spcAft>
          <a:spcPct val="20000"/>
        </a:spcAft>
        <a:buFont typeface="Arial" charset="0"/>
        <a:buChar char="–"/>
        <a:defRPr sz="1600">
          <a:solidFill>
            <a:schemeClr val="tx1"/>
          </a:solidFill>
          <a:latin typeface="+mn-lt"/>
        </a:defRPr>
      </a:lvl7pPr>
      <a:lvl8pPr marL="2506663" indent="-280988" algn="l" rtl="0" eaLnBrk="1" fontAlgn="base" hangingPunct="1">
        <a:spcBef>
          <a:spcPct val="20000"/>
        </a:spcBef>
        <a:spcAft>
          <a:spcPct val="20000"/>
        </a:spcAft>
        <a:buFont typeface="Arial" charset="0"/>
        <a:buChar char="–"/>
        <a:defRPr sz="1600">
          <a:solidFill>
            <a:schemeClr val="tx1"/>
          </a:solidFill>
          <a:latin typeface="+mn-lt"/>
        </a:defRPr>
      </a:lvl8pPr>
      <a:lvl9pPr marL="2963863" indent="-280988" algn="l" rtl="0" eaLnBrk="1" fontAlgn="base" hangingPunct="1">
        <a:spcBef>
          <a:spcPct val="20000"/>
        </a:spcBef>
        <a:spcAft>
          <a:spcPct val="20000"/>
        </a:spcAft>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blackWhite">
      <p:bgPr>
        <a:solidFill>
          <a:srgbClr val="BABABA"/>
        </a:solidFill>
        <a:effectLst/>
      </p:bgPr>
    </p:bg>
    <p:spTree>
      <p:nvGrpSpPr>
        <p:cNvPr id="1" name=""/>
        <p:cNvGrpSpPr/>
        <p:nvPr/>
      </p:nvGrpSpPr>
      <p:grpSpPr>
        <a:xfrm>
          <a:off x="0" y="0"/>
          <a:ext cx="0" cy="0"/>
          <a:chOff x="0" y="0"/>
          <a:chExt cx="0" cy="0"/>
        </a:xfrm>
      </p:grpSpPr>
      <p:pic>
        <p:nvPicPr>
          <p:cNvPr id="484364" name="Picture 12" descr="hc_DividerBG_Cgrey"/>
          <p:cNvPicPr>
            <a:picLocks noChangeAspect="1" noChangeArrowheads="1"/>
          </p:cNvPicPr>
          <p:nvPr/>
        </p:nvPicPr>
        <p:blipFill>
          <a:blip r:embed="rId13" cstate="print"/>
          <a:srcRect/>
          <a:stretch>
            <a:fillRect/>
          </a:stretch>
        </p:blipFill>
        <p:spPr bwMode="hidden">
          <a:xfrm>
            <a:off x="0" y="0"/>
            <a:ext cx="9144000" cy="6858000"/>
          </a:xfrm>
          <a:prstGeom prst="rect">
            <a:avLst/>
          </a:prstGeom>
          <a:noFill/>
        </p:spPr>
      </p:pic>
      <p:pic>
        <p:nvPicPr>
          <p:cNvPr id="484358" name="Picture 6" descr="hc_Divider_TransLogo"/>
          <p:cNvPicPr>
            <a:picLocks noChangeAspect="1" noChangeArrowheads="1"/>
          </p:cNvPicPr>
          <p:nvPr/>
        </p:nvPicPr>
        <p:blipFill>
          <a:blip r:embed="rId14" cstate="print"/>
          <a:srcRect/>
          <a:stretch>
            <a:fillRect/>
          </a:stretch>
        </p:blipFill>
        <p:spPr bwMode="black">
          <a:xfrm>
            <a:off x="384175" y="6324600"/>
            <a:ext cx="1630363" cy="361950"/>
          </a:xfrm>
          <a:prstGeom prst="rect">
            <a:avLst/>
          </a:prstGeom>
          <a:noFill/>
        </p:spPr>
      </p:pic>
      <p:sp>
        <p:nvSpPr>
          <p:cNvPr id="484361" name="Rectangle 9"/>
          <p:cNvSpPr>
            <a:spLocks noGrp="1" noChangeArrowheads="1"/>
          </p:cNvSpPr>
          <p:nvPr>
            <p:ph type="sldNum" sz="quarter" idx="4"/>
          </p:nvPr>
        </p:nvSpPr>
        <p:spPr bwMode="auto">
          <a:xfrm>
            <a:off x="4425950" y="639445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900"/>
            </a:lvl1pPr>
          </a:lstStyle>
          <a:p>
            <a:fld id="{6F63765B-9014-4446-8603-C3A1FA142C37}" type="slidenum">
              <a:rPr lang="en-US"/>
              <a:pPr/>
              <a:t>‹#›</a:t>
            </a:fld>
            <a:endParaRPr lang="en-US" dirty="0"/>
          </a:p>
        </p:txBody>
      </p:sp>
      <p:sp>
        <p:nvSpPr>
          <p:cNvPr id="484363" name="Rectangle 11"/>
          <p:cNvSpPr>
            <a:spLocks noGrp="1" noChangeArrowheads="1"/>
          </p:cNvSpPr>
          <p:nvPr>
            <p:ph type="ftr" sz="quarter" idx="3"/>
          </p:nvPr>
        </p:nvSpPr>
        <p:spPr bwMode="auto">
          <a:xfrm>
            <a:off x="2192338" y="6394450"/>
            <a:ext cx="5172075"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spcBef>
                <a:spcPct val="0"/>
              </a:spcBef>
              <a:defRPr sz="900"/>
            </a:lvl1pPr>
          </a:lstStyle>
          <a:p>
            <a:endParaRPr lang="en-US" dirty="0"/>
          </a:p>
        </p:txBody>
      </p:sp>
      <p:sp>
        <p:nvSpPr>
          <p:cNvPr id="484366" name="Rectangle 14"/>
          <p:cNvSpPr>
            <a:spLocks noGrp="1" noChangeArrowheads="1"/>
          </p:cNvSpPr>
          <p:nvPr>
            <p:ph type="title"/>
          </p:nvPr>
        </p:nvSpPr>
        <p:spPr bwMode="auto">
          <a:xfrm>
            <a:off x="898525" y="487363"/>
            <a:ext cx="7388225" cy="84296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484367" name="Rectangle 15"/>
          <p:cNvSpPr>
            <a:spLocks noGrp="1" noChangeArrowheads="1"/>
          </p:cNvSpPr>
          <p:nvPr>
            <p:ph type="body" idx="1"/>
          </p:nvPr>
        </p:nvSpPr>
        <p:spPr bwMode="auto">
          <a:xfrm>
            <a:off x="898525" y="1516063"/>
            <a:ext cx="7388225" cy="4570412"/>
          </a:xfrm>
          <a:prstGeom prst="rect">
            <a:avLst/>
          </a:prstGeom>
          <a:noFill/>
          <a:ln w="9525" algn="ctr">
            <a:noFill/>
            <a:miter lim="800000"/>
            <a:headEnd/>
            <a:tailEnd/>
          </a:ln>
          <a:effectLst/>
        </p:spPr>
        <p:txBody>
          <a:bodyPr vert="horz" wrap="square" lIns="0" tIns="0" rIns="18288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4368" name="Line 16"/>
          <p:cNvSpPr>
            <a:spLocks noChangeShapeType="1"/>
          </p:cNvSpPr>
          <p:nvPr/>
        </p:nvSpPr>
        <p:spPr bwMode="auto">
          <a:xfrm>
            <a:off x="898525" y="1368425"/>
            <a:ext cx="7388225" cy="0"/>
          </a:xfrm>
          <a:prstGeom prst="line">
            <a:avLst/>
          </a:prstGeom>
          <a:noFill/>
          <a:ln w="24130" cap="rnd">
            <a:solidFill>
              <a:schemeClr val="tx1"/>
            </a:solidFill>
            <a:prstDash val="sysDot"/>
            <a:round/>
            <a:headEnd/>
            <a:tailEnd/>
          </a:ln>
          <a:effectLst/>
        </p:spPr>
        <p:txBody>
          <a:bodyPr/>
          <a:lstStyle/>
          <a:p>
            <a:endParaRPr lang="en-GB" dirty="0"/>
          </a:p>
        </p:txBody>
      </p:sp>
      <p:sp>
        <p:nvSpPr>
          <p:cNvPr id="484372" name="Text Box 20"/>
          <p:cNvSpPr txBox="1">
            <a:spLocks noChangeArrowheads="1"/>
          </p:cNvSpPr>
          <p:nvPr/>
        </p:nvSpPr>
        <p:spPr bwMode="auto">
          <a:xfrm rot="16200000">
            <a:off x="-684212" y="5665787"/>
            <a:ext cx="1646238" cy="106363"/>
          </a:xfrm>
          <a:prstGeom prst="rect">
            <a:avLst/>
          </a:prstGeom>
          <a:noFill/>
          <a:ln w="9525">
            <a:noFill/>
            <a:miter lim="800000"/>
            <a:headEnd/>
            <a:tailEnd/>
          </a:ln>
          <a:effectLst/>
        </p:spPr>
        <p:txBody>
          <a:bodyPr lIns="0" tIns="0" rIns="182880" bIns="0">
            <a:spAutoFit/>
          </a:bodyPr>
          <a:lstStyle/>
          <a:p>
            <a:r>
              <a:rPr lang="en-US" sz="700" dirty="0"/>
              <a:t>©2010 Thomson Reuters</a:t>
            </a:r>
          </a:p>
        </p:txBody>
      </p:sp>
    </p:spTree>
  </p:cSld>
  <p:clrMap bg1="dk2" tx1="lt1" bg2="dk1"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hdr="0" ftr="0" dt="0"/>
  <p:txStyles>
    <p:titleStyle>
      <a:lvl1pPr algn="l" rtl="0" eaLnBrk="1" fontAlgn="base" hangingPunct="1">
        <a:lnSpc>
          <a:spcPct val="90000"/>
        </a:lnSpc>
        <a:spcBef>
          <a:spcPct val="0"/>
        </a:spcBef>
        <a:spcAft>
          <a:spcPct val="0"/>
        </a:spcAft>
        <a:defRPr sz="2600">
          <a:solidFill>
            <a:schemeClr val="tx2"/>
          </a:solidFill>
          <a:latin typeface="+mj-lt"/>
          <a:ea typeface="+mj-ea"/>
          <a:cs typeface="+mj-cs"/>
        </a:defRPr>
      </a:lvl1pPr>
      <a:lvl2pPr algn="l" rtl="0" eaLnBrk="1" fontAlgn="base" hangingPunct="1">
        <a:lnSpc>
          <a:spcPct val="90000"/>
        </a:lnSpc>
        <a:spcBef>
          <a:spcPct val="0"/>
        </a:spcBef>
        <a:spcAft>
          <a:spcPct val="0"/>
        </a:spcAft>
        <a:defRPr sz="2600">
          <a:solidFill>
            <a:schemeClr val="tx2"/>
          </a:solidFill>
          <a:latin typeface="Arial" charset="0"/>
        </a:defRPr>
      </a:lvl2pPr>
      <a:lvl3pPr algn="l" rtl="0" eaLnBrk="1" fontAlgn="base" hangingPunct="1">
        <a:lnSpc>
          <a:spcPct val="90000"/>
        </a:lnSpc>
        <a:spcBef>
          <a:spcPct val="0"/>
        </a:spcBef>
        <a:spcAft>
          <a:spcPct val="0"/>
        </a:spcAft>
        <a:defRPr sz="2600">
          <a:solidFill>
            <a:schemeClr val="tx2"/>
          </a:solidFill>
          <a:latin typeface="Arial" charset="0"/>
        </a:defRPr>
      </a:lvl3pPr>
      <a:lvl4pPr algn="l" rtl="0" eaLnBrk="1" fontAlgn="base" hangingPunct="1">
        <a:lnSpc>
          <a:spcPct val="90000"/>
        </a:lnSpc>
        <a:spcBef>
          <a:spcPct val="0"/>
        </a:spcBef>
        <a:spcAft>
          <a:spcPct val="0"/>
        </a:spcAft>
        <a:defRPr sz="2600">
          <a:solidFill>
            <a:schemeClr val="tx2"/>
          </a:solidFill>
          <a:latin typeface="Arial" charset="0"/>
        </a:defRPr>
      </a:lvl4pPr>
      <a:lvl5pPr algn="l" rtl="0" eaLnBrk="1" fontAlgn="base" hangingPunct="1">
        <a:lnSpc>
          <a:spcPct val="90000"/>
        </a:lnSpc>
        <a:spcBef>
          <a:spcPct val="0"/>
        </a:spcBef>
        <a:spcAft>
          <a:spcPct val="0"/>
        </a:spcAft>
        <a:defRPr sz="2600">
          <a:solidFill>
            <a:schemeClr val="tx2"/>
          </a:solidFill>
          <a:latin typeface="Arial" charset="0"/>
        </a:defRPr>
      </a:lvl5pPr>
      <a:lvl6pPr marL="457200" algn="l" rtl="0" eaLnBrk="1" fontAlgn="base" hangingPunct="1">
        <a:lnSpc>
          <a:spcPct val="90000"/>
        </a:lnSpc>
        <a:spcBef>
          <a:spcPct val="0"/>
        </a:spcBef>
        <a:spcAft>
          <a:spcPct val="0"/>
        </a:spcAft>
        <a:defRPr sz="2600">
          <a:solidFill>
            <a:schemeClr val="tx2"/>
          </a:solidFill>
          <a:latin typeface="Arial" charset="0"/>
        </a:defRPr>
      </a:lvl6pPr>
      <a:lvl7pPr marL="914400" algn="l" rtl="0" eaLnBrk="1" fontAlgn="base" hangingPunct="1">
        <a:lnSpc>
          <a:spcPct val="90000"/>
        </a:lnSpc>
        <a:spcBef>
          <a:spcPct val="0"/>
        </a:spcBef>
        <a:spcAft>
          <a:spcPct val="0"/>
        </a:spcAft>
        <a:defRPr sz="2600">
          <a:solidFill>
            <a:schemeClr val="tx2"/>
          </a:solidFill>
          <a:latin typeface="Arial" charset="0"/>
        </a:defRPr>
      </a:lvl7pPr>
      <a:lvl8pPr marL="1371600" algn="l" rtl="0" eaLnBrk="1" fontAlgn="base" hangingPunct="1">
        <a:lnSpc>
          <a:spcPct val="90000"/>
        </a:lnSpc>
        <a:spcBef>
          <a:spcPct val="0"/>
        </a:spcBef>
        <a:spcAft>
          <a:spcPct val="0"/>
        </a:spcAft>
        <a:defRPr sz="2600">
          <a:solidFill>
            <a:schemeClr val="tx2"/>
          </a:solidFill>
          <a:latin typeface="Arial" charset="0"/>
        </a:defRPr>
      </a:lvl8pPr>
      <a:lvl9pPr marL="1828800" algn="l" rtl="0" eaLnBrk="1" fontAlgn="base" hangingPunct="1">
        <a:lnSpc>
          <a:spcPct val="90000"/>
        </a:lnSpc>
        <a:spcBef>
          <a:spcPct val="0"/>
        </a:spcBef>
        <a:spcAft>
          <a:spcPct val="0"/>
        </a:spcAft>
        <a:defRPr sz="2600">
          <a:solidFill>
            <a:schemeClr val="tx2"/>
          </a:solidFill>
          <a:latin typeface="Arial" charset="0"/>
        </a:defRPr>
      </a:lvl9pPr>
    </p:titleStyle>
    <p:bodyStyle>
      <a:lvl1pPr marL="228600" indent="-228600" algn="l" rtl="0" eaLnBrk="1" fontAlgn="base" hangingPunct="1">
        <a:spcBef>
          <a:spcPct val="50000"/>
        </a:spcBef>
        <a:spcAft>
          <a:spcPct val="0"/>
        </a:spcAft>
        <a:buChar char="•"/>
        <a:defRPr sz="2400">
          <a:solidFill>
            <a:schemeClr val="tx1"/>
          </a:solidFill>
          <a:latin typeface="+mn-lt"/>
          <a:ea typeface="+mn-ea"/>
          <a:cs typeface="+mn-cs"/>
        </a:defRPr>
      </a:lvl1pPr>
      <a:lvl2pPr marL="571500" indent="-228600" algn="l" rtl="0" eaLnBrk="1" fontAlgn="base" hangingPunct="1">
        <a:spcBef>
          <a:spcPct val="30000"/>
        </a:spcBef>
        <a:spcAft>
          <a:spcPct val="0"/>
        </a:spcAft>
        <a:buFont typeface="Arial" charset="0"/>
        <a:buChar char="–"/>
        <a:defRPr sz="2000">
          <a:solidFill>
            <a:schemeClr val="tx1"/>
          </a:solidFill>
          <a:latin typeface="+mn-lt"/>
        </a:defRPr>
      </a:lvl2pPr>
      <a:lvl3pPr marL="857250" indent="-171450" algn="l" rtl="0" eaLnBrk="1" fontAlgn="base" hangingPunct="1">
        <a:spcBef>
          <a:spcPct val="25000"/>
        </a:spcBef>
        <a:spcAft>
          <a:spcPct val="0"/>
        </a:spcAft>
        <a:buChar char="•"/>
        <a:defRPr>
          <a:solidFill>
            <a:schemeClr val="tx1"/>
          </a:solidFill>
          <a:latin typeface="+mn-lt"/>
        </a:defRPr>
      </a:lvl3pPr>
      <a:lvl4pPr marL="1143000" indent="-171450" algn="l" rtl="0" eaLnBrk="1" fontAlgn="base" hangingPunct="1">
        <a:spcBef>
          <a:spcPct val="20000"/>
        </a:spcBef>
        <a:spcAft>
          <a:spcPct val="0"/>
        </a:spcAft>
        <a:buFont typeface="Arial" charset="0"/>
        <a:buChar char="–"/>
        <a:defRPr sz="1600">
          <a:solidFill>
            <a:schemeClr val="tx1"/>
          </a:solidFill>
          <a:latin typeface="+mn-lt"/>
        </a:defRPr>
      </a:lvl4pPr>
      <a:lvl5pPr marL="1485900" indent="-228600" algn="l" rtl="0" eaLnBrk="1" fontAlgn="base" hangingPunct="1">
        <a:spcBef>
          <a:spcPct val="20000"/>
        </a:spcBef>
        <a:spcAft>
          <a:spcPct val="0"/>
        </a:spcAft>
        <a:buChar char="•"/>
        <a:defRPr sz="1400">
          <a:solidFill>
            <a:schemeClr val="tx1"/>
          </a:solidFill>
          <a:latin typeface="+mn-lt"/>
        </a:defRPr>
      </a:lvl5pPr>
      <a:lvl6pPr marL="1943100" indent="-228600" algn="l" rtl="0" eaLnBrk="1" fontAlgn="base" hangingPunct="1">
        <a:spcBef>
          <a:spcPct val="20000"/>
        </a:spcBef>
        <a:spcAft>
          <a:spcPct val="0"/>
        </a:spcAft>
        <a:buChar char="•"/>
        <a:defRPr sz="1400">
          <a:solidFill>
            <a:schemeClr val="tx1"/>
          </a:solidFill>
          <a:latin typeface="+mn-lt"/>
        </a:defRPr>
      </a:lvl6pPr>
      <a:lvl7pPr marL="2400300" indent="-228600" algn="l" rtl="0" eaLnBrk="1" fontAlgn="base" hangingPunct="1">
        <a:spcBef>
          <a:spcPct val="20000"/>
        </a:spcBef>
        <a:spcAft>
          <a:spcPct val="0"/>
        </a:spcAft>
        <a:buChar char="•"/>
        <a:defRPr sz="1400">
          <a:solidFill>
            <a:schemeClr val="tx1"/>
          </a:solidFill>
          <a:latin typeface="+mn-lt"/>
        </a:defRPr>
      </a:lvl7pPr>
      <a:lvl8pPr marL="2857500" indent="-228600" algn="l" rtl="0" eaLnBrk="1" fontAlgn="base" hangingPunct="1">
        <a:spcBef>
          <a:spcPct val="20000"/>
        </a:spcBef>
        <a:spcAft>
          <a:spcPct val="0"/>
        </a:spcAft>
        <a:buChar char="•"/>
        <a:defRPr sz="1400">
          <a:solidFill>
            <a:schemeClr val="tx1"/>
          </a:solidFill>
          <a:latin typeface="+mn-lt"/>
        </a:defRPr>
      </a:lvl8pPr>
      <a:lvl9pPr marL="33147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blackWhite">
      <p:bgPr>
        <a:solidFill>
          <a:srgbClr val="BABABA"/>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61175"/>
            <a:chOff x="0" y="0"/>
            <a:chExt cx="5760" cy="4322"/>
          </a:xfrm>
        </p:grpSpPr>
        <p:sp>
          <p:nvSpPr>
            <p:cNvPr id="486403" name="Rectangle 3"/>
            <p:cNvSpPr>
              <a:spLocks noChangeArrowheads="1"/>
            </p:cNvSpPr>
            <p:nvPr userDrawn="1"/>
          </p:nvSpPr>
          <p:spPr bwMode="auto">
            <a:xfrm>
              <a:off x="0" y="0"/>
              <a:ext cx="5760" cy="4320"/>
            </a:xfrm>
            <a:prstGeom prst="rect">
              <a:avLst/>
            </a:prstGeom>
            <a:solidFill>
              <a:schemeClr val="tx2"/>
            </a:solidFill>
            <a:ln w="9525">
              <a:noFill/>
              <a:miter lim="800000"/>
              <a:headEnd/>
              <a:tailEnd/>
            </a:ln>
            <a:effectLst/>
          </p:spPr>
          <p:txBody>
            <a:bodyPr wrap="none" anchor="ctr"/>
            <a:lstStyle/>
            <a:p>
              <a:endParaRPr lang="en-GB" dirty="0"/>
            </a:p>
          </p:txBody>
        </p:sp>
        <p:pic>
          <p:nvPicPr>
            <p:cNvPr id="486404" name="Picture 4" descr="TR_SlideLogo_BW600"/>
            <p:cNvPicPr>
              <a:picLocks noChangeAspect="1" noChangeArrowheads="1"/>
            </p:cNvPicPr>
            <p:nvPr userDrawn="1"/>
          </p:nvPicPr>
          <p:blipFill>
            <a:blip r:embed="rId13" cstate="print"/>
            <a:srcRect/>
            <a:stretch>
              <a:fillRect/>
            </a:stretch>
          </p:blipFill>
          <p:spPr bwMode="auto">
            <a:xfrm>
              <a:off x="234" y="3984"/>
              <a:ext cx="1041" cy="338"/>
            </a:xfrm>
            <a:prstGeom prst="rect">
              <a:avLst/>
            </a:prstGeom>
            <a:solidFill>
              <a:schemeClr val="tx2"/>
            </a:solidFill>
          </p:spPr>
        </p:pic>
      </p:grpSp>
      <p:pic>
        <p:nvPicPr>
          <p:cNvPr id="486411" name="Picture 11" descr="hc_DividerGraphBG_Cgrey"/>
          <p:cNvPicPr>
            <a:picLocks noChangeAspect="1" noChangeArrowheads="1"/>
          </p:cNvPicPr>
          <p:nvPr/>
        </p:nvPicPr>
        <p:blipFill>
          <a:blip r:embed="rId14" cstate="print"/>
          <a:srcRect/>
          <a:stretch>
            <a:fillRect/>
          </a:stretch>
        </p:blipFill>
        <p:spPr bwMode="ltGray">
          <a:xfrm>
            <a:off x="0" y="0"/>
            <a:ext cx="9144000" cy="6858000"/>
          </a:xfrm>
          <a:prstGeom prst="rect">
            <a:avLst/>
          </a:prstGeom>
          <a:noFill/>
        </p:spPr>
      </p:pic>
      <p:sp>
        <p:nvSpPr>
          <p:cNvPr id="486408" name="Rectangle 8"/>
          <p:cNvSpPr>
            <a:spLocks noGrp="1" noChangeArrowheads="1"/>
          </p:cNvSpPr>
          <p:nvPr>
            <p:ph type="sldNum" sz="quarter" idx="4"/>
          </p:nvPr>
        </p:nvSpPr>
        <p:spPr bwMode="auto">
          <a:xfrm>
            <a:off x="8424863" y="640080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900"/>
            </a:lvl1pPr>
          </a:lstStyle>
          <a:p>
            <a:fld id="{CF358C9E-ABC3-40B6-BE4C-B062A2F2FC77}" type="slidenum">
              <a:rPr lang="en-US"/>
              <a:pPr/>
              <a:t>‹#›</a:t>
            </a:fld>
            <a:endParaRPr lang="en-US" dirty="0"/>
          </a:p>
        </p:txBody>
      </p:sp>
      <p:sp>
        <p:nvSpPr>
          <p:cNvPr id="486412" name="Rectangle 12"/>
          <p:cNvSpPr>
            <a:spLocks noGrp="1" noChangeArrowheads="1"/>
          </p:cNvSpPr>
          <p:nvPr>
            <p:ph type="title"/>
          </p:nvPr>
        </p:nvSpPr>
        <p:spPr bwMode="auto">
          <a:xfrm>
            <a:off x="898525" y="500063"/>
            <a:ext cx="7388225" cy="83026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486413" name="Rectangle 13"/>
          <p:cNvSpPr>
            <a:spLocks noGrp="1" noChangeArrowheads="1"/>
          </p:cNvSpPr>
          <p:nvPr>
            <p:ph type="body" idx="1"/>
          </p:nvPr>
        </p:nvSpPr>
        <p:spPr bwMode="auto">
          <a:xfrm>
            <a:off x="898525" y="1528763"/>
            <a:ext cx="7388225" cy="4570412"/>
          </a:xfrm>
          <a:prstGeom prst="rect">
            <a:avLst/>
          </a:prstGeom>
          <a:noFill/>
          <a:ln w="9525" algn="ctr">
            <a:noFill/>
            <a:miter lim="800000"/>
            <a:headEnd/>
            <a:tailEnd/>
          </a:ln>
          <a:effectLst/>
        </p:spPr>
        <p:txBody>
          <a:bodyPr vert="horz" wrap="square" lIns="0" tIns="0" rIns="18288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6414" name="Line 14"/>
          <p:cNvSpPr>
            <a:spLocks noChangeShapeType="1"/>
          </p:cNvSpPr>
          <p:nvPr/>
        </p:nvSpPr>
        <p:spPr bwMode="auto">
          <a:xfrm>
            <a:off x="355600" y="1368425"/>
            <a:ext cx="8410575" cy="0"/>
          </a:xfrm>
          <a:prstGeom prst="line">
            <a:avLst/>
          </a:prstGeom>
          <a:noFill/>
          <a:ln w="24130" cap="rnd">
            <a:solidFill>
              <a:schemeClr val="tx1"/>
            </a:solidFill>
            <a:prstDash val="sysDot"/>
            <a:round/>
            <a:headEnd/>
            <a:tailEnd/>
          </a:ln>
          <a:effectLst/>
        </p:spPr>
        <p:txBody>
          <a:bodyPr/>
          <a:lstStyle/>
          <a:p>
            <a:endParaRPr lang="en-GB" dirty="0"/>
          </a:p>
        </p:txBody>
      </p:sp>
      <p:sp>
        <p:nvSpPr>
          <p:cNvPr id="486415" name="Rectangle 15"/>
          <p:cNvSpPr>
            <a:spLocks noGrp="1" noChangeArrowheads="1"/>
          </p:cNvSpPr>
          <p:nvPr>
            <p:ph type="ftr" sz="quarter" idx="3"/>
          </p:nvPr>
        </p:nvSpPr>
        <p:spPr bwMode="auto">
          <a:xfrm>
            <a:off x="3124200" y="6397625"/>
            <a:ext cx="5172075"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spcBef>
                <a:spcPct val="0"/>
              </a:spcBef>
              <a:defRPr sz="900"/>
            </a:lvl1pPr>
          </a:lstStyle>
          <a:p>
            <a:endParaRPr lang="en-US" dirty="0"/>
          </a:p>
        </p:txBody>
      </p:sp>
    </p:spTree>
  </p:cSld>
  <p:clrMap bg1="dk2" tx1="lt1" bg2="dk1"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hdr="0" ftr="0" dt="0"/>
  <p:txStyles>
    <p:titleStyle>
      <a:lvl1pPr algn="l" rtl="0" eaLnBrk="1" fontAlgn="base" hangingPunct="1">
        <a:lnSpc>
          <a:spcPct val="90000"/>
        </a:lnSpc>
        <a:spcBef>
          <a:spcPct val="0"/>
        </a:spcBef>
        <a:spcAft>
          <a:spcPct val="0"/>
        </a:spcAft>
        <a:defRPr sz="2600">
          <a:solidFill>
            <a:schemeClr val="tx2"/>
          </a:solidFill>
          <a:latin typeface="+mj-lt"/>
          <a:ea typeface="+mj-ea"/>
          <a:cs typeface="+mj-cs"/>
        </a:defRPr>
      </a:lvl1pPr>
      <a:lvl2pPr algn="l" rtl="0" eaLnBrk="1" fontAlgn="base" hangingPunct="1">
        <a:lnSpc>
          <a:spcPct val="90000"/>
        </a:lnSpc>
        <a:spcBef>
          <a:spcPct val="0"/>
        </a:spcBef>
        <a:spcAft>
          <a:spcPct val="0"/>
        </a:spcAft>
        <a:defRPr sz="2600">
          <a:solidFill>
            <a:schemeClr val="tx2"/>
          </a:solidFill>
          <a:latin typeface="Arial" charset="0"/>
        </a:defRPr>
      </a:lvl2pPr>
      <a:lvl3pPr algn="l" rtl="0" eaLnBrk="1" fontAlgn="base" hangingPunct="1">
        <a:lnSpc>
          <a:spcPct val="90000"/>
        </a:lnSpc>
        <a:spcBef>
          <a:spcPct val="0"/>
        </a:spcBef>
        <a:spcAft>
          <a:spcPct val="0"/>
        </a:spcAft>
        <a:defRPr sz="2600">
          <a:solidFill>
            <a:schemeClr val="tx2"/>
          </a:solidFill>
          <a:latin typeface="Arial" charset="0"/>
        </a:defRPr>
      </a:lvl3pPr>
      <a:lvl4pPr algn="l" rtl="0" eaLnBrk="1" fontAlgn="base" hangingPunct="1">
        <a:lnSpc>
          <a:spcPct val="90000"/>
        </a:lnSpc>
        <a:spcBef>
          <a:spcPct val="0"/>
        </a:spcBef>
        <a:spcAft>
          <a:spcPct val="0"/>
        </a:spcAft>
        <a:defRPr sz="2600">
          <a:solidFill>
            <a:schemeClr val="tx2"/>
          </a:solidFill>
          <a:latin typeface="Arial" charset="0"/>
        </a:defRPr>
      </a:lvl4pPr>
      <a:lvl5pPr algn="l" rtl="0" eaLnBrk="1" fontAlgn="base" hangingPunct="1">
        <a:lnSpc>
          <a:spcPct val="90000"/>
        </a:lnSpc>
        <a:spcBef>
          <a:spcPct val="0"/>
        </a:spcBef>
        <a:spcAft>
          <a:spcPct val="0"/>
        </a:spcAft>
        <a:defRPr sz="2600">
          <a:solidFill>
            <a:schemeClr val="tx2"/>
          </a:solidFill>
          <a:latin typeface="Arial" charset="0"/>
        </a:defRPr>
      </a:lvl5pPr>
      <a:lvl6pPr marL="457200" algn="l" rtl="0" eaLnBrk="1" fontAlgn="base" hangingPunct="1">
        <a:lnSpc>
          <a:spcPct val="90000"/>
        </a:lnSpc>
        <a:spcBef>
          <a:spcPct val="0"/>
        </a:spcBef>
        <a:spcAft>
          <a:spcPct val="0"/>
        </a:spcAft>
        <a:defRPr sz="2600">
          <a:solidFill>
            <a:schemeClr val="tx2"/>
          </a:solidFill>
          <a:latin typeface="Arial" charset="0"/>
        </a:defRPr>
      </a:lvl6pPr>
      <a:lvl7pPr marL="914400" algn="l" rtl="0" eaLnBrk="1" fontAlgn="base" hangingPunct="1">
        <a:lnSpc>
          <a:spcPct val="90000"/>
        </a:lnSpc>
        <a:spcBef>
          <a:spcPct val="0"/>
        </a:spcBef>
        <a:spcAft>
          <a:spcPct val="0"/>
        </a:spcAft>
        <a:defRPr sz="2600">
          <a:solidFill>
            <a:schemeClr val="tx2"/>
          </a:solidFill>
          <a:latin typeface="Arial" charset="0"/>
        </a:defRPr>
      </a:lvl7pPr>
      <a:lvl8pPr marL="1371600" algn="l" rtl="0" eaLnBrk="1" fontAlgn="base" hangingPunct="1">
        <a:lnSpc>
          <a:spcPct val="90000"/>
        </a:lnSpc>
        <a:spcBef>
          <a:spcPct val="0"/>
        </a:spcBef>
        <a:spcAft>
          <a:spcPct val="0"/>
        </a:spcAft>
        <a:defRPr sz="2600">
          <a:solidFill>
            <a:schemeClr val="tx2"/>
          </a:solidFill>
          <a:latin typeface="Arial" charset="0"/>
        </a:defRPr>
      </a:lvl8pPr>
      <a:lvl9pPr marL="1828800" algn="l" rtl="0" eaLnBrk="1" fontAlgn="base" hangingPunct="1">
        <a:lnSpc>
          <a:spcPct val="90000"/>
        </a:lnSpc>
        <a:spcBef>
          <a:spcPct val="0"/>
        </a:spcBef>
        <a:spcAft>
          <a:spcPct val="0"/>
        </a:spcAft>
        <a:defRPr sz="2600">
          <a:solidFill>
            <a:schemeClr val="tx2"/>
          </a:solidFill>
          <a:latin typeface="Arial" charset="0"/>
        </a:defRPr>
      </a:lvl9pPr>
    </p:titleStyle>
    <p:bodyStyle>
      <a:lvl1pPr marL="228600" indent="-228600" algn="l" rtl="0" eaLnBrk="1" fontAlgn="base" hangingPunct="1">
        <a:spcBef>
          <a:spcPct val="50000"/>
        </a:spcBef>
        <a:spcAft>
          <a:spcPct val="0"/>
        </a:spcAft>
        <a:buChar char="•"/>
        <a:defRPr sz="2400">
          <a:solidFill>
            <a:schemeClr val="tx1"/>
          </a:solidFill>
          <a:latin typeface="+mn-lt"/>
          <a:ea typeface="+mn-ea"/>
          <a:cs typeface="+mn-cs"/>
        </a:defRPr>
      </a:lvl1pPr>
      <a:lvl2pPr marL="571500" indent="-228600" algn="l" rtl="0" eaLnBrk="1" fontAlgn="base" hangingPunct="1">
        <a:spcBef>
          <a:spcPct val="30000"/>
        </a:spcBef>
        <a:spcAft>
          <a:spcPct val="0"/>
        </a:spcAft>
        <a:buFont typeface="Arial" charset="0"/>
        <a:buChar char="–"/>
        <a:defRPr sz="2000">
          <a:solidFill>
            <a:schemeClr val="tx1"/>
          </a:solidFill>
          <a:latin typeface="+mn-lt"/>
        </a:defRPr>
      </a:lvl2pPr>
      <a:lvl3pPr marL="857250" indent="-171450" algn="l" rtl="0" eaLnBrk="1" fontAlgn="base" hangingPunct="1">
        <a:spcBef>
          <a:spcPct val="25000"/>
        </a:spcBef>
        <a:spcAft>
          <a:spcPct val="0"/>
        </a:spcAft>
        <a:buChar char="•"/>
        <a:defRPr>
          <a:solidFill>
            <a:schemeClr val="tx1"/>
          </a:solidFill>
          <a:latin typeface="+mn-lt"/>
        </a:defRPr>
      </a:lvl3pPr>
      <a:lvl4pPr marL="1143000" indent="-171450" algn="l" rtl="0" eaLnBrk="1" fontAlgn="base" hangingPunct="1">
        <a:spcBef>
          <a:spcPct val="20000"/>
        </a:spcBef>
        <a:spcAft>
          <a:spcPct val="0"/>
        </a:spcAft>
        <a:buFont typeface="Arial" charset="0"/>
        <a:buChar char="–"/>
        <a:defRPr sz="1600">
          <a:solidFill>
            <a:schemeClr val="tx1"/>
          </a:solidFill>
          <a:latin typeface="+mn-lt"/>
        </a:defRPr>
      </a:lvl4pPr>
      <a:lvl5pPr marL="1485900" indent="-228600" algn="l" rtl="0" eaLnBrk="1" fontAlgn="base" hangingPunct="1">
        <a:spcBef>
          <a:spcPct val="20000"/>
        </a:spcBef>
        <a:spcAft>
          <a:spcPct val="0"/>
        </a:spcAft>
        <a:buChar char="•"/>
        <a:defRPr sz="1400">
          <a:solidFill>
            <a:schemeClr val="tx1"/>
          </a:solidFill>
          <a:latin typeface="+mn-lt"/>
        </a:defRPr>
      </a:lvl5pPr>
      <a:lvl6pPr marL="1943100" indent="-228600" algn="l" rtl="0" eaLnBrk="1" fontAlgn="base" hangingPunct="1">
        <a:spcBef>
          <a:spcPct val="20000"/>
        </a:spcBef>
        <a:spcAft>
          <a:spcPct val="0"/>
        </a:spcAft>
        <a:buChar char="•"/>
        <a:defRPr sz="1400">
          <a:solidFill>
            <a:schemeClr val="tx1"/>
          </a:solidFill>
          <a:latin typeface="+mn-lt"/>
        </a:defRPr>
      </a:lvl6pPr>
      <a:lvl7pPr marL="2400300" indent="-228600" algn="l" rtl="0" eaLnBrk="1" fontAlgn="base" hangingPunct="1">
        <a:spcBef>
          <a:spcPct val="20000"/>
        </a:spcBef>
        <a:spcAft>
          <a:spcPct val="0"/>
        </a:spcAft>
        <a:buChar char="•"/>
        <a:defRPr sz="1400">
          <a:solidFill>
            <a:schemeClr val="tx1"/>
          </a:solidFill>
          <a:latin typeface="+mn-lt"/>
        </a:defRPr>
      </a:lvl7pPr>
      <a:lvl8pPr marL="2857500" indent="-228600" algn="l" rtl="0" eaLnBrk="1" fontAlgn="base" hangingPunct="1">
        <a:spcBef>
          <a:spcPct val="20000"/>
        </a:spcBef>
        <a:spcAft>
          <a:spcPct val="0"/>
        </a:spcAft>
        <a:buChar char="•"/>
        <a:defRPr sz="1400">
          <a:solidFill>
            <a:schemeClr val="tx1"/>
          </a:solidFill>
          <a:latin typeface="+mn-lt"/>
        </a:defRPr>
      </a:lvl8pPr>
      <a:lvl9pPr marL="33147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909" name="Text Box 21"/>
          <p:cNvSpPr txBox="1">
            <a:spLocks noChangeArrowheads="1"/>
          </p:cNvSpPr>
          <p:nvPr/>
        </p:nvSpPr>
        <p:spPr bwMode="auto">
          <a:xfrm>
            <a:off x="336550" y="1530350"/>
            <a:ext cx="2162175" cy="457200"/>
          </a:xfrm>
          <a:prstGeom prst="rect">
            <a:avLst/>
          </a:prstGeom>
          <a:noFill/>
          <a:ln w="9525">
            <a:noFill/>
            <a:miter lim="800000"/>
            <a:headEnd/>
            <a:tailEnd/>
          </a:ln>
          <a:effectLst/>
        </p:spPr>
        <p:txBody>
          <a:bodyPr>
            <a:spAutoFit/>
          </a:bodyPr>
          <a:lstStyle/>
          <a:p>
            <a:pPr marL="228600" indent="-228600">
              <a:buClr>
                <a:schemeClr val="tx2"/>
              </a:buClr>
              <a:buFontTx/>
              <a:buChar char="•"/>
            </a:pPr>
            <a:endParaRPr lang="en-US" dirty="0"/>
          </a:p>
        </p:txBody>
      </p:sp>
      <p:pic>
        <p:nvPicPr>
          <p:cNvPr id="37906" name="Picture 18" descr="TR_SlideLogo_BW600"/>
          <p:cNvPicPr>
            <a:picLocks noChangeAspect="1" noChangeArrowheads="1"/>
          </p:cNvPicPr>
          <p:nvPr/>
        </p:nvPicPr>
        <p:blipFill>
          <a:blip r:embed="rId18" cstate="print"/>
          <a:srcRect/>
          <a:stretch>
            <a:fillRect/>
          </a:stretch>
        </p:blipFill>
        <p:spPr bwMode="auto">
          <a:xfrm>
            <a:off x="371475" y="6323013"/>
            <a:ext cx="1652588" cy="536575"/>
          </a:xfrm>
          <a:prstGeom prst="rect">
            <a:avLst/>
          </a:prstGeom>
          <a:noFill/>
        </p:spPr>
      </p:pic>
      <p:sp>
        <p:nvSpPr>
          <p:cNvPr id="37893" name="Rectangle 5"/>
          <p:cNvSpPr>
            <a:spLocks noGrp="1" noChangeArrowheads="1"/>
          </p:cNvSpPr>
          <p:nvPr>
            <p:ph type="ftr" sz="quarter" idx="3"/>
          </p:nvPr>
        </p:nvSpPr>
        <p:spPr bwMode="auto">
          <a:xfrm>
            <a:off x="2093913" y="6394450"/>
            <a:ext cx="5172075"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spcBef>
                <a:spcPct val="0"/>
              </a:spcBef>
              <a:defRPr sz="900">
                <a:solidFill>
                  <a:schemeClr val="bg1"/>
                </a:solidFill>
              </a:defRPr>
            </a:lvl1pPr>
          </a:lstStyle>
          <a:p>
            <a:endParaRPr lang="en-US" dirty="0"/>
          </a:p>
        </p:txBody>
      </p:sp>
      <p:sp>
        <p:nvSpPr>
          <p:cNvPr id="37894" name="Rectangle 6"/>
          <p:cNvSpPr>
            <a:spLocks noGrp="1" noChangeArrowheads="1"/>
          </p:cNvSpPr>
          <p:nvPr>
            <p:ph type="sldNum" sz="quarter" idx="4"/>
          </p:nvPr>
        </p:nvSpPr>
        <p:spPr bwMode="auto">
          <a:xfrm>
            <a:off x="4268788" y="639445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900"/>
            </a:lvl1pPr>
          </a:lstStyle>
          <a:p>
            <a:fld id="{6B390474-84E5-4851-B158-9FF22DE38C37}" type="slidenum">
              <a:rPr lang="en-GB" smtClean="0"/>
              <a:pPr/>
              <a:t>‹#›</a:t>
            </a:fld>
            <a:endParaRPr lang="en-GB" dirty="0"/>
          </a:p>
        </p:txBody>
      </p:sp>
      <p:sp>
        <p:nvSpPr>
          <p:cNvPr id="37902" name="Rectangle 14"/>
          <p:cNvSpPr>
            <a:spLocks noGrp="1" noChangeArrowheads="1"/>
          </p:cNvSpPr>
          <p:nvPr>
            <p:ph type="title"/>
          </p:nvPr>
        </p:nvSpPr>
        <p:spPr bwMode="auto">
          <a:xfrm>
            <a:off x="917575" y="506413"/>
            <a:ext cx="7369175" cy="83661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37903" name="Rectangle 15"/>
          <p:cNvSpPr>
            <a:spLocks noGrp="1" noChangeArrowheads="1"/>
          </p:cNvSpPr>
          <p:nvPr>
            <p:ph type="body" idx="1"/>
          </p:nvPr>
        </p:nvSpPr>
        <p:spPr bwMode="auto">
          <a:xfrm>
            <a:off x="917575" y="1525588"/>
            <a:ext cx="7369175" cy="4570412"/>
          </a:xfrm>
          <a:prstGeom prst="rect">
            <a:avLst/>
          </a:prstGeom>
          <a:noFill/>
          <a:ln w="9525">
            <a:noFill/>
            <a:miter lim="800000"/>
            <a:headEnd/>
            <a:tailEnd/>
          </a:ln>
          <a:effectLst/>
        </p:spPr>
        <p:txBody>
          <a:bodyPr vert="horz" wrap="square" lIns="0" tIns="0" rIns="18288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7905" name="Picture 17" descr="slideMaster_Logo600"/>
          <p:cNvPicPr>
            <a:picLocks noChangeAspect="1" noChangeArrowheads="1"/>
          </p:cNvPicPr>
          <p:nvPr/>
        </p:nvPicPr>
        <p:blipFill>
          <a:blip r:embed="rId19" cstate="print"/>
          <a:srcRect/>
          <a:stretch>
            <a:fillRect/>
          </a:stretch>
        </p:blipFill>
        <p:spPr bwMode="hidden">
          <a:xfrm>
            <a:off x="371475" y="6323013"/>
            <a:ext cx="1644650" cy="528637"/>
          </a:xfrm>
          <a:prstGeom prst="rect">
            <a:avLst/>
          </a:prstGeom>
          <a:noFill/>
        </p:spPr>
      </p:pic>
      <p:sp>
        <p:nvSpPr>
          <p:cNvPr id="37907" name="Line 19"/>
          <p:cNvSpPr>
            <a:spLocks noChangeShapeType="1"/>
          </p:cNvSpPr>
          <p:nvPr/>
        </p:nvSpPr>
        <p:spPr bwMode="auto">
          <a:xfrm>
            <a:off x="917575" y="1365250"/>
            <a:ext cx="7369175" cy="0"/>
          </a:xfrm>
          <a:prstGeom prst="line">
            <a:avLst/>
          </a:prstGeom>
          <a:noFill/>
          <a:ln w="24130" cap="rnd">
            <a:solidFill>
              <a:schemeClr val="tx1"/>
            </a:solidFill>
            <a:prstDash val="sysDot"/>
            <a:round/>
            <a:headEnd/>
            <a:tailEnd/>
          </a:ln>
          <a:effectLst/>
        </p:spPr>
        <p:txBody>
          <a:bodyPr/>
          <a:lstStyle/>
          <a:p>
            <a:endParaRPr lang="en-GB" dirty="0"/>
          </a:p>
        </p:txBody>
      </p:sp>
      <p:sp>
        <p:nvSpPr>
          <p:cNvPr id="37924" name="Text Box 36"/>
          <p:cNvSpPr txBox="1">
            <a:spLocks noChangeArrowheads="1"/>
          </p:cNvSpPr>
          <p:nvPr/>
        </p:nvSpPr>
        <p:spPr bwMode="auto">
          <a:xfrm rot="16200000">
            <a:off x="-682625" y="5663521"/>
            <a:ext cx="1646237" cy="107722"/>
          </a:xfrm>
          <a:prstGeom prst="rect">
            <a:avLst/>
          </a:prstGeom>
          <a:noFill/>
          <a:ln w="9525">
            <a:noFill/>
            <a:miter lim="800000"/>
            <a:headEnd/>
            <a:tailEnd/>
          </a:ln>
          <a:effectLst/>
        </p:spPr>
        <p:txBody>
          <a:bodyPr lIns="0" tIns="0" rIns="182880" bIns="0">
            <a:spAutoFit/>
          </a:bodyPr>
          <a:lstStyle/>
          <a:p>
            <a:r>
              <a:rPr lang="en-US" sz="700" dirty="0"/>
              <a:t>©</a:t>
            </a:r>
            <a:r>
              <a:rPr lang="en-US" sz="700" dirty="0" smtClean="0"/>
              <a:t>2013 </a:t>
            </a:r>
            <a:r>
              <a:rPr lang="en-US" sz="700" dirty="0"/>
              <a:t>Thomson Reuters</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793" r:id="rId12"/>
    <p:sldLayoutId id="2147483794" r:id="rId13"/>
    <p:sldLayoutId id="2147483795" r:id="rId14"/>
    <p:sldLayoutId id="2147483796" r:id="rId15"/>
    <p:sldLayoutId id="2147483797" r:id="rId16"/>
  </p:sldLayoutIdLst>
  <p:txStyles>
    <p:titleStyle>
      <a:lvl1pPr algn="l" rtl="0" eaLnBrk="1" fontAlgn="base" hangingPunct="1">
        <a:lnSpc>
          <a:spcPct val="90000"/>
        </a:lnSpc>
        <a:spcBef>
          <a:spcPct val="0"/>
        </a:spcBef>
        <a:spcAft>
          <a:spcPct val="0"/>
        </a:spcAft>
        <a:defRPr sz="2800">
          <a:solidFill>
            <a:schemeClr val="tx2"/>
          </a:solidFill>
          <a:latin typeface="+mj-lt"/>
          <a:ea typeface="+mj-ea"/>
          <a:cs typeface="+mj-cs"/>
        </a:defRPr>
      </a:lvl1pPr>
      <a:lvl2pPr algn="l" rtl="0" eaLnBrk="1" fontAlgn="base" hangingPunct="1">
        <a:lnSpc>
          <a:spcPct val="90000"/>
        </a:lnSpc>
        <a:spcBef>
          <a:spcPct val="0"/>
        </a:spcBef>
        <a:spcAft>
          <a:spcPct val="0"/>
        </a:spcAft>
        <a:defRPr sz="2800">
          <a:solidFill>
            <a:schemeClr val="tx2"/>
          </a:solidFill>
          <a:latin typeface="Arial" charset="0"/>
        </a:defRPr>
      </a:lvl2pPr>
      <a:lvl3pPr algn="l" rtl="0" eaLnBrk="1" fontAlgn="base" hangingPunct="1">
        <a:lnSpc>
          <a:spcPct val="90000"/>
        </a:lnSpc>
        <a:spcBef>
          <a:spcPct val="0"/>
        </a:spcBef>
        <a:spcAft>
          <a:spcPct val="0"/>
        </a:spcAft>
        <a:defRPr sz="2800">
          <a:solidFill>
            <a:schemeClr val="tx2"/>
          </a:solidFill>
          <a:latin typeface="Arial" charset="0"/>
        </a:defRPr>
      </a:lvl3pPr>
      <a:lvl4pPr algn="l" rtl="0" eaLnBrk="1" fontAlgn="base" hangingPunct="1">
        <a:lnSpc>
          <a:spcPct val="90000"/>
        </a:lnSpc>
        <a:spcBef>
          <a:spcPct val="0"/>
        </a:spcBef>
        <a:spcAft>
          <a:spcPct val="0"/>
        </a:spcAft>
        <a:defRPr sz="2800">
          <a:solidFill>
            <a:schemeClr val="tx2"/>
          </a:solidFill>
          <a:latin typeface="Arial" charset="0"/>
        </a:defRPr>
      </a:lvl4pPr>
      <a:lvl5pPr algn="l" rtl="0" eaLnBrk="1" fontAlgn="base" hangingPunct="1">
        <a:lnSpc>
          <a:spcPct val="90000"/>
        </a:lnSpc>
        <a:spcBef>
          <a:spcPct val="0"/>
        </a:spcBef>
        <a:spcAft>
          <a:spcPct val="0"/>
        </a:spcAft>
        <a:defRPr sz="2800">
          <a:solidFill>
            <a:schemeClr val="tx2"/>
          </a:solidFill>
          <a:latin typeface="Arial" charset="0"/>
        </a:defRPr>
      </a:lvl5pPr>
      <a:lvl6pPr marL="457200" algn="l" rtl="0" eaLnBrk="1" fontAlgn="base" hangingPunct="1">
        <a:lnSpc>
          <a:spcPct val="90000"/>
        </a:lnSpc>
        <a:spcBef>
          <a:spcPct val="0"/>
        </a:spcBef>
        <a:spcAft>
          <a:spcPct val="0"/>
        </a:spcAft>
        <a:defRPr sz="2800">
          <a:solidFill>
            <a:schemeClr val="tx2"/>
          </a:solidFill>
          <a:latin typeface="Arial" charset="0"/>
        </a:defRPr>
      </a:lvl6pPr>
      <a:lvl7pPr marL="914400" algn="l" rtl="0" eaLnBrk="1" fontAlgn="base" hangingPunct="1">
        <a:lnSpc>
          <a:spcPct val="90000"/>
        </a:lnSpc>
        <a:spcBef>
          <a:spcPct val="0"/>
        </a:spcBef>
        <a:spcAft>
          <a:spcPct val="0"/>
        </a:spcAft>
        <a:defRPr sz="2800">
          <a:solidFill>
            <a:schemeClr val="tx2"/>
          </a:solidFill>
          <a:latin typeface="Arial" charset="0"/>
        </a:defRPr>
      </a:lvl7pPr>
      <a:lvl8pPr marL="1371600" algn="l" rtl="0" eaLnBrk="1" fontAlgn="base" hangingPunct="1">
        <a:lnSpc>
          <a:spcPct val="90000"/>
        </a:lnSpc>
        <a:spcBef>
          <a:spcPct val="0"/>
        </a:spcBef>
        <a:spcAft>
          <a:spcPct val="0"/>
        </a:spcAft>
        <a:defRPr sz="2800">
          <a:solidFill>
            <a:schemeClr val="tx2"/>
          </a:solidFill>
          <a:latin typeface="Arial" charset="0"/>
        </a:defRPr>
      </a:lvl8pPr>
      <a:lvl9pPr marL="1828800" algn="l" rtl="0" eaLnBrk="1" fontAlgn="base" hangingPunct="1">
        <a:lnSpc>
          <a:spcPct val="90000"/>
        </a:lnSpc>
        <a:spcBef>
          <a:spcPct val="0"/>
        </a:spcBef>
        <a:spcAft>
          <a:spcPct val="0"/>
        </a:spcAft>
        <a:defRPr sz="2800">
          <a:solidFill>
            <a:schemeClr val="tx2"/>
          </a:solidFill>
          <a:latin typeface="Arial" charset="0"/>
        </a:defRPr>
      </a:lvl9pPr>
    </p:titleStyle>
    <p:body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mn-ea"/>
          <a:cs typeface="+mn-cs"/>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defRPr>
      </a:lvl2pPr>
      <a:lvl3pPr marL="914400" indent="-171450" algn="l" rtl="0" eaLnBrk="1" fontAlgn="base" hangingPunct="1">
        <a:spcBef>
          <a:spcPct val="25000"/>
        </a:spcBef>
        <a:spcAft>
          <a:spcPct val="0"/>
        </a:spcAft>
        <a:buClr>
          <a:schemeClr val="tx2"/>
        </a:buClr>
        <a:buChar char="•"/>
        <a:defRPr>
          <a:solidFill>
            <a:schemeClr val="tx1"/>
          </a:solidFill>
          <a:latin typeface="+mn-lt"/>
        </a:defRPr>
      </a:lvl3pPr>
      <a:lvl4pPr marL="1257300" indent="-228600" algn="l" rtl="0" eaLnBrk="1" fontAlgn="base" hangingPunct="1">
        <a:spcBef>
          <a:spcPct val="20000"/>
        </a:spcBef>
        <a:spcAft>
          <a:spcPct val="0"/>
        </a:spcAft>
        <a:buClr>
          <a:schemeClr val="tx2"/>
        </a:buClr>
        <a:buFont typeface="Arial" charset="0"/>
        <a:buChar char="–"/>
        <a:defRPr sz="1600">
          <a:solidFill>
            <a:schemeClr val="tx1"/>
          </a:solidFill>
          <a:latin typeface="+mn-lt"/>
        </a:defRPr>
      </a:lvl4pPr>
      <a:lvl5pPr marL="1485900" indent="-114300" algn="l" rtl="0" eaLnBrk="1" fontAlgn="base" hangingPunct="1">
        <a:spcBef>
          <a:spcPct val="20000"/>
        </a:spcBef>
        <a:spcAft>
          <a:spcPct val="0"/>
        </a:spcAft>
        <a:buClr>
          <a:schemeClr val="tx2"/>
        </a:buClr>
        <a:buChar char="•"/>
        <a:defRPr sz="1400">
          <a:solidFill>
            <a:schemeClr val="tx1"/>
          </a:solidFill>
          <a:latin typeface="+mn-lt"/>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134" name="Rectangle 6"/>
          <p:cNvSpPr>
            <a:spLocks noGrp="1" noChangeArrowheads="1"/>
          </p:cNvSpPr>
          <p:nvPr>
            <p:ph type="sldNum" sz="quarter" idx="4"/>
          </p:nvPr>
        </p:nvSpPr>
        <p:spPr bwMode="auto">
          <a:xfrm>
            <a:off x="4119563" y="6397625"/>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900"/>
            </a:lvl1pPr>
          </a:lstStyle>
          <a:p>
            <a:fld id="{6E75D2ED-BA51-4600-81C9-5A3D7418510F}" type="slidenum">
              <a:rPr lang="en-US"/>
              <a:pPr/>
              <a:t>‹#›</a:t>
            </a:fld>
            <a:endParaRPr lang="en-US" dirty="0"/>
          </a:p>
        </p:txBody>
      </p:sp>
      <p:sp>
        <p:nvSpPr>
          <p:cNvPr id="48139" name="Rectangle 11"/>
          <p:cNvSpPr>
            <a:spLocks noGrp="1" noChangeArrowheads="1"/>
          </p:cNvSpPr>
          <p:nvPr>
            <p:ph type="ftr" sz="quarter" idx="3"/>
          </p:nvPr>
        </p:nvSpPr>
        <p:spPr bwMode="auto">
          <a:xfrm>
            <a:off x="2125663" y="6397625"/>
            <a:ext cx="5172075"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spcBef>
                <a:spcPct val="0"/>
              </a:spcBef>
              <a:defRPr sz="900"/>
            </a:lvl1pPr>
          </a:lstStyle>
          <a:p>
            <a:endParaRPr lang="en-US" dirty="0"/>
          </a:p>
        </p:txBody>
      </p:sp>
      <p:sp>
        <p:nvSpPr>
          <p:cNvPr id="48144" name="Rectangle 16"/>
          <p:cNvSpPr>
            <a:spLocks noGrp="1" noChangeArrowheads="1"/>
          </p:cNvSpPr>
          <p:nvPr>
            <p:ph type="title"/>
          </p:nvPr>
        </p:nvSpPr>
        <p:spPr bwMode="auto">
          <a:xfrm>
            <a:off x="917575" y="493713"/>
            <a:ext cx="7369175" cy="83661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48145" name="Rectangle 17"/>
          <p:cNvSpPr>
            <a:spLocks noGrp="1" noChangeArrowheads="1"/>
          </p:cNvSpPr>
          <p:nvPr>
            <p:ph type="body" idx="1"/>
          </p:nvPr>
        </p:nvSpPr>
        <p:spPr bwMode="auto">
          <a:xfrm>
            <a:off x="917575" y="1528763"/>
            <a:ext cx="7369175" cy="4570412"/>
          </a:xfrm>
          <a:prstGeom prst="rect">
            <a:avLst/>
          </a:prstGeom>
          <a:noFill/>
          <a:ln w="9525">
            <a:noFill/>
            <a:miter lim="800000"/>
            <a:headEnd/>
            <a:tailEnd/>
          </a:ln>
          <a:effectLst/>
        </p:spPr>
        <p:txBody>
          <a:bodyPr vert="horz" wrap="square" lIns="0" tIns="0" rIns="18288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146" name="Line 18"/>
          <p:cNvSpPr>
            <a:spLocks noChangeShapeType="1"/>
          </p:cNvSpPr>
          <p:nvPr/>
        </p:nvSpPr>
        <p:spPr bwMode="auto">
          <a:xfrm>
            <a:off x="917575" y="1365250"/>
            <a:ext cx="7369175" cy="0"/>
          </a:xfrm>
          <a:prstGeom prst="line">
            <a:avLst/>
          </a:prstGeom>
          <a:noFill/>
          <a:ln w="24130" cap="rnd">
            <a:solidFill>
              <a:schemeClr val="tx1"/>
            </a:solidFill>
            <a:prstDash val="sysDot"/>
            <a:round/>
            <a:headEnd/>
            <a:tailEnd/>
          </a:ln>
          <a:effectLst/>
        </p:spPr>
        <p:txBody>
          <a:bodyPr/>
          <a:lstStyle/>
          <a:p>
            <a:endParaRPr lang="en-GB" dirty="0"/>
          </a:p>
        </p:txBody>
      </p:sp>
      <p:pic>
        <p:nvPicPr>
          <p:cNvPr id="48147" name="Picture 19" descr="tr_hrz_rgb_pos"/>
          <p:cNvPicPr>
            <a:picLocks noChangeAspect="1" noChangeArrowheads="1"/>
          </p:cNvPicPr>
          <p:nvPr/>
        </p:nvPicPr>
        <p:blipFill>
          <a:blip r:embed="rId13" cstate="print"/>
          <a:srcRect b="20689"/>
          <a:stretch>
            <a:fillRect/>
          </a:stretch>
        </p:blipFill>
        <p:spPr bwMode="auto">
          <a:xfrm>
            <a:off x="385763" y="6324600"/>
            <a:ext cx="1687512" cy="430213"/>
          </a:xfrm>
          <a:prstGeom prst="rect">
            <a:avLst/>
          </a:prstGeom>
          <a:noFill/>
          <a:ln w="9525">
            <a:noFill/>
            <a:miter lim="800000"/>
            <a:headEnd/>
            <a:tailEnd/>
          </a:ln>
        </p:spPr>
      </p:pic>
      <p:sp>
        <p:nvSpPr>
          <p:cNvPr id="48154" name="Text Box 26"/>
          <p:cNvSpPr txBox="1">
            <a:spLocks noChangeArrowheads="1"/>
          </p:cNvSpPr>
          <p:nvPr/>
        </p:nvSpPr>
        <p:spPr bwMode="auto">
          <a:xfrm rot="16200000">
            <a:off x="-684212" y="5665787"/>
            <a:ext cx="1646238" cy="106363"/>
          </a:xfrm>
          <a:prstGeom prst="rect">
            <a:avLst/>
          </a:prstGeom>
          <a:noFill/>
          <a:ln w="9525">
            <a:noFill/>
            <a:miter lim="800000"/>
            <a:headEnd/>
            <a:tailEnd/>
          </a:ln>
          <a:effectLst/>
        </p:spPr>
        <p:txBody>
          <a:bodyPr lIns="0" tIns="0" rIns="182880" bIns="0">
            <a:spAutoFit/>
          </a:bodyPr>
          <a:lstStyle/>
          <a:p>
            <a:r>
              <a:rPr lang="en-US" sz="700" dirty="0"/>
              <a:t>©2010 Thomson Reuters</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rtl="0" eaLnBrk="1" fontAlgn="base" hangingPunct="1">
        <a:lnSpc>
          <a:spcPts val="2600"/>
        </a:lnSpc>
        <a:spcBef>
          <a:spcPct val="0"/>
        </a:spcBef>
        <a:spcAft>
          <a:spcPct val="0"/>
        </a:spcAft>
        <a:defRPr sz="2800">
          <a:solidFill>
            <a:schemeClr val="tx2"/>
          </a:solidFill>
          <a:latin typeface="+mj-lt"/>
          <a:ea typeface="+mj-ea"/>
          <a:cs typeface="+mj-cs"/>
        </a:defRPr>
      </a:lvl1pPr>
      <a:lvl2pPr algn="l" rtl="0" eaLnBrk="1" fontAlgn="base" hangingPunct="1">
        <a:lnSpc>
          <a:spcPts val="2600"/>
        </a:lnSpc>
        <a:spcBef>
          <a:spcPct val="0"/>
        </a:spcBef>
        <a:spcAft>
          <a:spcPct val="0"/>
        </a:spcAft>
        <a:defRPr sz="2800">
          <a:solidFill>
            <a:schemeClr val="tx2"/>
          </a:solidFill>
          <a:latin typeface="Arial" charset="0"/>
        </a:defRPr>
      </a:lvl2pPr>
      <a:lvl3pPr algn="l" rtl="0" eaLnBrk="1" fontAlgn="base" hangingPunct="1">
        <a:lnSpc>
          <a:spcPts val="2600"/>
        </a:lnSpc>
        <a:spcBef>
          <a:spcPct val="0"/>
        </a:spcBef>
        <a:spcAft>
          <a:spcPct val="0"/>
        </a:spcAft>
        <a:defRPr sz="2800">
          <a:solidFill>
            <a:schemeClr val="tx2"/>
          </a:solidFill>
          <a:latin typeface="Arial" charset="0"/>
        </a:defRPr>
      </a:lvl3pPr>
      <a:lvl4pPr algn="l" rtl="0" eaLnBrk="1" fontAlgn="base" hangingPunct="1">
        <a:lnSpc>
          <a:spcPts val="2600"/>
        </a:lnSpc>
        <a:spcBef>
          <a:spcPct val="0"/>
        </a:spcBef>
        <a:spcAft>
          <a:spcPct val="0"/>
        </a:spcAft>
        <a:defRPr sz="2800">
          <a:solidFill>
            <a:schemeClr val="tx2"/>
          </a:solidFill>
          <a:latin typeface="Arial" charset="0"/>
        </a:defRPr>
      </a:lvl4pPr>
      <a:lvl5pPr algn="l" rtl="0" eaLnBrk="1" fontAlgn="base" hangingPunct="1">
        <a:lnSpc>
          <a:spcPts val="2600"/>
        </a:lnSpc>
        <a:spcBef>
          <a:spcPct val="0"/>
        </a:spcBef>
        <a:spcAft>
          <a:spcPct val="0"/>
        </a:spcAft>
        <a:defRPr sz="2800">
          <a:solidFill>
            <a:schemeClr val="tx2"/>
          </a:solidFill>
          <a:latin typeface="Arial" charset="0"/>
        </a:defRPr>
      </a:lvl5pPr>
      <a:lvl6pPr marL="457200" algn="l" rtl="0" eaLnBrk="1" fontAlgn="base" hangingPunct="1">
        <a:lnSpc>
          <a:spcPts val="2600"/>
        </a:lnSpc>
        <a:spcBef>
          <a:spcPct val="0"/>
        </a:spcBef>
        <a:spcAft>
          <a:spcPct val="0"/>
        </a:spcAft>
        <a:defRPr sz="2800">
          <a:solidFill>
            <a:schemeClr val="tx2"/>
          </a:solidFill>
          <a:latin typeface="Arial" charset="0"/>
        </a:defRPr>
      </a:lvl6pPr>
      <a:lvl7pPr marL="914400" algn="l" rtl="0" eaLnBrk="1" fontAlgn="base" hangingPunct="1">
        <a:lnSpc>
          <a:spcPts val="2600"/>
        </a:lnSpc>
        <a:spcBef>
          <a:spcPct val="0"/>
        </a:spcBef>
        <a:spcAft>
          <a:spcPct val="0"/>
        </a:spcAft>
        <a:defRPr sz="2800">
          <a:solidFill>
            <a:schemeClr val="tx2"/>
          </a:solidFill>
          <a:latin typeface="Arial" charset="0"/>
        </a:defRPr>
      </a:lvl7pPr>
      <a:lvl8pPr marL="1371600" algn="l" rtl="0" eaLnBrk="1" fontAlgn="base" hangingPunct="1">
        <a:lnSpc>
          <a:spcPts val="2600"/>
        </a:lnSpc>
        <a:spcBef>
          <a:spcPct val="0"/>
        </a:spcBef>
        <a:spcAft>
          <a:spcPct val="0"/>
        </a:spcAft>
        <a:defRPr sz="2800">
          <a:solidFill>
            <a:schemeClr val="tx2"/>
          </a:solidFill>
          <a:latin typeface="Arial" charset="0"/>
        </a:defRPr>
      </a:lvl8pPr>
      <a:lvl9pPr marL="1828800" algn="l" rtl="0" eaLnBrk="1" fontAlgn="base" hangingPunct="1">
        <a:lnSpc>
          <a:spcPts val="2600"/>
        </a:lnSpc>
        <a:spcBef>
          <a:spcPct val="0"/>
        </a:spcBef>
        <a:spcAft>
          <a:spcPct val="0"/>
        </a:spcAft>
        <a:defRPr sz="2800">
          <a:solidFill>
            <a:schemeClr val="tx2"/>
          </a:solidFill>
          <a:latin typeface="Arial" charset="0"/>
        </a:defRPr>
      </a:lvl9pPr>
    </p:titleStyle>
    <p:bodyStyle>
      <a:lvl1pPr marL="228600" indent="-228600" algn="l" rtl="0" eaLnBrk="1" fontAlgn="base" hangingPunct="1">
        <a:spcBef>
          <a:spcPct val="50000"/>
        </a:spcBef>
        <a:spcAft>
          <a:spcPct val="0"/>
        </a:spcAft>
        <a:buClr>
          <a:schemeClr val="tx2"/>
        </a:buClr>
        <a:buChar char="•"/>
        <a:defRPr sz="2400">
          <a:solidFill>
            <a:schemeClr val="tx1"/>
          </a:solidFill>
          <a:latin typeface="+mn-lt"/>
          <a:ea typeface="+mn-ea"/>
          <a:cs typeface="+mn-cs"/>
        </a:defRPr>
      </a:lvl1pPr>
      <a:lvl2pPr marL="628650" indent="-285750" algn="l" rtl="0" eaLnBrk="1" fontAlgn="base" hangingPunct="1">
        <a:spcBef>
          <a:spcPct val="30000"/>
        </a:spcBef>
        <a:spcAft>
          <a:spcPct val="0"/>
        </a:spcAft>
        <a:buClr>
          <a:schemeClr val="tx2"/>
        </a:buClr>
        <a:buFont typeface="Arial" charset="0"/>
        <a:buChar char="–"/>
        <a:defRPr sz="2000">
          <a:solidFill>
            <a:schemeClr val="tx1"/>
          </a:solidFill>
          <a:latin typeface="+mn-lt"/>
        </a:defRPr>
      </a:lvl2pPr>
      <a:lvl3pPr marL="971550" indent="-228600" algn="l" rtl="0" eaLnBrk="1" fontAlgn="base" hangingPunct="1">
        <a:spcBef>
          <a:spcPct val="25000"/>
        </a:spcBef>
        <a:spcAft>
          <a:spcPct val="0"/>
        </a:spcAft>
        <a:buClr>
          <a:schemeClr val="tx2"/>
        </a:buClr>
        <a:buChar char="•"/>
        <a:defRPr>
          <a:solidFill>
            <a:schemeClr val="tx1"/>
          </a:solidFill>
          <a:latin typeface="+mn-lt"/>
        </a:defRPr>
      </a:lvl3pPr>
      <a:lvl4pPr marL="1257300" indent="-171450" algn="l" rtl="0" eaLnBrk="1" fontAlgn="base" hangingPunct="1">
        <a:spcBef>
          <a:spcPct val="20000"/>
        </a:spcBef>
        <a:spcAft>
          <a:spcPct val="0"/>
        </a:spcAft>
        <a:buClr>
          <a:schemeClr val="tx2"/>
        </a:buClr>
        <a:buFont typeface="Arial" charset="0"/>
        <a:buChar char="–"/>
        <a:defRPr sz="1600">
          <a:solidFill>
            <a:schemeClr val="tx1"/>
          </a:solidFill>
          <a:latin typeface="+mn-lt"/>
        </a:defRPr>
      </a:lvl4pPr>
      <a:lvl5pPr marL="1543050" indent="-171450" algn="l" rtl="0" eaLnBrk="1" fontAlgn="base" hangingPunct="1">
        <a:spcBef>
          <a:spcPct val="20000"/>
        </a:spcBef>
        <a:spcAft>
          <a:spcPct val="0"/>
        </a:spcAft>
        <a:buClr>
          <a:schemeClr val="tx2"/>
        </a:buClr>
        <a:buChar char="•"/>
        <a:defRPr sz="1400">
          <a:solidFill>
            <a:schemeClr val="tx1"/>
          </a:solidFill>
          <a:latin typeface="+mn-lt"/>
        </a:defRPr>
      </a:lvl5pPr>
      <a:lvl6pPr marL="2000250" indent="-171450" algn="l" rtl="0" eaLnBrk="1" fontAlgn="base" hangingPunct="1">
        <a:spcBef>
          <a:spcPct val="20000"/>
        </a:spcBef>
        <a:spcAft>
          <a:spcPct val="0"/>
        </a:spcAft>
        <a:buClr>
          <a:schemeClr val="tx2"/>
        </a:buClr>
        <a:buChar char="•"/>
        <a:defRPr sz="1400">
          <a:solidFill>
            <a:schemeClr val="tx1"/>
          </a:solidFill>
          <a:latin typeface="+mn-lt"/>
        </a:defRPr>
      </a:lvl6pPr>
      <a:lvl7pPr marL="2457450" indent="-171450" algn="l" rtl="0" eaLnBrk="1" fontAlgn="base" hangingPunct="1">
        <a:spcBef>
          <a:spcPct val="20000"/>
        </a:spcBef>
        <a:spcAft>
          <a:spcPct val="0"/>
        </a:spcAft>
        <a:buClr>
          <a:schemeClr val="tx2"/>
        </a:buClr>
        <a:buChar char="•"/>
        <a:defRPr sz="1400">
          <a:solidFill>
            <a:schemeClr val="tx1"/>
          </a:solidFill>
          <a:latin typeface="+mn-lt"/>
        </a:defRPr>
      </a:lvl7pPr>
      <a:lvl8pPr marL="2914650" indent="-171450" algn="l" rtl="0" eaLnBrk="1" fontAlgn="base" hangingPunct="1">
        <a:spcBef>
          <a:spcPct val="20000"/>
        </a:spcBef>
        <a:spcAft>
          <a:spcPct val="0"/>
        </a:spcAft>
        <a:buClr>
          <a:schemeClr val="tx2"/>
        </a:buClr>
        <a:buChar char="•"/>
        <a:defRPr sz="1400">
          <a:solidFill>
            <a:schemeClr val="tx1"/>
          </a:solidFill>
          <a:latin typeface="+mn-lt"/>
        </a:defRPr>
      </a:lvl8pPr>
      <a:lvl9pPr marL="3371850" indent="-171450" algn="l" rtl="0" eaLnBrk="1" fontAlgn="base" hangingPunct="1">
        <a:spcBef>
          <a:spcPct val="20000"/>
        </a:spcBef>
        <a:spcAft>
          <a:spcPct val="0"/>
        </a:spcAft>
        <a:buClr>
          <a:schemeClr val="tx2"/>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blackWhite">
      <p:bgPr>
        <a:solidFill>
          <a:srgbClr val="BABABA"/>
        </a:solidFill>
        <a:effectLst/>
      </p:bgPr>
    </p:bg>
    <p:spTree>
      <p:nvGrpSpPr>
        <p:cNvPr id="1" name=""/>
        <p:cNvGrpSpPr/>
        <p:nvPr/>
      </p:nvGrpSpPr>
      <p:grpSpPr>
        <a:xfrm>
          <a:off x="0" y="0"/>
          <a:ext cx="0" cy="0"/>
          <a:chOff x="0" y="0"/>
          <a:chExt cx="0" cy="0"/>
        </a:xfrm>
      </p:grpSpPr>
      <p:grpSp>
        <p:nvGrpSpPr>
          <p:cNvPr id="2" name="Group 18"/>
          <p:cNvGrpSpPr>
            <a:grpSpLocks/>
          </p:cNvGrpSpPr>
          <p:nvPr/>
        </p:nvGrpSpPr>
        <p:grpSpPr bwMode="auto">
          <a:xfrm>
            <a:off x="0" y="0"/>
            <a:ext cx="9144000" cy="6861175"/>
            <a:chOff x="0" y="0"/>
            <a:chExt cx="5760" cy="4322"/>
          </a:xfrm>
        </p:grpSpPr>
        <p:sp>
          <p:nvSpPr>
            <p:cNvPr id="40973" name="Rectangle 13"/>
            <p:cNvSpPr>
              <a:spLocks noChangeArrowheads="1"/>
            </p:cNvSpPr>
            <p:nvPr userDrawn="1"/>
          </p:nvSpPr>
          <p:spPr bwMode="auto">
            <a:xfrm>
              <a:off x="0" y="0"/>
              <a:ext cx="5760" cy="4320"/>
            </a:xfrm>
            <a:prstGeom prst="rect">
              <a:avLst/>
            </a:prstGeom>
            <a:solidFill>
              <a:schemeClr val="tx2"/>
            </a:solidFill>
            <a:ln w="9525">
              <a:noFill/>
              <a:miter lim="800000"/>
              <a:headEnd/>
              <a:tailEnd/>
            </a:ln>
            <a:effectLst/>
          </p:spPr>
          <p:txBody>
            <a:bodyPr wrap="none" anchor="ctr"/>
            <a:lstStyle/>
            <a:p>
              <a:endParaRPr lang="en-GB" dirty="0"/>
            </a:p>
          </p:txBody>
        </p:sp>
        <p:pic>
          <p:nvPicPr>
            <p:cNvPr id="40970" name="Picture 10" descr="TR_SlideLogo_BW600"/>
            <p:cNvPicPr>
              <a:picLocks noChangeAspect="1" noChangeArrowheads="1"/>
            </p:cNvPicPr>
            <p:nvPr userDrawn="1"/>
          </p:nvPicPr>
          <p:blipFill>
            <a:blip r:embed="rId13" cstate="print"/>
            <a:srcRect/>
            <a:stretch>
              <a:fillRect/>
            </a:stretch>
          </p:blipFill>
          <p:spPr bwMode="auto">
            <a:xfrm>
              <a:off x="234" y="3984"/>
              <a:ext cx="1041" cy="338"/>
            </a:xfrm>
            <a:prstGeom prst="rect">
              <a:avLst/>
            </a:prstGeom>
            <a:solidFill>
              <a:schemeClr val="tx2"/>
            </a:solidFill>
          </p:spPr>
        </p:pic>
      </p:grpSp>
      <p:pic>
        <p:nvPicPr>
          <p:cNvPr id="40982" name="Picture 22" descr="hc_DividerBG_blue"/>
          <p:cNvPicPr>
            <a:picLocks noChangeAspect="1" noChangeArrowheads="1"/>
          </p:cNvPicPr>
          <p:nvPr/>
        </p:nvPicPr>
        <p:blipFill>
          <a:blip r:embed="rId14" cstate="print"/>
          <a:srcRect/>
          <a:stretch>
            <a:fillRect/>
          </a:stretch>
        </p:blipFill>
        <p:spPr bwMode="white">
          <a:xfrm>
            <a:off x="0" y="0"/>
            <a:ext cx="9144000" cy="6858000"/>
          </a:xfrm>
          <a:prstGeom prst="rect">
            <a:avLst/>
          </a:prstGeom>
          <a:noFill/>
        </p:spPr>
      </p:pic>
      <p:pic>
        <p:nvPicPr>
          <p:cNvPr id="40977" name="Picture 17" descr="hc_Divider_TransLogo"/>
          <p:cNvPicPr>
            <a:picLocks noChangeAspect="1" noChangeArrowheads="1"/>
          </p:cNvPicPr>
          <p:nvPr/>
        </p:nvPicPr>
        <p:blipFill>
          <a:blip r:embed="rId15" cstate="print"/>
          <a:srcRect/>
          <a:stretch>
            <a:fillRect/>
          </a:stretch>
        </p:blipFill>
        <p:spPr bwMode="black">
          <a:xfrm>
            <a:off x="384175" y="6324600"/>
            <a:ext cx="1630363" cy="361950"/>
          </a:xfrm>
          <a:prstGeom prst="rect">
            <a:avLst/>
          </a:prstGeom>
          <a:noFill/>
        </p:spPr>
      </p:pic>
      <p:sp>
        <p:nvSpPr>
          <p:cNvPr id="40963" name="Rectangle 3"/>
          <p:cNvSpPr>
            <a:spLocks noGrp="1" noChangeArrowheads="1"/>
          </p:cNvSpPr>
          <p:nvPr>
            <p:ph type="title"/>
          </p:nvPr>
        </p:nvSpPr>
        <p:spPr bwMode="auto">
          <a:xfrm>
            <a:off x="898525" y="512763"/>
            <a:ext cx="7388225" cy="83026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40964" name="Rectangle 4"/>
          <p:cNvSpPr>
            <a:spLocks noGrp="1" noChangeArrowheads="1"/>
          </p:cNvSpPr>
          <p:nvPr>
            <p:ph type="body" idx="1"/>
          </p:nvPr>
        </p:nvSpPr>
        <p:spPr bwMode="auto">
          <a:xfrm>
            <a:off x="898525" y="1528763"/>
            <a:ext cx="7388225" cy="4570412"/>
          </a:xfrm>
          <a:prstGeom prst="rect">
            <a:avLst/>
          </a:prstGeom>
          <a:noFill/>
          <a:ln w="9525">
            <a:noFill/>
            <a:miter lim="800000"/>
            <a:headEnd/>
            <a:tailEnd/>
          </a:ln>
          <a:effectLst/>
        </p:spPr>
        <p:txBody>
          <a:bodyPr vert="horz" wrap="square" lIns="0" tIns="0" rIns="18288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67" name="Rectangle 7"/>
          <p:cNvSpPr>
            <a:spLocks noGrp="1" noChangeArrowheads="1"/>
          </p:cNvSpPr>
          <p:nvPr>
            <p:ph type="sldNum" sz="quarter" idx="4"/>
          </p:nvPr>
        </p:nvSpPr>
        <p:spPr bwMode="auto">
          <a:xfrm>
            <a:off x="4384675" y="639445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900">
                <a:solidFill>
                  <a:schemeClr val="tx2"/>
                </a:solidFill>
              </a:defRPr>
            </a:lvl1pPr>
          </a:lstStyle>
          <a:p>
            <a:fld id="{5527BAEA-25EF-4159-A1A9-1EA2B7578E23}" type="slidenum">
              <a:rPr lang="en-US"/>
              <a:pPr/>
              <a:t>‹#›</a:t>
            </a:fld>
            <a:endParaRPr lang="en-US" dirty="0"/>
          </a:p>
        </p:txBody>
      </p:sp>
      <p:sp>
        <p:nvSpPr>
          <p:cNvPr id="40980" name="Rectangle 20"/>
          <p:cNvSpPr>
            <a:spLocks noGrp="1" noChangeArrowheads="1"/>
          </p:cNvSpPr>
          <p:nvPr>
            <p:ph type="ftr" sz="quarter" idx="3"/>
          </p:nvPr>
        </p:nvSpPr>
        <p:spPr bwMode="auto">
          <a:xfrm>
            <a:off x="2127250" y="6394450"/>
            <a:ext cx="5172075"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spcBef>
                <a:spcPct val="0"/>
              </a:spcBef>
              <a:defRPr sz="900"/>
            </a:lvl1pPr>
          </a:lstStyle>
          <a:p>
            <a:endParaRPr lang="en-US" dirty="0"/>
          </a:p>
        </p:txBody>
      </p:sp>
      <p:sp>
        <p:nvSpPr>
          <p:cNvPr id="40986" name="Line 26"/>
          <p:cNvSpPr>
            <a:spLocks noChangeShapeType="1"/>
          </p:cNvSpPr>
          <p:nvPr/>
        </p:nvSpPr>
        <p:spPr bwMode="auto">
          <a:xfrm>
            <a:off x="898525" y="1368425"/>
            <a:ext cx="7388225" cy="0"/>
          </a:xfrm>
          <a:prstGeom prst="line">
            <a:avLst/>
          </a:prstGeom>
          <a:noFill/>
          <a:ln w="24130" cap="rnd">
            <a:solidFill>
              <a:schemeClr val="tx1"/>
            </a:solidFill>
            <a:prstDash val="sysDot"/>
            <a:round/>
            <a:headEnd/>
            <a:tailEnd/>
          </a:ln>
          <a:effectLst/>
        </p:spPr>
        <p:txBody>
          <a:bodyPr/>
          <a:lstStyle/>
          <a:p>
            <a:endParaRPr lang="en-GB" dirty="0"/>
          </a:p>
        </p:txBody>
      </p:sp>
      <p:sp>
        <p:nvSpPr>
          <p:cNvPr id="40993" name="Text Box 33"/>
          <p:cNvSpPr txBox="1">
            <a:spLocks noChangeArrowheads="1"/>
          </p:cNvSpPr>
          <p:nvPr/>
        </p:nvSpPr>
        <p:spPr bwMode="auto">
          <a:xfrm rot="16200000">
            <a:off x="-682625" y="5664201"/>
            <a:ext cx="1646237" cy="106362"/>
          </a:xfrm>
          <a:prstGeom prst="rect">
            <a:avLst/>
          </a:prstGeom>
          <a:noFill/>
          <a:ln w="9525">
            <a:noFill/>
            <a:miter lim="800000"/>
            <a:headEnd/>
            <a:tailEnd/>
          </a:ln>
          <a:effectLst/>
        </p:spPr>
        <p:txBody>
          <a:bodyPr lIns="0" tIns="0" rIns="182880" bIns="0">
            <a:spAutoFit/>
          </a:bodyPr>
          <a:lstStyle/>
          <a:p>
            <a:r>
              <a:rPr lang="en-US" sz="700" dirty="0"/>
              <a:t>©2010 Thomson Reuters</a:t>
            </a:r>
          </a:p>
        </p:txBody>
      </p:sp>
    </p:spTree>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l" rtl="0" eaLnBrk="1" fontAlgn="base" hangingPunct="1">
        <a:lnSpc>
          <a:spcPct val="90000"/>
        </a:lnSpc>
        <a:spcBef>
          <a:spcPct val="0"/>
        </a:spcBef>
        <a:spcAft>
          <a:spcPct val="0"/>
        </a:spcAft>
        <a:defRPr sz="2800">
          <a:solidFill>
            <a:schemeClr val="tx2"/>
          </a:solidFill>
          <a:latin typeface="+mj-lt"/>
          <a:ea typeface="+mj-ea"/>
          <a:cs typeface="+mj-cs"/>
        </a:defRPr>
      </a:lvl1pPr>
      <a:lvl2pPr algn="l" rtl="0" eaLnBrk="1" fontAlgn="base" hangingPunct="1">
        <a:lnSpc>
          <a:spcPct val="90000"/>
        </a:lnSpc>
        <a:spcBef>
          <a:spcPct val="0"/>
        </a:spcBef>
        <a:spcAft>
          <a:spcPct val="0"/>
        </a:spcAft>
        <a:defRPr sz="2800">
          <a:solidFill>
            <a:schemeClr val="tx2"/>
          </a:solidFill>
          <a:latin typeface="Arial" charset="0"/>
        </a:defRPr>
      </a:lvl2pPr>
      <a:lvl3pPr algn="l" rtl="0" eaLnBrk="1" fontAlgn="base" hangingPunct="1">
        <a:lnSpc>
          <a:spcPct val="90000"/>
        </a:lnSpc>
        <a:spcBef>
          <a:spcPct val="0"/>
        </a:spcBef>
        <a:spcAft>
          <a:spcPct val="0"/>
        </a:spcAft>
        <a:defRPr sz="2800">
          <a:solidFill>
            <a:schemeClr val="tx2"/>
          </a:solidFill>
          <a:latin typeface="Arial" charset="0"/>
        </a:defRPr>
      </a:lvl3pPr>
      <a:lvl4pPr algn="l" rtl="0" eaLnBrk="1" fontAlgn="base" hangingPunct="1">
        <a:lnSpc>
          <a:spcPct val="90000"/>
        </a:lnSpc>
        <a:spcBef>
          <a:spcPct val="0"/>
        </a:spcBef>
        <a:spcAft>
          <a:spcPct val="0"/>
        </a:spcAft>
        <a:defRPr sz="2800">
          <a:solidFill>
            <a:schemeClr val="tx2"/>
          </a:solidFill>
          <a:latin typeface="Arial" charset="0"/>
        </a:defRPr>
      </a:lvl4pPr>
      <a:lvl5pPr algn="l" rtl="0" eaLnBrk="1" fontAlgn="base" hangingPunct="1">
        <a:lnSpc>
          <a:spcPct val="90000"/>
        </a:lnSpc>
        <a:spcBef>
          <a:spcPct val="0"/>
        </a:spcBef>
        <a:spcAft>
          <a:spcPct val="0"/>
        </a:spcAft>
        <a:defRPr sz="2800">
          <a:solidFill>
            <a:schemeClr val="tx2"/>
          </a:solidFill>
          <a:latin typeface="Arial" charset="0"/>
        </a:defRPr>
      </a:lvl5pPr>
      <a:lvl6pPr marL="457200" algn="l" rtl="0" eaLnBrk="1" fontAlgn="base" hangingPunct="1">
        <a:lnSpc>
          <a:spcPct val="90000"/>
        </a:lnSpc>
        <a:spcBef>
          <a:spcPct val="0"/>
        </a:spcBef>
        <a:spcAft>
          <a:spcPct val="0"/>
        </a:spcAft>
        <a:defRPr sz="2800">
          <a:solidFill>
            <a:schemeClr val="tx2"/>
          </a:solidFill>
          <a:latin typeface="Arial" charset="0"/>
        </a:defRPr>
      </a:lvl6pPr>
      <a:lvl7pPr marL="914400" algn="l" rtl="0" eaLnBrk="1" fontAlgn="base" hangingPunct="1">
        <a:lnSpc>
          <a:spcPct val="90000"/>
        </a:lnSpc>
        <a:spcBef>
          <a:spcPct val="0"/>
        </a:spcBef>
        <a:spcAft>
          <a:spcPct val="0"/>
        </a:spcAft>
        <a:defRPr sz="2800">
          <a:solidFill>
            <a:schemeClr val="tx2"/>
          </a:solidFill>
          <a:latin typeface="Arial" charset="0"/>
        </a:defRPr>
      </a:lvl7pPr>
      <a:lvl8pPr marL="1371600" algn="l" rtl="0" eaLnBrk="1" fontAlgn="base" hangingPunct="1">
        <a:lnSpc>
          <a:spcPct val="90000"/>
        </a:lnSpc>
        <a:spcBef>
          <a:spcPct val="0"/>
        </a:spcBef>
        <a:spcAft>
          <a:spcPct val="0"/>
        </a:spcAft>
        <a:defRPr sz="2800">
          <a:solidFill>
            <a:schemeClr val="tx2"/>
          </a:solidFill>
          <a:latin typeface="Arial" charset="0"/>
        </a:defRPr>
      </a:lvl8pPr>
      <a:lvl9pPr marL="1828800" algn="l" rtl="0" eaLnBrk="1" fontAlgn="base" hangingPunct="1">
        <a:lnSpc>
          <a:spcPct val="90000"/>
        </a:lnSpc>
        <a:spcBef>
          <a:spcPct val="0"/>
        </a:spcBef>
        <a:spcAft>
          <a:spcPct val="0"/>
        </a:spcAft>
        <a:defRPr sz="2800">
          <a:solidFill>
            <a:schemeClr val="tx2"/>
          </a:solidFill>
          <a:latin typeface="Arial" charset="0"/>
        </a:defRPr>
      </a:lvl9pPr>
    </p:titleStyle>
    <p:bodyStyle>
      <a:lvl1pPr marL="228600" indent="-228600" algn="l" rtl="0" eaLnBrk="1" fontAlgn="base" hangingPunct="1">
        <a:spcBef>
          <a:spcPct val="50000"/>
        </a:spcBef>
        <a:spcAft>
          <a:spcPct val="0"/>
        </a:spcAft>
        <a:buChar char="•"/>
        <a:defRPr sz="2400">
          <a:solidFill>
            <a:schemeClr val="tx1"/>
          </a:solidFill>
          <a:latin typeface="+mn-lt"/>
          <a:ea typeface="+mn-ea"/>
          <a:cs typeface="+mn-cs"/>
        </a:defRPr>
      </a:lvl1pPr>
      <a:lvl2pPr marL="628650" indent="-285750" algn="l" rtl="0" eaLnBrk="1" fontAlgn="base" hangingPunct="1">
        <a:spcBef>
          <a:spcPct val="30000"/>
        </a:spcBef>
        <a:spcAft>
          <a:spcPct val="0"/>
        </a:spcAft>
        <a:buFont typeface="Arial" charset="0"/>
        <a:buChar char="–"/>
        <a:defRPr sz="2000">
          <a:solidFill>
            <a:schemeClr val="tx1"/>
          </a:solidFill>
          <a:latin typeface="+mn-lt"/>
        </a:defRPr>
      </a:lvl2pPr>
      <a:lvl3pPr marL="971550" indent="-228600" algn="l" rtl="0" eaLnBrk="1" fontAlgn="base" hangingPunct="1">
        <a:spcBef>
          <a:spcPct val="25000"/>
        </a:spcBef>
        <a:spcAft>
          <a:spcPct val="0"/>
        </a:spcAft>
        <a:buChar char="•"/>
        <a:defRPr>
          <a:solidFill>
            <a:schemeClr val="tx1"/>
          </a:solidFill>
          <a:latin typeface="+mn-lt"/>
        </a:defRPr>
      </a:lvl3pPr>
      <a:lvl4pPr marL="1314450" indent="-228600" algn="l" rtl="0" eaLnBrk="1" fontAlgn="base" hangingPunct="1">
        <a:spcBef>
          <a:spcPct val="25000"/>
        </a:spcBef>
        <a:spcAft>
          <a:spcPct val="0"/>
        </a:spcAft>
        <a:buFont typeface="Arial" charset="0"/>
        <a:buChar char="–"/>
        <a:defRPr sz="1600">
          <a:solidFill>
            <a:schemeClr val="tx1"/>
          </a:solidFill>
          <a:latin typeface="+mn-lt"/>
        </a:defRPr>
      </a:lvl4pPr>
      <a:lvl5pPr marL="1600200" indent="-171450" algn="l" rtl="0" eaLnBrk="1" fontAlgn="base" hangingPunct="1">
        <a:spcBef>
          <a:spcPct val="20000"/>
        </a:spcBef>
        <a:spcAft>
          <a:spcPct val="0"/>
        </a:spcAft>
        <a:buChar char="•"/>
        <a:defRPr sz="1400">
          <a:solidFill>
            <a:schemeClr val="tx1"/>
          </a:solidFill>
          <a:latin typeface="+mn-lt"/>
        </a:defRPr>
      </a:lvl5pPr>
      <a:lvl6pPr marL="2057400" indent="-171450" algn="l" rtl="0" eaLnBrk="1" fontAlgn="base" hangingPunct="1">
        <a:spcBef>
          <a:spcPct val="20000"/>
        </a:spcBef>
        <a:spcAft>
          <a:spcPct val="0"/>
        </a:spcAft>
        <a:buChar char="•"/>
        <a:defRPr sz="1400">
          <a:solidFill>
            <a:schemeClr val="tx1"/>
          </a:solidFill>
          <a:latin typeface="+mn-lt"/>
        </a:defRPr>
      </a:lvl6pPr>
      <a:lvl7pPr marL="2514600" indent="-171450" algn="l" rtl="0" eaLnBrk="1" fontAlgn="base" hangingPunct="1">
        <a:spcBef>
          <a:spcPct val="20000"/>
        </a:spcBef>
        <a:spcAft>
          <a:spcPct val="0"/>
        </a:spcAft>
        <a:buChar char="•"/>
        <a:defRPr sz="1400">
          <a:solidFill>
            <a:schemeClr val="tx1"/>
          </a:solidFill>
          <a:latin typeface="+mn-lt"/>
        </a:defRPr>
      </a:lvl7pPr>
      <a:lvl8pPr marL="2971800" indent="-171450" algn="l" rtl="0" eaLnBrk="1" fontAlgn="base" hangingPunct="1">
        <a:spcBef>
          <a:spcPct val="20000"/>
        </a:spcBef>
        <a:spcAft>
          <a:spcPct val="0"/>
        </a:spcAft>
        <a:buChar char="•"/>
        <a:defRPr sz="1400">
          <a:solidFill>
            <a:schemeClr val="tx1"/>
          </a:solidFill>
          <a:latin typeface="+mn-lt"/>
        </a:defRPr>
      </a:lvl8pPr>
      <a:lvl9pPr marL="3429000" indent="-17145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blackWhite">
      <p:bgPr>
        <a:solidFill>
          <a:srgbClr val="BABABA"/>
        </a:solidFill>
        <a:effectLst/>
      </p:bgPr>
    </p:bg>
    <p:spTree>
      <p:nvGrpSpPr>
        <p:cNvPr id="1" name=""/>
        <p:cNvGrpSpPr/>
        <p:nvPr/>
      </p:nvGrpSpPr>
      <p:grpSpPr>
        <a:xfrm>
          <a:off x="0" y="0"/>
          <a:ext cx="0" cy="0"/>
          <a:chOff x="0" y="0"/>
          <a:chExt cx="0" cy="0"/>
        </a:xfrm>
      </p:grpSpPr>
      <p:pic>
        <p:nvPicPr>
          <p:cNvPr id="94224" name="Picture 16" descr="hc_DividerGraphBG_blue"/>
          <p:cNvPicPr>
            <a:picLocks noChangeAspect="1" noChangeArrowheads="1"/>
          </p:cNvPicPr>
          <p:nvPr/>
        </p:nvPicPr>
        <p:blipFill>
          <a:blip r:embed="rId13" cstate="print"/>
          <a:srcRect/>
          <a:stretch>
            <a:fillRect/>
          </a:stretch>
        </p:blipFill>
        <p:spPr bwMode="ltGray">
          <a:xfrm>
            <a:off x="0" y="0"/>
            <a:ext cx="9144000" cy="6858000"/>
          </a:xfrm>
          <a:prstGeom prst="rect">
            <a:avLst/>
          </a:prstGeom>
          <a:noFill/>
        </p:spPr>
      </p:pic>
      <p:sp>
        <p:nvSpPr>
          <p:cNvPr id="94217" name="Rectangle 9"/>
          <p:cNvSpPr>
            <a:spLocks noGrp="1" noChangeArrowheads="1"/>
          </p:cNvSpPr>
          <p:nvPr>
            <p:ph type="sldNum" sz="quarter" idx="4"/>
          </p:nvPr>
        </p:nvSpPr>
        <p:spPr bwMode="auto">
          <a:xfrm>
            <a:off x="8424863" y="640080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900">
                <a:solidFill>
                  <a:schemeClr val="tx2"/>
                </a:solidFill>
              </a:defRPr>
            </a:lvl1pPr>
          </a:lstStyle>
          <a:p>
            <a:fld id="{77188FC2-54C7-4CCB-97F7-4D1A06B7E829}" type="slidenum">
              <a:rPr lang="en-US"/>
              <a:pPr/>
              <a:t>‹#›</a:t>
            </a:fld>
            <a:endParaRPr lang="en-US" dirty="0"/>
          </a:p>
        </p:txBody>
      </p:sp>
      <p:sp>
        <p:nvSpPr>
          <p:cNvPr id="94221" name="Rectangle 13"/>
          <p:cNvSpPr>
            <a:spLocks noGrp="1" noChangeArrowheads="1"/>
          </p:cNvSpPr>
          <p:nvPr>
            <p:ph type="ftr" sz="quarter" idx="3"/>
          </p:nvPr>
        </p:nvSpPr>
        <p:spPr bwMode="auto">
          <a:xfrm>
            <a:off x="3124200" y="6400800"/>
            <a:ext cx="5172075"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spcBef>
                <a:spcPct val="0"/>
              </a:spcBef>
              <a:defRPr sz="900">
                <a:solidFill>
                  <a:schemeClr val="tx2"/>
                </a:solidFill>
              </a:defRPr>
            </a:lvl1pPr>
          </a:lstStyle>
          <a:p>
            <a:endParaRPr lang="en-US" dirty="0"/>
          </a:p>
        </p:txBody>
      </p:sp>
      <p:sp>
        <p:nvSpPr>
          <p:cNvPr id="94225" name="Rectangle 17"/>
          <p:cNvSpPr>
            <a:spLocks noGrp="1" noChangeArrowheads="1"/>
          </p:cNvSpPr>
          <p:nvPr>
            <p:ph type="title"/>
          </p:nvPr>
        </p:nvSpPr>
        <p:spPr bwMode="auto">
          <a:xfrm>
            <a:off x="898525" y="519113"/>
            <a:ext cx="7388225" cy="79851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94226" name="Rectangle 18"/>
          <p:cNvSpPr>
            <a:spLocks noGrp="1" noChangeArrowheads="1"/>
          </p:cNvSpPr>
          <p:nvPr>
            <p:ph type="body" idx="1"/>
          </p:nvPr>
        </p:nvSpPr>
        <p:spPr bwMode="auto">
          <a:xfrm>
            <a:off x="898525" y="1528763"/>
            <a:ext cx="7388225" cy="4570412"/>
          </a:xfrm>
          <a:prstGeom prst="rect">
            <a:avLst/>
          </a:prstGeom>
          <a:noFill/>
          <a:ln w="9525">
            <a:noFill/>
            <a:miter lim="800000"/>
            <a:headEnd/>
            <a:tailEnd/>
          </a:ln>
          <a:effectLst/>
        </p:spPr>
        <p:txBody>
          <a:bodyPr vert="horz" wrap="square" lIns="0" tIns="0" rIns="18288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4227" name="Line 19"/>
          <p:cNvSpPr>
            <a:spLocks noChangeShapeType="1"/>
          </p:cNvSpPr>
          <p:nvPr/>
        </p:nvSpPr>
        <p:spPr bwMode="auto">
          <a:xfrm>
            <a:off x="898525" y="1368425"/>
            <a:ext cx="7388225" cy="0"/>
          </a:xfrm>
          <a:prstGeom prst="line">
            <a:avLst/>
          </a:prstGeom>
          <a:noFill/>
          <a:ln w="24130" cap="rnd">
            <a:solidFill>
              <a:schemeClr val="tx1"/>
            </a:solidFill>
            <a:prstDash val="sysDot"/>
            <a:round/>
            <a:headEnd/>
            <a:tailEnd/>
          </a:ln>
          <a:effectLst/>
        </p:spPr>
        <p:txBody>
          <a:bodyPr/>
          <a:lstStyle/>
          <a:p>
            <a:endParaRPr lang="en-GB" dirty="0"/>
          </a:p>
        </p:txBody>
      </p:sp>
    </p:spTree>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l" rtl="0" eaLnBrk="1" fontAlgn="base" hangingPunct="1">
        <a:lnSpc>
          <a:spcPts val="2600"/>
        </a:lnSpc>
        <a:spcBef>
          <a:spcPct val="0"/>
        </a:spcBef>
        <a:spcAft>
          <a:spcPct val="0"/>
        </a:spcAft>
        <a:defRPr sz="2600">
          <a:solidFill>
            <a:schemeClr val="tx2"/>
          </a:solidFill>
          <a:latin typeface="+mj-lt"/>
          <a:ea typeface="+mj-ea"/>
          <a:cs typeface="+mj-cs"/>
        </a:defRPr>
      </a:lvl1pPr>
      <a:lvl2pPr algn="l" rtl="0" eaLnBrk="1" fontAlgn="base" hangingPunct="1">
        <a:lnSpc>
          <a:spcPts val="2600"/>
        </a:lnSpc>
        <a:spcBef>
          <a:spcPct val="0"/>
        </a:spcBef>
        <a:spcAft>
          <a:spcPct val="0"/>
        </a:spcAft>
        <a:defRPr sz="2600">
          <a:solidFill>
            <a:schemeClr val="tx2"/>
          </a:solidFill>
          <a:latin typeface="Arial" charset="0"/>
        </a:defRPr>
      </a:lvl2pPr>
      <a:lvl3pPr algn="l" rtl="0" eaLnBrk="1" fontAlgn="base" hangingPunct="1">
        <a:lnSpc>
          <a:spcPts val="2600"/>
        </a:lnSpc>
        <a:spcBef>
          <a:spcPct val="0"/>
        </a:spcBef>
        <a:spcAft>
          <a:spcPct val="0"/>
        </a:spcAft>
        <a:defRPr sz="2600">
          <a:solidFill>
            <a:schemeClr val="tx2"/>
          </a:solidFill>
          <a:latin typeface="Arial" charset="0"/>
        </a:defRPr>
      </a:lvl3pPr>
      <a:lvl4pPr algn="l" rtl="0" eaLnBrk="1" fontAlgn="base" hangingPunct="1">
        <a:lnSpc>
          <a:spcPts val="2600"/>
        </a:lnSpc>
        <a:spcBef>
          <a:spcPct val="0"/>
        </a:spcBef>
        <a:spcAft>
          <a:spcPct val="0"/>
        </a:spcAft>
        <a:defRPr sz="2600">
          <a:solidFill>
            <a:schemeClr val="tx2"/>
          </a:solidFill>
          <a:latin typeface="Arial" charset="0"/>
        </a:defRPr>
      </a:lvl4pPr>
      <a:lvl5pPr algn="l" rtl="0" eaLnBrk="1" fontAlgn="base" hangingPunct="1">
        <a:lnSpc>
          <a:spcPts val="2600"/>
        </a:lnSpc>
        <a:spcBef>
          <a:spcPct val="0"/>
        </a:spcBef>
        <a:spcAft>
          <a:spcPct val="0"/>
        </a:spcAft>
        <a:defRPr sz="2600">
          <a:solidFill>
            <a:schemeClr val="tx2"/>
          </a:solidFill>
          <a:latin typeface="Arial" charset="0"/>
        </a:defRPr>
      </a:lvl5pPr>
      <a:lvl6pPr marL="457200" algn="l" rtl="0" eaLnBrk="1" fontAlgn="base" hangingPunct="1">
        <a:lnSpc>
          <a:spcPts val="2600"/>
        </a:lnSpc>
        <a:spcBef>
          <a:spcPct val="0"/>
        </a:spcBef>
        <a:spcAft>
          <a:spcPct val="0"/>
        </a:spcAft>
        <a:defRPr sz="2600">
          <a:solidFill>
            <a:schemeClr val="tx2"/>
          </a:solidFill>
          <a:latin typeface="Arial" charset="0"/>
        </a:defRPr>
      </a:lvl6pPr>
      <a:lvl7pPr marL="914400" algn="l" rtl="0" eaLnBrk="1" fontAlgn="base" hangingPunct="1">
        <a:lnSpc>
          <a:spcPts val="2600"/>
        </a:lnSpc>
        <a:spcBef>
          <a:spcPct val="0"/>
        </a:spcBef>
        <a:spcAft>
          <a:spcPct val="0"/>
        </a:spcAft>
        <a:defRPr sz="2600">
          <a:solidFill>
            <a:schemeClr val="tx2"/>
          </a:solidFill>
          <a:latin typeface="Arial" charset="0"/>
        </a:defRPr>
      </a:lvl7pPr>
      <a:lvl8pPr marL="1371600" algn="l" rtl="0" eaLnBrk="1" fontAlgn="base" hangingPunct="1">
        <a:lnSpc>
          <a:spcPts val="2600"/>
        </a:lnSpc>
        <a:spcBef>
          <a:spcPct val="0"/>
        </a:spcBef>
        <a:spcAft>
          <a:spcPct val="0"/>
        </a:spcAft>
        <a:defRPr sz="2600">
          <a:solidFill>
            <a:schemeClr val="tx2"/>
          </a:solidFill>
          <a:latin typeface="Arial" charset="0"/>
        </a:defRPr>
      </a:lvl8pPr>
      <a:lvl9pPr marL="1828800" algn="l" rtl="0" eaLnBrk="1" fontAlgn="base" hangingPunct="1">
        <a:lnSpc>
          <a:spcPts val="2600"/>
        </a:lnSpc>
        <a:spcBef>
          <a:spcPct val="0"/>
        </a:spcBef>
        <a:spcAft>
          <a:spcPct val="0"/>
        </a:spcAft>
        <a:defRPr sz="2600">
          <a:solidFill>
            <a:schemeClr val="tx2"/>
          </a:solidFill>
          <a:latin typeface="Arial" charset="0"/>
        </a:defRPr>
      </a:lvl9pPr>
    </p:titleStyle>
    <p:bodyStyle>
      <a:lvl1pPr marL="228600" indent="-228600" algn="l" rtl="0" eaLnBrk="1" fontAlgn="base" hangingPunct="1">
        <a:spcBef>
          <a:spcPct val="50000"/>
        </a:spcBef>
        <a:spcAft>
          <a:spcPct val="0"/>
        </a:spcAft>
        <a:buChar char="•"/>
        <a:defRPr sz="2400">
          <a:solidFill>
            <a:schemeClr val="tx1"/>
          </a:solidFill>
          <a:latin typeface="+mn-lt"/>
          <a:ea typeface="+mn-ea"/>
          <a:cs typeface="+mn-cs"/>
        </a:defRPr>
      </a:lvl1pPr>
      <a:lvl2pPr marL="628650" indent="-285750" algn="l" rtl="0" eaLnBrk="1" fontAlgn="base" hangingPunct="1">
        <a:spcBef>
          <a:spcPct val="30000"/>
        </a:spcBef>
        <a:spcAft>
          <a:spcPct val="0"/>
        </a:spcAft>
        <a:buFont typeface="Arial" charset="0"/>
        <a:buChar char="–"/>
        <a:defRPr sz="2000">
          <a:solidFill>
            <a:schemeClr val="tx1"/>
          </a:solidFill>
          <a:latin typeface="+mn-lt"/>
        </a:defRPr>
      </a:lvl2pPr>
      <a:lvl3pPr marL="971550" indent="-228600" algn="l" rtl="0" eaLnBrk="1" fontAlgn="base" hangingPunct="1">
        <a:spcBef>
          <a:spcPct val="25000"/>
        </a:spcBef>
        <a:spcAft>
          <a:spcPct val="0"/>
        </a:spcAft>
        <a:buChar char="•"/>
        <a:defRPr>
          <a:solidFill>
            <a:schemeClr val="tx1"/>
          </a:solidFill>
          <a:latin typeface="+mn-lt"/>
        </a:defRPr>
      </a:lvl3pPr>
      <a:lvl4pPr marL="1257300" indent="-171450" algn="l" rtl="0" eaLnBrk="1" fontAlgn="base" hangingPunct="1">
        <a:spcBef>
          <a:spcPct val="20000"/>
        </a:spcBef>
        <a:spcAft>
          <a:spcPct val="0"/>
        </a:spcAft>
        <a:buFont typeface="Arial" charset="0"/>
        <a:buChar char="–"/>
        <a:defRPr sz="1600">
          <a:solidFill>
            <a:schemeClr val="tx1"/>
          </a:solidFill>
          <a:latin typeface="+mn-lt"/>
        </a:defRPr>
      </a:lvl4pPr>
      <a:lvl5pPr marL="1600200" indent="-228600" algn="l" rtl="0" eaLnBrk="1" fontAlgn="base" hangingPunct="1">
        <a:spcBef>
          <a:spcPct val="20000"/>
        </a:spcBef>
        <a:spcAft>
          <a:spcPct val="0"/>
        </a:spcAft>
        <a:buFont typeface="Arial" charset="0"/>
        <a:buChar char="–"/>
        <a:defRPr sz="1400">
          <a:solidFill>
            <a:schemeClr val="tx1"/>
          </a:solidFill>
          <a:latin typeface="+mn-lt"/>
        </a:defRPr>
      </a:lvl5pPr>
      <a:lvl6pPr marL="2057400" indent="-228600" algn="l" rtl="0" eaLnBrk="1" fontAlgn="base" hangingPunct="1">
        <a:spcBef>
          <a:spcPct val="20000"/>
        </a:spcBef>
        <a:spcAft>
          <a:spcPct val="0"/>
        </a:spcAft>
        <a:buFont typeface="Arial" charset="0"/>
        <a:buChar char="–"/>
        <a:defRPr sz="1400">
          <a:solidFill>
            <a:schemeClr val="tx1"/>
          </a:solidFill>
          <a:latin typeface="+mn-lt"/>
        </a:defRPr>
      </a:lvl6pPr>
      <a:lvl7pPr marL="2514600" indent="-228600" algn="l" rtl="0" eaLnBrk="1" fontAlgn="base" hangingPunct="1">
        <a:spcBef>
          <a:spcPct val="20000"/>
        </a:spcBef>
        <a:spcAft>
          <a:spcPct val="0"/>
        </a:spcAft>
        <a:buFont typeface="Arial" charset="0"/>
        <a:buChar char="–"/>
        <a:defRPr sz="1400">
          <a:solidFill>
            <a:schemeClr val="tx1"/>
          </a:solidFill>
          <a:latin typeface="+mn-lt"/>
        </a:defRPr>
      </a:lvl7pPr>
      <a:lvl8pPr marL="2971800" indent="-228600" algn="l" rtl="0" eaLnBrk="1" fontAlgn="base" hangingPunct="1">
        <a:spcBef>
          <a:spcPct val="20000"/>
        </a:spcBef>
        <a:spcAft>
          <a:spcPct val="0"/>
        </a:spcAft>
        <a:buFont typeface="Arial" charset="0"/>
        <a:buChar char="–"/>
        <a:defRPr sz="1400">
          <a:solidFill>
            <a:schemeClr val="tx1"/>
          </a:solidFill>
          <a:latin typeface="+mn-lt"/>
        </a:defRPr>
      </a:lvl8pPr>
      <a:lvl9pPr marL="3429000" indent="-228600" algn="l" rtl="0" eaLnBrk="1" fontAlgn="base" hangingPunct="1">
        <a:spcBef>
          <a:spcPct val="20000"/>
        </a:spcBef>
        <a:spcAft>
          <a:spcPct val="0"/>
        </a:spcAft>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blackWhite">
      <p:bgPr>
        <a:solidFill>
          <a:srgbClr val="BABABA"/>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61175"/>
            <a:chOff x="0" y="0"/>
            <a:chExt cx="5760" cy="4322"/>
          </a:xfrm>
        </p:grpSpPr>
        <p:sp>
          <p:nvSpPr>
            <p:cNvPr id="476163" name="Rectangle 3"/>
            <p:cNvSpPr>
              <a:spLocks noChangeArrowheads="1"/>
            </p:cNvSpPr>
            <p:nvPr userDrawn="1"/>
          </p:nvSpPr>
          <p:spPr bwMode="auto">
            <a:xfrm>
              <a:off x="0" y="0"/>
              <a:ext cx="5760" cy="4320"/>
            </a:xfrm>
            <a:prstGeom prst="rect">
              <a:avLst/>
            </a:prstGeom>
            <a:solidFill>
              <a:schemeClr val="tx2"/>
            </a:solidFill>
            <a:ln w="9525">
              <a:noFill/>
              <a:miter lim="800000"/>
              <a:headEnd/>
              <a:tailEnd/>
            </a:ln>
            <a:effectLst/>
          </p:spPr>
          <p:txBody>
            <a:bodyPr wrap="none" anchor="ctr"/>
            <a:lstStyle/>
            <a:p>
              <a:endParaRPr lang="en-GB" dirty="0"/>
            </a:p>
          </p:txBody>
        </p:sp>
        <p:pic>
          <p:nvPicPr>
            <p:cNvPr id="476164" name="Picture 4" descr="TR_SlideLogo_BW600"/>
            <p:cNvPicPr>
              <a:picLocks noChangeAspect="1" noChangeArrowheads="1"/>
            </p:cNvPicPr>
            <p:nvPr userDrawn="1"/>
          </p:nvPicPr>
          <p:blipFill>
            <a:blip r:embed="rId13" cstate="print"/>
            <a:srcRect/>
            <a:stretch>
              <a:fillRect/>
            </a:stretch>
          </p:blipFill>
          <p:spPr bwMode="auto">
            <a:xfrm>
              <a:off x="234" y="3984"/>
              <a:ext cx="1041" cy="338"/>
            </a:xfrm>
            <a:prstGeom prst="rect">
              <a:avLst/>
            </a:prstGeom>
            <a:solidFill>
              <a:schemeClr val="tx2"/>
            </a:solidFill>
          </p:spPr>
        </p:pic>
      </p:grpSp>
      <p:pic>
        <p:nvPicPr>
          <p:cNvPr id="476165" name="Picture 5" descr="hc_DividerBG_purple"/>
          <p:cNvPicPr>
            <a:picLocks noChangeAspect="1" noChangeArrowheads="1"/>
          </p:cNvPicPr>
          <p:nvPr/>
        </p:nvPicPr>
        <p:blipFill>
          <a:blip r:embed="rId14" cstate="print"/>
          <a:srcRect/>
          <a:stretch>
            <a:fillRect/>
          </a:stretch>
        </p:blipFill>
        <p:spPr bwMode="white">
          <a:xfrm>
            <a:off x="0" y="0"/>
            <a:ext cx="9144000" cy="6858000"/>
          </a:xfrm>
          <a:prstGeom prst="rect">
            <a:avLst/>
          </a:prstGeom>
          <a:noFill/>
        </p:spPr>
      </p:pic>
      <p:pic>
        <p:nvPicPr>
          <p:cNvPr id="476166" name="Picture 6" descr="hc_Divider_TransLogo"/>
          <p:cNvPicPr>
            <a:picLocks noChangeAspect="1" noChangeArrowheads="1"/>
          </p:cNvPicPr>
          <p:nvPr/>
        </p:nvPicPr>
        <p:blipFill>
          <a:blip r:embed="rId15" cstate="print"/>
          <a:srcRect/>
          <a:stretch>
            <a:fillRect/>
          </a:stretch>
        </p:blipFill>
        <p:spPr bwMode="black">
          <a:xfrm>
            <a:off x="384175" y="6324600"/>
            <a:ext cx="1630363" cy="361950"/>
          </a:xfrm>
          <a:prstGeom prst="rect">
            <a:avLst/>
          </a:prstGeom>
          <a:noFill/>
        </p:spPr>
      </p:pic>
      <p:sp>
        <p:nvSpPr>
          <p:cNvPr id="476169" name="Rectangle 9"/>
          <p:cNvSpPr>
            <a:spLocks noGrp="1" noChangeArrowheads="1"/>
          </p:cNvSpPr>
          <p:nvPr>
            <p:ph type="sldNum" sz="quarter" idx="4"/>
          </p:nvPr>
        </p:nvSpPr>
        <p:spPr bwMode="auto">
          <a:xfrm>
            <a:off x="4318000" y="639445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900">
                <a:solidFill>
                  <a:schemeClr val="tx2"/>
                </a:solidFill>
              </a:defRPr>
            </a:lvl1pPr>
          </a:lstStyle>
          <a:p>
            <a:fld id="{C7104D7C-3C05-452C-B24E-EFCB15545C57}" type="slidenum">
              <a:rPr lang="en-US"/>
              <a:pPr/>
              <a:t>‹#›</a:t>
            </a:fld>
            <a:endParaRPr lang="en-US" dirty="0"/>
          </a:p>
        </p:txBody>
      </p:sp>
      <p:sp>
        <p:nvSpPr>
          <p:cNvPr id="476171" name="Rectangle 11"/>
          <p:cNvSpPr>
            <a:spLocks noGrp="1" noChangeArrowheads="1"/>
          </p:cNvSpPr>
          <p:nvPr>
            <p:ph type="ftr" sz="quarter" idx="3"/>
          </p:nvPr>
        </p:nvSpPr>
        <p:spPr bwMode="auto">
          <a:xfrm>
            <a:off x="2051050" y="6394450"/>
            <a:ext cx="5172075"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spcBef>
                <a:spcPct val="0"/>
              </a:spcBef>
              <a:defRPr sz="900"/>
            </a:lvl1pPr>
          </a:lstStyle>
          <a:p>
            <a:endParaRPr lang="en-US" dirty="0"/>
          </a:p>
        </p:txBody>
      </p:sp>
      <p:sp>
        <p:nvSpPr>
          <p:cNvPr id="476173" name="Rectangle 13"/>
          <p:cNvSpPr>
            <a:spLocks noGrp="1" noChangeArrowheads="1"/>
          </p:cNvSpPr>
          <p:nvPr>
            <p:ph type="title"/>
          </p:nvPr>
        </p:nvSpPr>
        <p:spPr bwMode="auto">
          <a:xfrm>
            <a:off x="898525" y="519113"/>
            <a:ext cx="7388225" cy="81121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476174" name="Rectangle 14"/>
          <p:cNvSpPr>
            <a:spLocks noGrp="1" noChangeArrowheads="1"/>
          </p:cNvSpPr>
          <p:nvPr>
            <p:ph type="body" idx="1"/>
          </p:nvPr>
        </p:nvSpPr>
        <p:spPr bwMode="auto">
          <a:xfrm>
            <a:off x="898525" y="1528763"/>
            <a:ext cx="7388225" cy="4570412"/>
          </a:xfrm>
          <a:prstGeom prst="rect">
            <a:avLst/>
          </a:prstGeom>
          <a:noFill/>
          <a:ln w="9525">
            <a:noFill/>
            <a:miter lim="800000"/>
            <a:headEnd/>
            <a:tailEnd/>
          </a:ln>
          <a:effectLst/>
        </p:spPr>
        <p:txBody>
          <a:bodyPr vert="horz" wrap="square" lIns="0" tIns="0" rIns="18288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76175" name="Line 15"/>
          <p:cNvSpPr>
            <a:spLocks noChangeShapeType="1"/>
          </p:cNvSpPr>
          <p:nvPr/>
        </p:nvSpPr>
        <p:spPr bwMode="auto">
          <a:xfrm>
            <a:off x="898525" y="1368425"/>
            <a:ext cx="7388225" cy="0"/>
          </a:xfrm>
          <a:prstGeom prst="line">
            <a:avLst/>
          </a:prstGeom>
          <a:noFill/>
          <a:ln w="24130" cap="rnd">
            <a:solidFill>
              <a:schemeClr val="tx1"/>
            </a:solidFill>
            <a:prstDash val="sysDot"/>
            <a:round/>
            <a:headEnd/>
            <a:tailEnd/>
          </a:ln>
          <a:effectLst/>
        </p:spPr>
        <p:txBody>
          <a:bodyPr/>
          <a:lstStyle/>
          <a:p>
            <a:endParaRPr lang="en-GB" dirty="0"/>
          </a:p>
        </p:txBody>
      </p:sp>
      <p:sp>
        <p:nvSpPr>
          <p:cNvPr id="476179" name="Text Box 19"/>
          <p:cNvSpPr txBox="1">
            <a:spLocks noChangeArrowheads="1"/>
          </p:cNvSpPr>
          <p:nvPr/>
        </p:nvSpPr>
        <p:spPr bwMode="auto">
          <a:xfrm rot="16200000">
            <a:off x="-684212" y="5665787"/>
            <a:ext cx="1646238" cy="106363"/>
          </a:xfrm>
          <a:prstGeom prst="rect">
            <a:avLst/>
          </a:prstGeom>
          <a:noFill/>
          <a:ln w="9525">
            <a:noFill/>
            <a:miter lim="800000"/>
            <a:headEnd/>
            <a:tailEnd/>
          </a:ln>
          <a:effectLst/>
        </p:spPr>
        <p:txBody>
          <a:bodyPr lIns="0" tIns="0" rIns="182880" bIns="0">
            <a:spAutoFit/>
          </a:bodyPr>
          <a:lstStyle/>
          <a:p>
            <a:r>
              <a:rPr lang="en-US" sz="700" dirty="0"/>
              <a:t>©2010 Thomson Reuters</a:t>
            </a:r>
          </a:p>
        </p:txBody>
      </p:sp>
    </p:spTree>
  </p:cSld>
  <p:clrMap bg1="dk2" tx1="lt1" bg2="dk1"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l" rtl="0" eaLnBrk="1" fontAlgn="base" hangingPunct="1">
        <a:lnSpc>
          <a:spcPct val="90000"/>
        </a:lnSpc>
        <a:spcBef>
          <a:spcPct val="0"/>
        </a:spcBef>
        <a:spcAft>
          <a:spcPct val="0"/>
        </a:spcAft>
        <a:defRPr sz="2800">
          <a:solidFill>
            <a:schemeClr val="tx2"/>
          </a:solidFill>
          <a:latin typeface="+mj-lt"/>
          <a:ea typeface="+mj-ea"/>
          <a:cs typeface="+mj-cs"/>
        </a:defRPr>
      </a:lvl1pPr>
      <a:lvl2pPr algn="l" rtl="0" eaLnBrk="1" fontAlgn="base" hangingPunct="1">
        <a:lnSpc>
          <a:spcPct val="90000"/>
        </a:lnSpc>
        <a:spcBef>
          <a:spcPct val="0"/>
        </a:spcBef>
        <a:spcAft>
          <a:spcPct val="0"/>
        </a:spcAft>
        <a:defRPr sz="2800">
          <a:solidFill>
            <a:schemeClr val="tx2"/>
          </a:solidFill>
          <a:latin typeface="Arial" charset="0"/>
        </a:defRPr>
      </a:lvl2pPr>
      <a:lvl3pPr algn="l" rtl="0" eaLnBrk="1" fontAlgn="base" hangingPunct="1">
        <a:lnSpc>
          <a:spcPct val="90000"/>
        </a:lnSpc>
        <a:spcBef>
          <a:spcPct val="0"/>
        </a:spcBef>
        <a:spcAft>
          <a:spcPct val="0"/>
        </a:spcAft>
        <a:defRPr sz="2800">
          <a:solidFill>
            <a:schemeClr val="tx2"/>
          </a:solidFill>
          <a:latin typeface="Arial" charset="0"/>
        </a:defRPr>
      </a:lvl3pPr>
      <a:lvl4pPr algn="l" rtl="0" eaLnBrk="1" fontAlgn="base" hangingPunct="1">
        <a:lnSpc>
          <a:spcPct val="90000"/>
        </a:lnSpc>
        <a:spcBef>
          <a:spcPct val="0"/>
        </a:spcBef>
        <a:spcAft>
          <a:spcPct val="0"/>
        </a:spcAft>
        <a:defRPr sz="2800">
          <a:solidFill>
            <a:schemeClr val="tx2"/>
          </a:solidFill>
          <a:latin typeface="Arial" charset="0"/>
        </a:defRPr>
      </a:lvl4pPr>
      <a:lvl5pPr algn="l" rtl="0" eaLnBrk="1" fontAlgn="base" hangingPunct="1">
        <a:lnSpc>
          <a:spcPct val="90000"/>
        </a:lnSpc>
        <a:spcBef>
          <a:spcPct val="0"/>
        </a:spcBef>
        <a:spcAft>
          <a:spcPct val="0"/>
        </a:spcAft>
        <a:defRPr sz="2800">
          <a:solidFill>
            <a:schemeClr val="tx2"/>
          </a:solidFill>
          <a:latin typeface="Arial" charset="0"/>
        </a:defRPr>
      </a:lvl5pPr>
      <a:lvl6pPr marL="457200" algn="l" rtl="0" eaLnBrk="1" fontAlgn="base" hangingPunct="1">
        <a:lnSpc>
          <a:spcPct val="90000"/>
        </a:lnSpc>
        <a:spcBef>
          <a:spcPct val="0"/>
        </a:spcBef>
        <a:spcAft>
          <a:spcPct val="0"/>
        </a:spcAft>
        <a:defRPr sz="2800">
          <a:solidFill>
            <a:schemeClr val="tx2"/>
          </a:solidFill>
          <a:latin typeface="Arial" charset="0"/>
        </a:defRPr>
      </a:lvl6pPr>
      <a:lvl7pPr marL="914400" algn="l" rtl="0" eaLnBrk="1" fontAlgn="base" hangingPunct="1">
        <a:lnSpc>
          <a:spcPct val="90000"/>
        </a:lnSpc>
        <a:spcBef>
          <a:spcPct val="0"/>
        </a:spcBef>
        <a:spcAft>
          <a:spcPct val="0"/>
        </a:spcAft>
        <a:defRPr sz="2800">
          <a:solidFill>
            <a:schemeClr val="tx2"/>
          </a:solidFill>
          <a:latin typeface="Arial" charset="0"/>
        </a:defRPr>
      </a:lvl7pPr>
      <a:lvl8pPr marL="1371600" algn="l" rtl="0" eaLnBrk="1" fontAlgn="base" hangingPunct="1">
        <a:lnSpc>
          <a:spcPct val="90000"/>
        </a:lnSpc>
        <a:spcBef>
          <a:spcPct val="0"/>
        </a:spcBef>
        <a:spcAft>
          <a:spcPct val="0"/>
        </a:spcAft>
        <a:defRPr sz="2800">
          <a:solidFill>
            <a:schemeClr val="tx2"/>
          </a:solidFill>
          <a:latin typeface="Arial" charset="0"/>
        </a:defRPr>
      </a:lvl8pPr>
      <a:lvl9pPr marL="1828800" algn="l" rtl="0" eaLnBrk="1" fontAlgn="base" hangingPunct="1">
        <a:lnSpc>
          <a:spcPct val="90000"/>
        </a:lnSpc>
        <a:spcBef>
          <a:spcPct val="0"/>
        </a:spcBef>
        <a:spcAft>
          <a:spcPct val="0"/>
        </a:spcAft>
        <a:defRPr sz="2800">
          <a:solidFill>
            <a:schemeClr val="tx2"/>
          </a:solidFill>
          <a:latin typeface="Arial" charset="0"/>
        </a:defRPr>
      </a:lvl9pPr>
    </p:titleStyle>
    <p:bodyStyle>
      <a:lvl1pPr marL="228600" indent="-228600" algn="l" defTabSz="800100" rtl="0" eaLnBrk="1" fontAlgn="base" hangingPunct="1">
        <a:spcBef>
          <a:spcPct val="50000"/>
        </a:spcBef>
        <a:spcAft>
          <a:spcPct val="0"/>
        </a:spcAft>
        <a:buChar char="•"/>
        <a:defRPr sz="2400">
          <a:solidFill>
            <a:schemeClr val="tx1"/>
          </a:solidFill>
          <a:latin typeface="+mn-lt"/>
          <a:ea typeface="+mn-ea"/>
          <a:cs typeface="+mn-cs"/>
        </a:defRPr>
      </a:lvl1pPr>
      <a:lvl2pPr marL="628650" indent="-285750" algn="l" defTabSz="800100" rtl="0" eaLnBrk="1" fontAlgn="base" hangingPunct="1">
        <a:spcBef>
          <a:spcPct val="30000"/>
        </a:spcBef>
        <a:spcAft>
          <a:spcPct val="0"/>
        </a:spcAft>
        <a:buFont typeface="Arial" charset="0"/>
        <a:buChar char="–"/>
        <a:defRPr sz="2000">
          <a:solidFill>
            <a:schemeClr val="tx1"/>
          </a:solidFill>
          <a:latin typeface="+mn-lt"/>
        </a:defRPr>
      </a:lvl2pPr>
      <a:lvl3pPr marL="971550" indent="-228600" algn="l" defTabSz="800100" rtl="0" eaLnBrk="1" fontAlgn="base" hangingPunct="1">
        <a:spcBef>
          <a:spcPct val="25000"/>
        </a:spcBef>
        <a:spcAft>
          <a:spcPct val="0"/>
        </a:spcAft>
        <a:buChar char="•"/>
        <a:defRPr>
          <a:solidFill>
            <a:schemeClr val="tx1"/>
          </a:solidFill>
          <a:latin typeface="+mn-lt"/>
        </a:defRPr>
      </a:lvl3pPr>
      <a:lvl4pPr marL="1314450" indent="-228600" algn="l" defTabSz="800100" rtl="0" eaLnBrk="1" fontAlgn="base" hangingPunct="1">
        <a:spcBef>
          <a:spcPct val="25000"/>
        </a:spcBef>
        <a:spcAft>
          <a:spcPct val="0"/>
        </a:spcAft>
        <a:buFont typeface="Arial" charset="0"/>
        <a:buChar char="–"/>
        <a:defRPr sz="1600">
          <a:solidFill>
            <a:schemeClr val="tx1"/>
          </a:solidFill>
          <a:latin typeface="+mn-lt"/>
        </a:defRPr>
      </a:lvl4pPr>
      <a:lvl5pPr marL="1600200" indent="-171450" algn="l" defTabSz="800100" rtl="0" eaLnBrk="1" fontAlgn="base" hangingPunct="1">
        <a:spcBef>
          <a:spcPct val="20000"/>
        </a:spcBef>
        <a:spcAft>
          <a:spcPct val="0"/>
        </a:spcAft>
        <a:buChar char="•"/>
        <a:defRPr sz="1400">
          <a:solidFill>
            <a:schemeClr val="tx1"/>
          </a:solidFill>
          <a:latin typeface="+mn-lt"/>
        </a:defRPr>
      </a:lvl5pPr>
      <a:lvl6pPr marL="2057400" indent="-171450" algn="l" defTabSz="800100" rtl="0" eaLnBrk="1" fontAlgn="base" hangingPunct="1">
        <a:spcBef>
          <a:spcPct val="20000"/>
        </a:spcBef>
        <a:spcAft>
          <a:spcPct val="0"/>
        </a:spcAft>
        <a:buChar char="•"/>
        <a:defRPr sz="1400">
          <a:solidFill>
            <a:schemeClr val="tx1"/>
          </a:solidFill>
          <a:latin typeface="+mn-lt"/>
        </a:defRPr>
      </a:lvl6pPr>
      <a:lvl7pPr marL="2514600" indent="-171450" algn="l" defTabSz="800100" rtl="0" eaLnBrk="1" fontAlgn="base" hangingPunct="1">
        <a:spcBef>
          <a:spcPct val="20000"/>
        </a:spcBef>
        <a:spcAft>
          <a:spcPct val="0"/>
        </a:spcAft>
        <a:buChar char="•"/>
        <a:defRPr sz="1400">
          <a:solidFill>
            <a:schemeClr val="tx1"/>
          </a:solidFill>
          <a:latin typeface="+mn-lt"/>
        </a:defRPr>
      </a:lvl7pPr>
      <a:lvl8pPr marL="2971800" indent="-171450" algn="l" defTabSz="800100" rtl="0" eaLnBrk="1" fontAlgn="base" hangingPunct="1">
        <a:spcBef>
          <a:spcPct val="20000"/>
        </a:spcBef>
        <a:spcAft>
          <a:spcPct val="0"/>
        </a:spcAft>
        <a:buChar char="•"/>
        <a:defRPr sz="1400">
          <a:solidFill>
            <a:schemeClr val="tx1"/>
          </a:solidFill>
          <a:latin typeface="+mn-lt"/>
        </a:defRPr>
      </a:lvl8pPr>
      <a:lvl9pPr marL="3429000" indent="-171450" algn="l" defTabSz="800100"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blackWhite">
      <p:bgPr>
        <a:solidFill>
          <a:srgbClr val="BABABA"/>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61175"/>
            <a:chOff x="0" y="0"/>
            <a:chExt cx="5760" cy="4322"/>
          </a:xfrm>
        </p:grpSpPr>
        <p:sp>
          <p:nvSpPr>
            <p:cNvPr id="478211" name="Rectangle 3"/>
            <p:cNvSpPr>
              <a:spLocks noChangeArrowheads="1"/>
            </p:cNvSpPr>
            <p:nvPr userDrawn="1"/>
          </p:nvSpPr>
          <p:spPr bwMode="auto">
            <a:xfrm>
              <a:off x="0" y="0"/>
              <a:ext cx="5760" cy="4320"/>
            </a:xfrm>
            <a:prstGeom prst="rect">
              <a:avLst/>
            </a:prstGeom>
            <a:solidFill>
              <a:schemeClr val="tx2"/>
            </a:solidFill>
            <a:ln w="9525">
              <a:noFill/>
              <a:miter lim="800000"/>
              <a:headEnd/>
              <a:tailEnd/>
            </a:ln>
            <a:effectLst/>
          </p:spPr>
          <p:txBody>
            <a:bodyPr wrap="none" anchor="ctr"/>
            <a:lstStyle/>
            <a:p>
              <a:endParaRPr lang="en-GB" dirty="0"/>
            </a:p>
          </p:txBody>
        </p:sp>
        <p:pic>
          <p:nvPicPr>
            <p:cNvPr id="478212" name="Picture 4" descr="TR_SlideLogo_BW600"/>
            <p:cNvPicPr>
              <a:picLocks noChangeAspect="1" noChangeArrowheads="1"/>
            </p:cNvPicPr>
            <p:nvPr userDrawn="1"/>
          </p:nvPicPr>
          <p:blipFill>
            <a:blip r:embed="rId13" cstate="print"/>
            <a:srcRect/>
            <a:stretch>
              <a:fillRect/>
            </a:stretch>
          </p:blipFill>
          <p:spPr bwMode="auto">
            <a:xfrm>
              <a:off x="234" y="3984"/>
              <a:ext cx="1041" cy="338"/>
            </a:xfrm>
            <a:prstGeom prst="rect">
              <a:avLst/>
            </a:prstGeom>
            <a:solidFill>
              <a:schemeClr val="tx2"/>
            </a:solidFill>
          </p:spPr>
        </p:pic>
      </p:grpSp>
      <p:pic>
        <p:nvPicPr>
          <p:cNvPr id="478213" name="Picture 5" descr="hc_DividerGraphBG_purple"/>
          <p:cNvPicPr>
            <a:picLocks noChangeAspect="1" noChangeArrowheads="1"/>
          </p:cNvPicPr>
          <p:nvPr/>
        </p:nvPicPr>
        <p:blipFill>
          <a:blip r:embed="rId14" cstate="print"/>
          <a:srcRect/>
          <a:stretch>
            <a:fillRect/>
          </a:stretch>
        </p:blipFill>
        <p:spPr bwMode="ltGray">
          <a:xfrm>
            <a:off x="0" y="0"/>
            <a:ext cx="9144000" cy="6858000"/>
          </a:xfrm>
          <a:prstGeom prst="rect">
            <a:avLst/>
          </a:prstGeom>
          <a:noFill/>
        </p:spPr>
      </p:pic>
      <p:sp>
        <p:nvSpPr>
          <p:cNvPr id="478216" name="Rectangle 8"/>
          <p:cNvSpPr>
            <a:spLocks noGrp="1" noChangeArrowheads="1"/>
          </p:cNvSpPr>
          <p:nvPr>
            <p:ph type="sldNum" sz="quarter" idx="4"/>
          </p:nvPr>
        </p:nvSpPr>
        <p:spPr bwMode="auto">
          <a:xfrm>
            <a:off x="8424863" y="640080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900">
                <a:solidFill>
                  <a:schemeClr val="tx2"/>
                </a:solidFill>
              </a:defRPr>
            </a:lvl1pPr>
          </a:lstStyle>
          <a:p>
            <a:fld id="{7FF6CD50-912F-435E-9EAA-46903A610E73}" type="slidenum">
              <a:rPr lang="en-US"/>
              <a:pPr/>
              <a:t>‹#›</a:t>
            </a:fld>
            <a:endParaRPr lang="en-US" dirty="0"/>
          </a:p>
        </p:txBody>
      </p:sp>
      <p:sp>
        <p:nvSpPr>
          <p:cNvPr id="478218" name="Rectangle 10"/>
          <p:cNvSpPr>
            <a:spLocks noGrp="1" noChangeArrowheads="1"/>
          </p:cNvSpPr>
          <p:nvPr>
            <p:ph type="ftr" sz="quarter" idx="3"/>
          </p:nvPr>
        </p:nvSpPr>
        <p:spPr bwMode="auto">
          <a:xfrm>
            <a:off x="3124200" y="6400800"/>
            <a:ext cx="5172075"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spcBef>
                <a:spcPct val="0"/>
              </a:spcBef>
              <a:defRPr sz="900">
                <a:solidFill>
                  <a:schemeClr val="tx2"/>
                </a:solidFill>
              </a:defRPr>
            </a:lvl1pPr>
          </a:lstStyle>
          <a:p>
            <a:endParaRPr lang="en-US" dirty="0"/>
          </a:p>
        </p:txBody>
      </p:sp>
      <p:sp>
        <p:nvSpPr>
          <p:cNvPr id="478219" name="Rectangle 11"/>
          <p:cNvSpPr>
            <a:spLocks noGrp="1" noChangeArrowheads="1"/>
          </p:cNvSpPr>
          <p:nvPr>
            <p:ph type="title"/>
          </p:nvPr>
        </p:nvSpPr>
        <p:spPr bwMode="auto">
          <a:xfrm>
            <a:off x="898525" y="519113"/>
            <a:ext cx="7388225" cy="80486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478220" name="Rectangle 12"/>
          <p:cNvSpPr>
            <a:spLocks noGrp="1" noChangeArrowheads="1"/>
          </p:cNvSpPr>
          <p:nvPr>
            <p:ph type="body" idx="1"/>
          </p:nvPr>
        </p:nvSpPr>
        <p:spPr bwMode="auto">
          <a:xfrm>
            <a:off x="898525" y="1528763"/>
            <a:ext cx="7388225" cy="4570412"/>
          </a:xfrm>
          <a:prstGeom prst="rect">
            <a:avLst/>
          </a:prstGeom>
          <a:noFill/>
          <a:ln w="9525">
            <a:noFill/>
            <a:miter lim="800000"/>
            <a:headEnd/>
            <a:tailEnd/>
          </a:ln>
          <a:effectLst/>
        </p:spPr>
        <p:txBody>
          <a:bodyPr vert="horz" wrap="square" lIns="0" tIns="0" rIns="18288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78221" name="Line 13"/>
          <p:cNvSpPr>
            <a:spLocks noChangeShapeType="1"/>
          </p:cNvSpPr>
          <p:nvPr/>
        </p:nvSpPr>
        <p:spPr bwMode="auto">
          <a:xfrm>
            <a:off x="355600" y="1368425"/>
            <a:ext cx="8410575" cy="0"/>
          </a:xfrm>
          <a:prstGeom prst="line">
            <a:avLst/>
          </a:prstGeom>
          <a:noFill/>
          <a:ln w="24130" cap="rnd">
            <a:solidFill>
              <a:schemeClr val="tx1"/>
            </a:solidFill>
            <a:prstDash val="sysDot"/>
            <a:round/>
            <a:headEnd/>
            <a:tailEnd/>
          </a:ln>
          <a:effectLst/>
        </p:spPr>
        <p:txBody>
          <a:bodyPr/>
          <a:lstStyle/>
          <a:p>
            <a:endParaRPr lang="en-GB" dirty="0"/>
          </a:p>
        </p:txBody>
      </p:sp>
    </p:spTree>
  </p:cSld>
  <p:clrMap bg1="dk2" tx1="lt1" bg2="dk1"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l" rtl="0" eaLnBrk="1" fontAlgn="base" hangingPunct="1">
        <a:lnSpc>
          <a:spcPts val="2600"/>
        </a:lnSpc>
        <a:spcBef>
          <a:spcPct val="0"/>
        </a:spcBef>
        <a:spcAft>
          <a:spcPct val="0"/>
        </a:spcAft>
        <a:defRPr sz="2600">
          <a:solidFill>
            <a:schemeClr val="tx2"/>
          </a:solidFill>
          <a:latin typeface="+mj-lt"/>
          <a:ea typeface="+mj-ea"/>
          <a:cs typeface="+mj-cs"/>
        </a:defRPr>
      </a:lvl1pPr>
      <a:lvl2pPr algn="l" rtl="0" eaLnBrk="1" fontAlgn="base" hangingPunct="1">
        <a:lnSpc>
          <a:spcPts val="2600"/>
        </a:lnSpc>
        <a:spcBef>
          <a:spcPct val="0"/>
        </a:spcBef>
        <a:spcAft>
          <a:spcPct val="0"/>
        </a:spcAft>
        <a:defRPr sz="2600">
          <a:solidFill>
            <a:schemeClr val="tx2"/>
          </a:solidFill>
          <a:latin typeface="Arial" charset="0"/>
        </a:defRPr>
      </a:lvl2pPr>
      <a:lvl3pPr algn="l" rtl="0" eaLnBrk="1" fontAlgn="base" hangingPunct="1">
        <a:lnSpc>
          <a:spcPts val="2600"/>
        </a:lnSpc>
        <a:spcBef>
          <a:spcPct val="0"/>
        </a:spcBef>
        <a:spcAft>
          <a:spcPct val="0"/>
        </a:spcAft>
        <a:defRPr sz="2600">
          <a:solidFill>
            <a:schemeClr val="tx2"/>
          </a:solidFill>
          <a:latin typeface="Arial" charset="0"/>
        </a:defRPr>
      </a:lvl3pPr>
      <a:lvl4pPr algn="l" rtl="0" eaLnBrk="1" fontAlgn="base" hangingPunct="1">
        <a:lnSpc>
          <a:spcPts val="2600"/>
        </a:lnSpc>
        <a:spcBef>
          <a:spcPct val="0"/>
        </a:spcBef>
        <a:spcAft>
          <a:spcPct val="0"/>
        </a:spcAft>
        <a:defRPr sz="2600">
          <a:solidFill>
            <a:schemeClr val="tx2"/>
          </a:solidFill>
          <a:latin typeface="Arial" charset="0"/>
        </a:defRPr>
      </a:lvl4pPr>
      <a:lvl5pPr algn="l" rtl="0" eaLnBrk="1" fontAlgn="base" hangingPunct="1">
        <a:lnSpc>
          <a:spcPts val="2600"/>
        </a:lnSpc>
        <a:spcBef>
          <a:spcPct val="0"/>
        </a:spcBef>
        <a:spcAft>
          <a:spcPct val="0"/>
        </a:spcAft>
        <a:defRPr sz="2600">
          <a:solidFill>
            <a:schemeClr val="tx2"/>
          </a:solidFill>
          <a:latin typeface="Arial" charset="0"/>
        </a:defRPr>
      </a:lvl5pPr>
      <a:lvl6pPr marL="457200" algn="l" rtl="0" eaLnBrk="1" fontAlgn="base" hangingPunct="1">
        <a:lnSpc>
          <a:spcPts val="2600"/>
        </a:lnSpc>
        <a:spcBef>
          <a:spcPct val="0"/>
        </a:spcBef>
        <a:spcAft>
          <a:spcPct val="0"/>
        </a:spcAft>
        <a:defRPr sz="2600">
          <a:solidFill>
            <a:schemeClr val="tx2"/>
          </a:solidFill>
          <a:latin typeface="Arial" charset="0"/>
        </a:defRPr>
      </a:lvl6pPr>
      <a:lvl7pPr marL="914400" algn="l" rtl="0" eaLnBrk="1" fontAlgn="base" hangingPunct="1">
        <a:lnSpc>
          <a:spcPts val="2600"/>
        </a:lnSpc>
        <a:spcBef>
          <a:spcPct val="0"/>
        </a:spcBef>
        <a:spcAft>
          <a:spcPct val="0"/>
        </a:spcAft>
        <a:defRPr sz="2600">
          <a:solidFill>
            <a:schemeClr val="tx2"/>
          </a:solidFill>
          <a:latin typeface="Arial" charset="0"/>
        </a:defRPr>
      </a:lvl7pPr>
      <a:lvl8pPr marL="1371600" algn="l" rtl="0" eaLnBrk="1" fontAlgn="base" hangingPunct="1">
        <a:lnSpc>
          <a:spcPts val="2600"/>
        </a:lnSpc>
        <a:spcBef>
          <a:spcPct val="0"/>
        </a:spcBef>
        <a:spcAft>
          <a:spcPct val="0"/>
        </a:spcAft>
        <a:defRPr sz="2600">
          <a:solidFill>
            <a:schemeClr val="tx2"/>
          </a:solidFill>
          <a:latin typeface="Arial" charset="0"/>
        </a:defRPr>
      </a:lvl8pPr>
      <a:lvl9pPr marL="1828800" algn="l" rtl="0" eaLnBrk="1" fontAlgn="base" hangingPunct="1">
        <a:lnSpc>
          <a:spcPts val="2600"/>
        </a:lnSpc>
        <a:spcBef>
          <a:spcPct val="0"/>
        </a:spcBef>
        <a:spcAft>
          <a:spcPct val="0"/>
        </a:spcAft>
        <a:defRPr sz="2600">
          <a:solidFill>
            <a:schemeClr val="tx2"/>
          </a:solidFill>
          <a:latin typeface="Arial" charset="0"/>
        </a:defRPr>
      </a:lvl9pPr>
    </p:titleStyle>
    <p:bodyStyle>
      <a:lvl1pPr marL="228600" indent="-228600" algn="l" rtl="0" eaLnBrk="1" fontAlgn="base" hangingPunct="1">
        <a:spcBef>
          <a:spcPct val="50000"/>
        </a:spcBef>
        <a:spcAft>
          <a:spcPct val="0"/>
        </a:spcAft>
        <a:buChar char="•"/>
        <a:defRPr sz="2400">
          <a:solidFill>
            <a:schemeClr val="tx1"/>
          </a:solidFill>
          <a:latin typeface="+mn-lt"/>
          <a:ea typeface="+mn-ea"/>
          <a:cs typeface="+mn-cs"/>
        </a:defRPr>
      </a:lvl1pPr>
      <a:lvl2pPr marL="571500" indent="-228600" algn="l" rtl="0" eaLnBrk="1" fontAlgn="base" hangingPunct="1">
        <a:spcBef>
          <a:spcPct val="30000"/>
        </a:spcBef>
        <a:spcAft>
          <a:spcPct val="0"/>
        </a:spcAft>
        <a:buFont typeface="Arial" charset="0"/>
        <a:buChar char="–"/>
        <a:defRPr sz="2000">
          <a:solidFill>
            <a:schemeClr val="tx1"/>
          </a:solidFill>
          <a:latin typeface="+mn-lt"/>
        </a:defRPr>
      </a:lvl2pPr>
      <a:lvl3pPr marL="857250" indent="-171450" algn="l" rtl="0" eaLnBrk="1" fontAlgn="base" hangingPunct="1">
        <a:spcBef>
          <a:spcPct val="25000"/>
        </a:spcBef>
        <a:spcAft>
          <a:spcPct val="0"/>
        </a:spcAft>
        <a:buChar char="•"/>
        <a:defRPr>
          <a:solidFill>
            <a:schemeClr val="tx1"/>
          </a:solidFill>
          <a:latin typeface="+mn-lt"/>
        </a:defRPr>
      </a:lvl3pPr>
      <a:lvl4pPr marL="1143000" indent="-171450" algn="l" rtl="0" eaLnBrk="1" fontAlgn="base" hangingPunct="1">
        <a:spcBef>
          <a:spcPct val="20000"/>
        </a:spcBef>
        <a:spcAft>
          <a:spcPct val="0"/>
        </a:spcAft>
        <a:buFont typeface="Arial" charset="0"/>
        <a:buChar char="–"/>
        <a:defRPr sz="1600">
          <a:solidFill>
            <a:schemeClr val="tx1"/>
          </a:solidFill>
          <a:latin typeface="+mn-lt"/>
        </a:defRPr>
      </a:lvl4pPr>
      <a:lvl5pPr marL="1485900" indent="-228600" algn="l" rtl="0" eaLnBrk="1" fontAlgn="base" hangingPunct="1">
        <a:spcBef>
          <a:spcPct val="20000"/>
        </a:spcBef>
        <a:spcAft>
          <a:spcPct val="0"/>
        </a:spcAft>
        <a:buChar char="•"/>
        <a:defRPr sz="1400">
          <a:solidFill>
            <a:schemeClr val="tx1"/>
          </a:solidFill>
          <a:latin typeface="+mn-lt"/>
        </a:defRPr>
      </a:lvl5pPr>
      <a:lvl6pPr marL="1943100" indent="-228600" algn="l" rtl="0" eaLnBrk="1" fontAlgn="base" hangingPunct="1">
        <a:spcBef>
          <a:spcPct val="20000"/>
        </a:spcBef>
        <a:spcAft>
          <a:spcPct val="0"/>
        </a:spcAft>
        <a:buChar char="•"/>
        <a:defRPr sz="1400">
          <a:solidFill>
            <a:schemeClr val="tx1"/>
          </a:solidFill>
          <a:latin typeface="+mn-lt"/>
        </a:defRPr>
      </a:lvl6pPr>
      <a:lvl7pPr marL="2400300" indent="-228600" algn="l" rtl="0" eaLnBrk="1" fontAlgn="base" hangingPunct="1">
        <a:spcBef>
          <a:spcPct val="20000"/>
        </a:spcBef>
        <a:spcAft>
          <a:spcPct val="0"/>
        </a:spcAft>
        <a:buChar char="•"/>
        <a:defRPr sz="1400">
          <a:solidFill>
            <a:schemeClr val="tx1"/>
          </a:solidFill>
          <a:latin typeface="+mn-lt"/>
        </a:defRPr>
      </a:lvl7pPr>
      <a:lvl8pPr marL="2857500" indent="-228600" algn="l" rtl="0" eaLnBrk="1" fontAlgn="base" hangingPunct="1">
        <a:spcBef>
          <a:spcPct val="20000"/>
        </a:spcBef>
        <a:spcAft>
          <a:spcPct val="0"/>
        </a:spcAft>
        <a:buChar char="•"/>
        <a:defRPr sz="1400">
          <a:solidFill>
            <a:schemeClr val="tx1"/>
          </a:solidFill>
          <a:latin typeface="+mn-lt"/>
        </a:defRPr>
      </a:lvl8pPr>
      <a:lvl9pPr marL="33147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blackWhite">
      <p:bgPr>
        <a:solidFill>
          <a:srgbClr val="BABABA"/>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61175"/>
            <a:chOff x="0" y="0"/>
            <a:chExt cx="5760" cy="4322"/>
          </a:xfrm>
        </p:grpSpPr>
        <p:sp>
          <p:nvSpPr>
            <p:cNvPr id="480259" name="Rectangle 3"/>
            <p:cNvSpPr>
              <a:spLocks noChangeArrowheads="1"/>
            </p:cNvSpPr>
            <p:nvPr userDrawn="1"/>
          </p:nvSpPr>
          <p:spPr bwMode="auto">
            <a:xfrm>
              <a:off x="0" y="0"/>
              <a:ext cx="5760" cy="4320"/>
            </a:xfrm>
            <a:prstGeom prst="rect">
              <a:avLst/>
            </a:prstGeom>
            <a:solidFill>
              <a:schemeClr val="tx2"/>
            </a:solidFill>
            <a:ln w="9525">
              <a:noFill/>
              <a:miter lim="800000"/>
              <a:headEnd/>
              <a:tailEnd/>
            </a:ln>
            <a:effectLst/>
          </p:spPr>
          <p:txBody>
            <a:bodyPr wrap="none" anchor="ctr"/>
            <a:lstStyle/>
            <a:p>
              <a:endParaRPr lang="en-GB" dirty="0"/>
            </a:p>
          </p:txBody>
        </p:sp>
        <p:pic>
          <p:nvPicPr>
            <p:cNvPr id="480260" name="Picture 4" descr="TR_SlideLogo_BW600"/>
            <p:cNvPicPr>
              <a:picLocks noChangeAspect="1" noChangeArrowheads="1"/>
            </p:cNvPicPr>
            <p:nvPr userDrawn="1"/>
          </p:nvPicPr>
          <p:blipFill>
            <a:blip r:embed="rId13" cstate="print"/>
            <a:srcRect/>
            <a:stretch>
              <a:fillRect/>
            </a:stretch>
          </p:blipFill>
          <p:spPr bwMode="auto">
            <a:xfrm>
              <a:off x="234" y="3984"/>
              <a:ext cx="1041" cy="338"/>
            </a:xfrm>
            <a:prstGeom prst="rect">
              <a:avLst/>
            </a:prstGeom>
            <a:solidFill>
              <a:schemeClr val="tx2"/>
            </a:solidFill>
          </p:spPr>
        </p:pic>
      </p:grpSp>
      <p:pic>
        <p:nvPicPr>
          <p:cNvPr id="480268" name="Picture 12" descr="hc_DividerBG_Wgrey"/>
          <p:cNvPicPr>
            <a:picLocks noChangeAspect="1" noChangeArrowheads="1"/>
          </p:cNvPicPr>
          <p:nvPr/>
        </p:nvPicPr>
        <p:blipFill>
          <a:blip r:embed="rId14" cstate="print"/>
          <a:srcRect/>
          <a:stretch>
            <a:fillRect/>
          </a:stretch>
        </p:blipFill>
        <p:spPr bwMode="white">
          <a:xfrm>
            <a:off x="0" y="0"/>
            <a:ext cx="9144000" cy="6858000"/>
          </a:xfrm>
          <a:prstGeom prst="rect">
            <a:avLst/>
          </a:prstGeom>
          <a:noFill/>
        </p:spPr>
      </p:pic>
      <p:sp>
        <p:nvSpPr>
          <p:cNvPr id="480265" name="Rectangle 9"/>
          <p:cNvSpPr>
            <a:spLocks noGrp="1" noChangeArrowheads="1"/>
          </p:cNvSpPr>
          <p:nvPr>
            <p:ph type="sldNum" sz="quarter" idx="4"/>
          </p:nvPr>
        </p:nvSpPr>
        <p:spPr bwMode="auto">
          <a:xfrm>
            <a:off x="4384675" y="639445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900">
                <a:solidFill>
                  <a:schemeClr val="tx2"/>
                </a:solidFill>
              </a:defRPr>
            </a:lvl1pPr>
          </a:lstStyle>
          <a:p>
            <a:fld id="{92C156F5-6349-4215-9ACB-0A82766C6CEC}" type="slidenum">
              <a:rPr lang="en-US"/>
              <a:pPr/>
              <a:t>‹#›</a:t>
            </a:fld>
            <a:endParaRPr lang="en-US" dirty="0"/>
          </a:p>
        </p:txBody>
      </p:sp>
      <p:sp>
        <p:nvSpPr>
          <p:cNvPr id="480270" name="Rectangle 14"/>
          <p:cNvSpPr>
            <a:spLocks noGrp="1" noChangeArrowheads="1"/>
          </p:cNvSpPr>
          <p:nvPr>
            <p:ph type="title"/>
          </p:nvPr>
        </p:nvSpPr>
        <p:spPr bwMode="auto">
          <a:xfrm>
            <a:off x="898525" y="519113"/>
            <a:ext cx="7388225" cy="81756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480271" name="Rectangle 15"/>
          <p:cNvSpPr>
            <a:spLocks noGrp="1" noChangeArrowheads="1"/>
          </p:cNvSpPr>
          <p:nvPr>
            <p:ph type="body" idx="1"/>
          </p:nvPr>
        </p:nvSpPr>
        <p:spPr bwMode="auto">
          <a:xfrm>
            <a:off x="898525" y="1528763"/>
            <a:ext cx="7388225" cy="4570412"/>
          </a:xfrm>
          <a:prstGeom prst="rect">
            <a:avLst/>
          </a:prstGeom>
          <a:noFill/>
          <a:ln w="9525" algn="ctr">
            <a:noFill/>
            <a:miter lim="800000"/>
            <a:headEnd/>
            <a:tailEnd/>
          </a:ln>
          <a:effectLst/>
        </p:spPr>
        <p:txBody>
          <a:bodyPr vert="horz" wrap="square" lIns="0" tIns="0" rIns="18288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0272" name="Line 16"/>
          <p:cNvSpPr>
            <a:spLocks noChangeShapeType="1"/>
          </p:cNvSpPr>
          <p:nvPr/>
        </p:nvSpPr>
        <p:spPr bwMode="auto">
          <a:xfrm flipV="1">
            <a:off x="898525" y="1368425"/>
            <a:ext cx="7388225" cy="3175"/>
          </a:xfrm>
          <a:prstGeom prst="line">
            <a:avLst/>
          </a:prstGeom>
          <a:noFill/>
          <a:ln w="24130" cap="rnd">
            <a:solidFill>
              <a:schemeClr val="tx1"/>
            </a:solidFill>
            <a:prstDash val="sysDot"/>
            <a:round/>
            <a:headEnd/>
            <a:tailEnd/>
          </a:ln>
          <a:effectLst/>
        </p:spPr>
        <p:txBody>
          <a:bodyPr/>
          <a:lstStyle/>
          <a:p>
            <a:endParaRPr lang="en-GB" dirty="0"/>
          </a:p>
        </p:txBody>
      </p:sp>
      <p:pic>
        <p:nvPicPr>
          <p:cNvPr id="480262" name="Picture 6" descr="hc_Divider_TransLogo"/>
          <p:cNvPicPr>
            <a:picLocks noChangeAspect="1" noChangeArrowheads="1"/>
          </p:cNvPicPr>
          <p:nvPr/>
        </p:nvPicPr>
        <p:blipFill>
          <a:blip r:embed="rId15" cstate="print"/>
          <a:srcRect/>
          <a:stretch>
            <a:fillRect/>
          </a:stretch>
        </p:blipFill>
        <p:spPr bwMode="black">
          <a:xfrm>
            <a:off x="384175" y="6324600"/>
            <a:ext cx="1630363" cy="361950"/>
          </a:xfrm>
          <a:prstGeom prst="rect">
            <a:avLst/>
          </a:prstGeom>
          <a:noFill/>
        </p:spPr>
      </p:pic>
      <p:sp>
        <p:nvSpPr>
          <p:cNvPr id="480279" name="Rectangle 23"/>
          <p:cNvSpPr>
            <a:spLocks noGrp="1" noChangeArrowheads="1"/>
          </p:cNvSpPr>
          <p:nvPr>
            <p:ph type="ftr" sz="quarter" idx="3"/>
          </p:nvPr>
        </p:nvSpPr>
        <p:spPr bwMode="auto">
          <a:xfrm>
            <a:off x="2130425" y="6397625"/>
            <a:ext cx="5172075"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spcBef>
                <a:spcPct val="0"/>
              </a:spcBef>
              <a:defRPr sz="900"/>
            </a:lvl1pPr>
          </a:lstStyle>
          <a:p>
            <a:endParaRPr lang="en-US" dirty="0"/>
          </a:p>
        </p:txBody>
      </p:sp>
      <p:sp>
        <p:nvSpPr>
          <p:cNvPr id="480283" name="Text Box 27"/>
          <p:cNvSpPr txBox="1">
            <a:spLocks noChangeArrowheads="1"/>
          </p:cNvSpPr>
          <p:nvPr/>
        </p:nvSpPr>
        <p:spPr bwMode="auto">
          <a:xfrm rot="16200000">
            <a:off x="-684212" y="5665787"/>
            <a:ext cx="1646238" cy="106363"/>
          </a:xfrm>
          <a:prstGeom prst="rect">
            <a:avLst/>
          </a:prstGeom>
          <a:noFill/>
          <a:ln w="9525">
            <a:noFill/>
            <a:miter lim="800000"/>
            <a:headEnd/>
            <a:tailEnd/>
          </a:ln>
          <a:effectLst/>
        </p:spPr>
        <p:txBody>
          <a:bodyPr lIns="0" tIns="0" rIns="182880" bIns="0">
            <a:spAutoFit/>
          </a:bodyPr>
          <a:lstStyle/>
          <a:p>
            <a:r>
              <a:rPr lang="en-US" sz="700" dirty="0"/>
              <a:t>©2010 Thomson Reuters</a:t>
            </a:r>
          </a:p>
        </p:txBody>
      </p:sp>
    </p:spTree>
  </p:cSld>
  <p:clrMap bg1="dk2" tx1="lt1" bg2="dk1"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l" rtl="0" eaLnBrk="1" fontAlgn="base" hangingPunct="1">
        <a:lnSpc>
          <a:spcPct val="90000"/>
        </a:lnSpc>
        <a:spcBef>
          <a:spcPct val="0"/>
        </a:spcBef>
        <a:spcAft>
          <a:spcPct val="0"/>
        </a:spcAft>
        <a:defRPr sz="2800">
          <a:solidFill>
            <a:schemeClr val="tx2"/>
          </a:solidFill>
          <a:latin typeface="+mj-lt"/>
          <a:ea typeface="+mj-ea"/>
          <a:cs typeface="+mj-cs"/>
        </a:defRPr>
      </a:lvl1pPr>
      <a:lvl2pPr algn="l" rtl="0" eaLnBrk="1" fontAlgn="base" hangingPunct="1">
        <a:lnSpc>
          <a:spcPct val="90000"/>
        </a:lnSpc>
        <a:spcBef>
          <a:spcPct val="0"/>
        </a:spcBef>
        <a:spcAft>
          <a:spcPct val="0"/>
        </a:spcAft>
        <a:defRPr sz="2800">
          <a:solidFill>
            <a:schemeClr val="tx2"/>
          </a:solidFill>
          <a:latin typeface="Arial" charset="0"/>
        </a:defRPr>
      </a:lvl2pPr>
      <a:lvl3pPr algn="l" rtl="0" eaLnBrk="1" fontAlgn="base" hangingPunct="1">
        <a:lnSpc>
          <a:spcPct val="90000"/>
        </a:lnSpc>
        <a:spcBef>
          <a:spcPct val="0"/>
        </a:spcBef>
        <a:spcAft>
          <a:spcPct val="0"/>
        </a:spcAft>
        <a:defRPr sz="2800">
          <a:solidFill>
            <a:schemeClr val="tx2"/>
          </a:solidFill>
          <a:latin typeface="Arial" charset="0"/>
        </a:defRPr>
      </a:lvl3pPr>
      <a:lvl4pPr algn="l" rtl="0" eaLnBrk="1" fontAlgn="base" hangingPunct="1">
        <a:lnSpc>
          <a:spcPct val="90000"/>
        </a:lnSpc>
        <a:spcBef>
          <a:spcPct val="0"/>
        </a:spcBef>
        <a:spcAft>
          <a:spcPct val="0"/>
        </a:spcAft>
        <a:defRPr sz="2800">
          <a:solidFill>
            <a:schemeClr val="tx2"/>
          </a:solidFill>
          <a:latin typeface="Arial" charset="0"/>
        </a:defRPr>
      </a:lvl4pPr>
      <a:lvl5pPr algn="l" rtl="0" eaLnBrk="1" fontAlgn="base" hangingPunct="1">
        <a:lnSpc>
          <a:spcPct val="90000"/>
        </a:lnSpc>
        <a:spcBef>
          <a:spcPct val="0"/>
        </a:spcBef>
        <a:spcAft>
          <a:spcPct val="0"/>
        </a:spcAft>
        <a:defRPr sz="2800">
          <a:solidFill>
            <a:schemeClr val="tx2"/>
          </a:solidFill>
          <a:latin typeface="Arial" charset="0"/>
        </a:defRPr>
      </a:lvl5pPr>
      <a:lvl6pPr marL="457200" algn="l" rtl="0" eaLnBrk="1" fontAlgn="base" hangingPunct="1">
        <a:lnSpc>
          <a:spcPct val="90000"/>
        </a:lnSpc>
        <a:spcBef>
          <a:spcPct val="0"/>
        </a:spcBef>
        <a:spcAft>
          <a:spcPct val="0"/>
        </a:spcAft>
        <a:defRPr sz="2800">
          <a:solidFill>
            <a:schemeClr val="tx2"/>
          </a:solidFill>
          <a:latin typeface="Arial" charset="0"/>
        </a:defRPr>
      </a:lvl6pPr>
      <a:lvl7pPr marL="914400" algn="l" rtl="0" eaLnBrk="1" fontAlgn="base" hangingPunct="1">
        <a:lnSpc>
          <a:spcPct val="90000"/>
        </a:lnSpc>
        <a:spcBef>
          <a:spcPct val="0"/>
        </a:spcBef>
        <a:spcAft>
          <a:spcPct val="0"/>
        </a:spcAft>
        <a:defRPr sz="2800">
          <a:solidFill>
            <a:schemeClr val="tx2"/>
          </a:solidFill>
          <a:latin typeface="Arial" charset="0"/>
        </a:defRPr>
      </a:lvl7pPr>
      <a:lvl8pPr marL="1371600" algn="l" rtl="0" eaLnBrk="1" fontAlgn="base" hangingPunct="1">
        <a:lnSpc>
          <a:spcPct val="90000"/>
        </a:lnSpc>
        <a:spcBef>
          <a:spcPct val="0"/>
        </a:spcBef>
        <a:spcAft>
          <a:spcPct val="0"/>
        </a:spcAft>
        <a:defRPr sz="2800">
          <a:solidFill>
            <a:schemeClr val="tx2"/>
          </a:solidFill>
          <a:latin typeface="Arial" charset="0"/>
        </a:defRPr>
      </a:lvl8pPr>
      <a:lvl9pPr marL="1828800" algn="l" rtl="0" eaLnBrk="1" fontAlgn="base" hangingPunct="1">
        <a:lnSpc>
          <a:spcPct val="90000"/>
        </a:lnSpc>
        <a:spcBef>
          <a:spcPct val="0"/>
        </a:spcBef>
        <a:spcAft>
          <a:spcPct val="0"/>
        </a:spcAft>
        <a:defRPr sz="2800">
          <a:solidFill>
            <a:schemeClr val="tx2"/>
          </a:solidFill>
          <a:latin typeface="Arial" charset="0"/>
        </a:defRPr>
      </a:lvl9pPr>
    </p:titleStyle>
    <p:bodyStyle>
      <a:lvl1pPr marL="228600" indent="-228600" algn="l" rtl="0" eaLnBrk="1" fontAlgn="base" hangingPunct="1">
        <a:spcBef>
          <a:spcPct val="50000"/>
        </a:spcBef>
        <a:spcAft>
          <a:spcPct val="0"/>
        </a:spcAft>
        <a:buChar char="•"/>
        <a:defRPr sz="2400">
          <a:solidFill>
            <a:schemeClr val="tx1"/>
          </a:solidFill>
          <a:latin typeface="+mn-lt"/>
          <a:ea typeface="+mn-ea"/>
          <a:cs typeface="+mn-cs"/>
        </a:defRPr>
      </a:lvl1pPr>
      <a:lvl2pPr marL="571500" indent="-228600" algn="l" rtl="0" eaLnBrk="1" fontAlgn="base" hangingPunct="1">
        <a:spcBef>
          <a:spcPct val="30000"/>
        </a:spcBef>
        <a:spcAft>
          <a:spcPct val="0"/>
        </a:spcAft>
        <a:buFont typeface="Arial" charset="0"/>
        <a:buChar char="–"/>
        <a:defRPr sz="2000">
          <a:solidFill>
            <a:schemeClr val="tx1"/>
          </a:solidFill>
          <a:latin typeface="+mn-lt"/>
        </a:defRPr>
      </a:lvl2pPr>
      <a:lvl3pPr marL="857250" indent="-171450" algn="l" rtl="0" eaLnBrk="1" fontAlgn="base" hangingPunct="1">
        <a:spcBef>
          <a:spcPct val="25000"/>
        </a:spcBef>
        <a:spcAft>
          <a:spcPct val="0"/>
        </a:spcAft>
        <a:buChar char="•"/>
        <a:defRPr>
          <a:solidFill>
            <a:schemeClr val="tx1"/>
          </a:solidFill>
          <a:latin typeface="+mn-lt"/>
        </a:defRPr>
      </a:lvl3pPr>
      <a:lvl4pPr marL="1143000" indent="-171450" algn="l" rtl="0" eaLnBrk="1" fontAlgn="base" hangingPunct="1">
        <a:spcBef>
          <a:spcPct val="20000"/>
        </a:spcBef>
        <a:spcAft>
          <a:spcPct val="0"/>
        </a:spcAft>
        <a:buFont typeface="Arial" charset="0"/>
        <a:buChar char="–"/>
        <a:defRPr sz="1600">
          <a:solidFill>
            <a:schemeClr val="tx1"/>
          </a:solidFill>
          <a:latin typeface="+mn-lt"/>
        </a:defRPr>
      </a:lvl4pPr>
      <a:lvl5pPr marL="1485900" indent="-228600" algn="l" rtl="0" eaLnBrk="1" fontAlgn="base" hangingPunct="1">
        <a:spcBef>
          <a:spcPct val="20000"/>
        </a:spcBef>
        <a:spcAft>
          <a:spcPct val="0"/>
        </a:spcAft>
        <a:buChar char="•"/>
        <a:defRPr sz="1400">
          <a:solidFill>
            <a:schemeClr val="tx1"/>
          </a:solidFill>
          <a:latin typeface="+mn-lt"/>
        </a:defRPr>
      </a:lvl5pPr>
      <a:lvl6pPr marL="1943100" indent="-228600" algn="l" rtl="0" eaLnBrk="1" fontAlgn="base" hangingPunct="1">
        <a:spcBef>
          <a:spcPct val="20000"/>
        </a:spcBef>
        <a:spcAft>
          <a:spcPct val="0"/>
        </a:spcAft>
        <a:buChar char="•"/>
        <a:defRPr sz="1400">
          <a:solidFill>
            <a:schemeClr val="tx1"/>
          </a:solidFill>
          <a:latin typeface="+mn-lt"/>
        </a:defRPr>
      </a:lvl6pPr>
      <a:lvl7pPr marL="2400300" indent="-228600" algn="l" rtl="0" eaLnBrk="1" fontAlgn="base" hangingPunct="1">
        <a:spcBef>
          <a:spcPct val="20000"/>
        </a:spcBef>
        <a:spcAft>
          <a:spcPct val="0"/>
        </a:spcAft>
        <a:buChar char="•"/>
        <a:defRPr sz="1400">
          <a:solidFill>
            <a:schemeClr val="tx1"/>
          </a:solidFill>
          <a:latin typeface="+mn-lt"/>
        </a:defRPr>
      </a:lvl7pPr>
      <a:lvl8pPr marL="2857500" indent="-228600" algn="l" rtl="0" eaLnBrk="1" fontAlgn="base" hangingPunct="1">
        <a:spcBef>
          <a:spcPct val="20000"/>
        </a:spcBef>
        <a:spcAft>
          <a:spcPct val="0"/>
        </a:spcAft>
        <a:buChar char="•"/>
        <a:defRPr sz="1400">
          <a:solidFill>
            <a:schemeClr val="tx1"/>
          </a:solidFill>
          <a:latin typeface="+mn-lt"/>
        </a:defRPr>
      </a:lvl8pPr>
      <a:lvl9pPr marL="33147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blackWhite">
      <p:bgPr>
        <a:solidFill>
          <a:srgbClr val="BABABA"/>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61175"/>
            <a:chOff x="0" y="0"/>
            <a:chExt cx="5760" cy="4322"/>
          </a:xfrm>
        </p:grpSpPr>
        <p:sp>
          <p:nvSpPr>
            <p:cNvPr id="482307" name="Rectangle 3"/>
            <p:cNvSpPr>
              <a:spLocks noChangeArrowheads="1"/>
            </p:cNvSpPr>
            <p:nvPr userDrawn="1"/>
          </p:nvSpPr>
          <p:spPr bwMode="auto">
            <a:xfrm>
              <a:off x="0" y="0"/>
              <a:ext cx="5760" cy="4320"/>
            </a:xfrm>
            <a:prstGeom prst="rect">
              <a:avLst/>
            </a:prstGeom>
            <a:solidFill>
              <a:schemeClr val="tx2"/>
            </a:solidFill>
            <a:ln w="9525">
              <a:noFill/>
              <a:miter lim="800000"/>
              <a:headEnd/>
              <a:tailEnd/>
            </a:ln>
            <a:effectLst/>
          </p:spPr>
          <p:txBody>
            <a:bodyPr wrap="none" anchor="ctr"/>
            <a:lstStyle/>
            <a:p>
              <a:endParaRPr lang="en-GB" dirty="0"/>
            </a:p>
          </p:txBody>
        </p:sp>
        <p:pic>
          <p:nvPicPr>
            <p:cNvPr id="482308" name="Picture 4" descr="TR_SlideLogo_BW600"/>
            <p:cNvPicPr>
              <a:picLocks noChangeAspect="1" noChangeArrowheads="1"/>
            </p:cNvPicPr>
            <p:nvPr userDrawn="1"/>
          </p:nvPicPr>
          <p:blipFill>
            <a:blip r:embed="rId13" cstate="print"/>
            <a:srcRect/>
            <a:stretch>
              <a:fillRect/>
            </a:stretch>
          </p:blipFill>
          <p:spPr bwMode="auto">
            <a:xfrm>
              <a:off x="234" y="3984"/>
              <a:ext cx="1041" cy="338"/>
            </a:xfrm>
            <a:prstGeom prst="rect">
              <a:avLst/>
            </a:prstGeom>
            <a:solidFill>
              <a:schemeClr val="tx2"/>
            </a:solidFill>
          </p:spPr>
        </p:pic>
      </p:grpSp>
      <p:pic>
        <p:nvPicPr>
          <p:cNvPr id="482315" name="Picture 11" descr="hc_DividerGraphBG_Wgrey"/>
          <p:cNvPicPr>
            <a:picLocks noChangeAspect="1" noChangeArrowheads="1"/>
          </p:cNvPicPr>
          <p:nvPr/>
        </p:nvPicPr>
        <p:blipFill>
          <a:blip r:embed="rId14" cstate="print"/>
          <a:srcRect/>
          <a:stretch>
            <a:fillRect/>
          </a:stretch>
        </p:blipFill>
        <p:spPr bwMode="ltGray">
          <a:xfrm>
            <a:off x="0" y="0"/>
            <a:ext cx="9144000" cy="6858000"/>
          </a:xfrm>
          <a:prstGeom prst="rect">
            <a:avLst/>
          </a:prstGeom>
          <a:noFill/>
        </p:spPr>
      </p:pic>
      <p:sp>
        <p:nvSpPr>
          <p:cNvPr id="482312" name="Rectangle 8"/>
          <p:cNvSpPr>
            <a:spLocks noGrp="1" noChangeArrowheads="1"/>
          </p:cNvSpPr>
          <p:nvPr>
            <p:ph type="sldNum" sz="quarter" idx="4"/>
          </p:nvPr>
        </p:nvSpPr>
        <p:spPr bwMode="auto">
          <a:xfrm>
            <a:off x="8424863" y="640080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900">
                <a:solidFill>
                  <a:schemeClr val="tx2"/>
                </a:solidFill>
              </a:defRPr>
            </a:lvl1pPr>
          </a:lstStyle>
          <a:p>
            <a:fld id="{BE11B857-4828-43A5-BBFF-B2901256714C}" type="slidenum">
              <a:rPr lang="en-US"/>
              <a:pPr/>
              <a:t>‹#›</a:t>
            </a:fld>
            <a:endParaRPr lang="en-US" dirty="0"/>
          </a:p>
        </p:txBody>
      </p:sp>
      <p:sp>
        <p:nvSpPr>
          <p:cNvPr id="482316" name="Rectangle 12"/>
          <p:cNvSpPr>
            <a:spLocks noGrp="1" noChangeArrowheads="1"/>
          </p:cNvSpPr>
          <p:nvPr>
            <p:ph type="title"/>
          </p:nvPr>
        </p:nvSpPr>
        <p:spPr bwMode="auto">
          <a:xfrm>
            <a:off x="898525" y="493713"/>
            <a:ext cx="7388225" cy="83026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482317" name="Rectangle 13"/>
          <p:cNvSpPr>
            <a:spLocks noGrp="1" noChangeArrowheads="1"/>
          </p:cNvSpPr>
          <p:nvPr>
            <p:ph type="body" idx="1"/>
          </p:nvPr>
        </p:nvSpPr>
        <p:spPr bwMode="auto">
          <a:xfrm>
            <a:off x="898525" y="1528763"/>
            <a:ext cx="7388225" cy="4570412"/>
          </a:xfrm>
          <a:prstGeom prst="rect">
            <a:avLst/>
          </a:prstGeom>
          <a:noFill/>
          <a:ln w="9525" algn="ctr">
            <a:noFill/>
            <a:miter lim="800000"/>
            <a:headEnd/>
            <a:tailEnd/>
          </a:ln>
          <a:effectLst/>
        </p:spPr>
        <p:txBody>
          <a:bodyPr vert="horz" wrap="square" lIns="0" tIns="0" rIns="18288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2318" name="Line 14"/>
          <p:cNvSpPr>
            <a:spLocks noChangeShapeType="1"/>
          </p:cNvSpPr>
          <p:nvPr/>
        </p:nvSpPr>
        <p:spPr bwMode="auto">
          <a:xfrm>
            <a:off x="898525" y="1368425"/>
            <a:ext cx="7388225" cy="0"/>
          </a:xfrm>
          <a:prstGeom prst="line">
            <a:avLst/>
          </a:prstGeom>
          <a:noFill/>
          <a:ln w="24130" cap="rnd">
            <a:solidFill>
              <a:schemeClr val="tx1"/>
            </a:solidFill>
            <a:prstDash val="sysDot"/>
            <a:round/>
            <a:headEnd/>
            <a:tailEnd/>
          </a:ln>
          <a:effectLst/>
        </p:spPr>
        <p:txBody>
          <a:bodyPr/>
          <a:lstStyle/>
          <a:p>
            <a:endParaRPr lang="en-GB" dirty="0"/>
          </a:p>
        </p:txBody>
      </p:sp>
      <p:sp>
        <p:nvSpPr>
          <p:cNvPr id="482319" name="Rectangle 15"/>
          <p:cNvSpPr>
            <a:spLocks noGrp="1" noChangeArrowheads="1"/>
          </p:cNvSpPr>
          <p:nvPr>
            <p:ph type="ftr" sz="quarter" idx="3"/>
          </p:nvPr>
        </p:nvSpPr>
        <p:spPr bwMode="auto">
          <a:xfrm>
            <a:off x="3124200" y="6394450"/>
            <a:ext cx="5172075"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spcBef>
                <a:spcPct val="0"/>
              </a:spcBef>
              <a:defRPr sz="900"/>
            </a:lvl1pPr>
          </a:lstStyle>
          <a:p>
            <a:endParaRPr lang="en-US" dirty="0"/>
          </a:p>
        </p:txBody>
      </p:sp>
    </p:spTree>
  </p:cSld>
  <p:clrMap bg1="dk2" tx1="lt1" bg2="dk1"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ftr="0" dt="0"/>
  <p:txStyles>
    <p:titleStyle>
      <a:lvl1pPr algn="l" rtl="0" eaLnBrk="1" fontAlgn="base" hangingPunct="1">
        <a:lnSpc>
          <a:spcPct val="90000"/>
        </a:lnSpc>
        <a:spcBef>
          <a:spcPct val="0"/>
        </a:spcBef>
        <a:spcAft>
          <a:spcPct val="0"/>
        </a:spcAft>
        <a:defRPr sz="2600">
          <a:solidFill>
            <a:schemeClr val="tx2"/>
          </a:solidFill>
          <a:latin typeface="+mj-lt"/>
          <a:ea typeface="+mj-ea"/>
          <a:cs typeface="+mj-cs"/>
        </a:defRPr>
      </a:lvl1pPr>
      <a:lvl2pPr algn="l" rtl="0" eaLnBrk="1" fontAlgn="base" hangingPunct="1">
        <a:lnSpc>
          <a:spcPct val="90000"/>
        </a:lnSpc>
        <a:spcBef>
          <a:spcPct val="0"/>
        </a:spcBef>
        <a:spcAft>
          <a:spcPct val="0"/>
        </a:spcAft>
        <a:defRPr sz="2600">
          <a:solidFill>
            <a:schemeClr val="tx2"/>
          </a:solidFill>
          <a:latin typeface="Arial" charset="0"/>
        </a:defRPr>
      </a:lvl2pPr>
      <a:lvl3pPr algn="l" rtl="0" eaLnBrk="1" fontAlgn="base" hangingPunct="1">
        <a:lnSpc>
          <a:spcPct val="90000"/>
        </a:lnSpc>
        <a:spcBef>
          <a:spcPct val="0"/>
        </a:spcBef>
        <a:spcAft>
          <a:spcPct val="0"/>
        </a:spcAft>
        <a:defRPr sz="2600">
          <a:solidFill>
            <a:schemeClr val="tx2"/>
          </a:solidFill>
          <a:latin typeface="Arial" charset="0"/>
        </a:defRPr>
      </a:lvl3pPr>
      <a:lvl4pPr algn="l" rtl="0" eaLnBrk="1" fontAlgn="base" hangingPunct="1">
        <a:lnSpc>
          <a:spcPct val="90000"/>
        </a:lnSpc>
        <a:spcBef>
          <a:spcPct val="0"/>
        </a:spcBef>
        <a:spcAft>
          <a:spcPct val="0"/>
        </a:spcAft>
        <a:defRPr sz="2600">
          <a:solidFill>
            <a:schemeClr val="tx2"/>
          </a:solidFill>
          <a:latin typeface="Arial" charset="0"/>
        </a:defRPr>
      </a:lvl4pPr>
      <a:lvl5pPr algn="l" rtl="0" eaLnBrk="1" fontAlgn="base" hangingPunct="1">
        <a:lnSpc>
          <a:spcPct val="90000"/>
        </a:lnSpc>
        <a:spcBef>
          <a:spcPct val="0"/>
        </a:spcBef>
        <a:spcAft>
          <a:spcPct val="0"/>
        </a:spcAft>
        <a:defRPr sz="2600">
          <a:solidFill>
            <a:schemeClr val="tx2"/>
          </a:solidFill>
          <a:latin typeface="Arial" charset="0"/>
        </a:defRPr>
      </a:lvl5pPr>
      <a:lvl6pPr marL="457200" algn="l" rtl="0" eaLnBrk="1" fontAlgn="base" hangingPunct="1">
        <a:lnSpc>
          <a:spcPct val="90000"/>
        </a:lnSpc>
        <a:spcBef>
          <a:spcPct val="0"/>
        </a:spcBef>
        <a:spcAft>
          <a:spcPct val="0"/>
        </a:spcAft>
        <a:defRPr sz="2600">
          <a:solidFill>
            <a:schemeClr val="tx2"/>
          </a:solidFill>
          <a:latin typeface="Arial" charset="0"/>
        </a:defRPr>
      </a:lvl6pPr>
      <a:lvl7pPr marL="914400" algn="l" rtl="0" eaLnBrk="1" fontAlgn="base" hangingPunct="1">
        <a:lnSpc>
          <a:spcPct val="90000"/>
        </a:lnSpc>
        <a:spcBef>
          <a:spcPct val="0"/>
        </a:spcBef>
        <a:spcAft>
          <a:spcPct val="0"/>
        </a:spcAft>
        <a:defRPr sz="2600">
          <a:solidFill>
            <a:schemeClr val="tx2"/>
          </a:solidFill>
          <a:latin typeface="Arial" charset="0"/>
        </a:defRPr>
      </a:lvl7pPr>
      <a:lvl8pPr marL="1371600" algn="l" rtl="0" eaLnBrk="1" fontAlgn="base" hangingPunct="1">
        <a:lnSpc>
          <a:spcPct val="90000"/>
        </a:lnSpc>
        <a:spcBef>
          <a:spcPct val="0"/>
        </a:spcBef>
        <a:spcAft>
          <a:spcPct val="0"/>
        </a:spcAft>
        <a:defRPr sz="2600">
          <a:solidFill>
            <a:schemeClr val="tx2"/>
          </a:solidFill>
          <a:latin typeface="Arial" charset="0"/>
        </a:defRPr>
      </a:lvl8pPr>
      <a:lvl9pPr marL="1828800" algn="l" rtl="0" eaLnBrk="1" fontAlgn="base" hangingPunct="1">
        <a:lnSpc>
          <a:spcPct val="90000"/>
        </a:lnSpc>
        <a:spcBef>
          <a:spcPct val="0"/>
        </a:spcBef>
        <a:spcAft>
          <a:spcPct val="0"/>
        </a:spcAft>
        <a:defRPr sz="2600">
          <a:solidFill>
            <a:schemeClr val="tx2"/>
          </a:solidFill>
          <a:latin typeface="Arial" charset="0"/>
        </a:defRPr>
      </a:lvl9pPr>
    </p:titleStyle>
    <p:bodyStyle>
      <a:lvl1pPr marL="228600" indent="-228600" algn="l" rtl="0" eaLnBrk="1" fontAlgn="base" hangingPunct="1">
        <a:spcBef>
          <a:spcPct val="50000"/>
        </a:spcBef>
        <a:spcAft>
          <a:spcPct val="0"/>
        </a:spcAft>
        <a:buChar char="•"/>
        <a:defRPr sz="2400">
          <a:solidFill>
            <a:schemeClr val="tx1"/>
          </a:solidFill>
          <a:latin typeface="+mn-lt"/>
          <a:ea typeface="+mn-ea"/>
          <a:cs typeface="+mn-cs"/>
        </a:defRPr>
      </a:lvl1pPr>
      <a:lvl2pPr marL="571500" indent="-228600" algn="l" rtl="0" eaLnBrk="1" fontAlgn="base" hangingPunct="1">
        <a:spcBef>
          <a:spcPct val="30000"/>
        </a:spcBef>
        <a:spcAft>
          <a:spcPct val="0"/>
        </a:spcAft>
        <a:buFont typeface="Arial" charset="0"/>
        <a:buChar char="–"/>
        <a:defRPr sz="2000">
          <a:solidFill>
            <a:schemeClr val="tx1"/>
          </a:solidFill>
          <a:latin typeface="+mn-lt"/>
        </a:defRPr>
      </a:lvl2pPr>
      <a:lvl3pPr marL="857250" indent="-171450" algn="l" rtl="0" eaLnBrk="1" fontAlgn="base" hangingPunct="1">
        <a:spcBef>
          <a:spcPct val="25000"/>
        </a:spcBef>
        <a:spcAft>
          <a:spcPct val="0"/>
        </a:spcAft>
        <a:buChar char="•"/>
        <a:defRPr>
          <a:solidFill>
            <a:schemeClr val="tx1"/>
          </a:solidFill>
          <a:latin typeface="+mn-lt"/>
        </a:defRPr>
      </a:lvl3pPr>
      <a:lvl4pPr marL="1143000" indent="-171450" algn="l" rtl="0" eaLnBrk="1" fontAlgn="base" hangingPunct="1">
        <a:spcBef>
          <a:spcPct val="20000"/>
        </a:spcBef>
        <a:spcAft>
          <a:spcPct val="0"/>
        </a:spcAft>
        <a:buFont typeface="Arial" charset="0"/>
        <a:buChar char="–"/>
        <a:defRPr sz="1600">
          <a:solidFill>
            <a:schemeClr val="tx1"/>
          </a:solidFill>
          <a:latin typeface="+mn-lt"/>
        </a:defRPr>
      </a:lvl4pPr>
      <a:lvl5pPr marL="1485900" indent="-228600" algn="l" rtl="0" eaLnBrk="1" fontAlgn="base" hangingPunct="1">
        <a:spcBef>
          <a:spcPct val="20000"/>
        </a:spcBef>
        <a:spcAft>
          <a:spcPct val="0"/>
        </a:spcAft>
        <a:buChar char="•"/>
        <a:defRPr sz="1400">
          <a:solidFill>
            <a:schemeClr val="tx1"/>
          </a:solidFill>
          <a:latin typeface="+mn-lt"/>
        </a:defRPr>
      </a:lvl5pPr>
      <a:lvl6pPr marL="1943100" indent="-228600" algn="l" rtl="0" eaLnBrk="1" fontAlgn="base" hangingPunct="1">
        <a:spcBef>
          <a:spcPct val="20000"/>
        </a:spcBef>
        <a:spcAft>
          <a:spcPct val="0"/>
        </a:spcAft>
        <a:buChar char="•"/>
        <a:defRPr sz="1400">
          <a:solidFill>
            <a:schemeClr val="tx1"/>
          </a:solidFill>
          <a:latin typeface="+mn-lt"/>
        </a:defRPr>
      </a:lvl6pPr>
      <a:lvl7pPr marL="2400300" indent="-228600" algn="l" rtl="0" eaLnBrk="1" fontAlgn="base" hangingPunct="1">
        <a:spcBef>
          <a:spcPct val="20000"/>
        </a:spcBef>
        <a:spcAft>
          <a:spcPct val="0"/>
        </a:spcAft>
        <a:buChar char="•"/>
        <a:defRPr sz="1400">
          <a:solidFill>
            <a:schemeClr val="tx1"/>
          </a:solidFill>
          <a:latin typeface="+mn-lt"/>
        </a:defRPr>
      </a:lvl7pPr>
      <a:lvl8pPr marL="2857500" indent="-228600" algn="l" rtl="0" eaLnBrk="1" fontAlgn="base" hangingPunct="1">
        <a:spcBef>
          <a:spcPct val="20000"/>
        </a:spcBef>
        <a:spcAft>
          <a:spcPct val="0"/>
        </a:spcAft>
        <a:buChar char="•"/>
        <a:defRPr sz="1400">
          <a:solidFill>
            <a:schemeClr val="tx1"/>
          </a:solidFill>
          <a:latin typeface="+mn-lt"/>
        </a:defRPr>
      </a:lvl8pPr>
      <a:lvl9pPr marL="33147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31.jpeg"/><Relationship Id="rId7" Type="http://schemas.openxmlformats.org/officeDocument/2006/relationships/image" Target="../media/image44.jpeg"/><Relationship Id="rId12" Type="http://schemas.openxmlformats.org/officeDocument/2006/relationships/image" Target="../media/image47.jpeg"/><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image" Target="../media/image43.jpeg"/><Relationship Id="rId11" Type="http://schemas.openxmlformats.org/officeDocument/2006/relationships/image" Target="../media/image46.jpeg"/><Relationship Id="rId5" Type="http://schemas.openxmlformats.org/officeDocument/2006/relationships/image" Target="../media/image28.jpeg"/><Relationship Id="rId10" Type="http://schemas.openxmlformats.org/officeDocument/2006/relationships/image" Target="../media/image30.jpeg"/><Relationship Id="rId4" Type="http://schemas.openxmlformats.org/officeDocument/2006/relationships/image" Target="../media/image27.jpeg"/><Relationship Id="rId9" Type="http://schemas.openxmlformats.org/officeDocument/2006/relationships/image" Target="../media/image4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50.pn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wokinfo.com/products_tools/multidisciplinary/dci/dci-vid2.html"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55.jpeg"/></Relationships>
</file>

<file path=ppt/slides/_rels/slide2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5.xml"/><Relationship Id="rId1" Type="http://schemas.openxmlformats.org/officeDocument/2006/relationships/slideLayout" Target="../slideLayouts/slideLayout24.xml"/><Relationship Id="rId4" Type="http://schemas.openxmlformats.org/officeDocument/2006/relationships/image" Target="../media/image57.jpeg"/></Relationships>
</file>

<file path=ppt/slides/_rels/slide2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6.xml"/><Relationship Id="rId1" Type="http://schemas.openxmlformats.org/officeDocument/2006/relationships/slideLayout" Target="../slideLayouts/slideLayout25.xml"/><Relationship Id="rId4" Type="http://schemas.openxmlformats.org/officeDocument/2006/relationships/image" Target="../media/image59.jpeg"/></Relationships>
</file>

<file path=ppt/slides/_rels/slide2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7.xml"/><Relationship Id="rId1" Type="http://schemas.openxmlformats.org/officeDocument/2006/relationships/slideLayout" Target="../slideLayouts/slideLayout26.xml"/><Relationship Id="rId4" Type="http://schemas.openxmlformats.org/officeDocument/2006/relationships/image" Target="../media/image60.jpeg"/></Relationships>
</file>

<file path=ppt/slides/_rels/slide2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8.xml"/><Relationship Id="rId1" Type="http://schemas.openxmlformats.org/officeDocument/2006/relationships/slideLayout" Target="../slideLayouts/slideLayout27.xml"/><Relationship Id="rId5" Type="http://schemas.openxmlformats.org/officeDocument/2006/relationships/image" Target="../media/image62.jpeg"/><Relationship Id="rId4" Type="http://schemas.openxmlformats.org/officeDocument/2006/relationships/image" Target="../media/image61.jpeg"/></Relationships>
</file>

<file path=ppt/slides/_rels/slide29.xml.rels><?xml version="1.0" encoding="UTF-8" standalone="yes"?>
<Relationships xmlns="http://schemas.openxmlformats.org/package/2006/relationships"><Relationship Id="rId3" Type="http://schemas.openxmlformats.org/officeDocument/2006/relationships/image" Target="../media/image63.jpeg"/><Relationship Id="rId7" Type="http://schemas.openxmlformats.org/officeDocument/2006/relationships/image" Target="../media/image67.jpe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hyperlink" Target="http://www.tib-hannover.de/fileadmin/datacite/index.html" TargetMode="External"/><Relationship Id="rId13" Type="http://schemas.openxmlformats.org/officeDocument/2006/relationships/image" Target="../media/image28.jpe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7.jpeg"/><Relationship Id="rId17" Type="http://schemas.openxmlformats.org/officeDocument/2006/relationships/image" Target="../media/image32.jpeg"/><Relationship Id="rId2" Type="http://schemas.openxmlformats.org/officeDocument/2006/relationships/notesSlide" Target="../notesSlides/notesSlide5.xml"/><Relationship Id="rId16" Type="http://schemas.openxmlformats.org/officeDocument/2006/relationships/image" Target="../media/image31.jpeg"/><Relationship Id="rId1" Type="http://schemas.openxmlformats.org/officeDocument/2006/relationships/slideLayout" Target="../slideLayouts/slideLayout13.xml"/><Relationship Id="rId6" Type="http://schemas.openxmlformats.org/officeDocument/2006/relationships/image" Target="../media/image22.png"/><Relationship Id="rId11" Type="http://schemas.openxmlformats.org/officeDocument/2006/relationships/image" Target="../media/image26.png"/><Relationship Id="rId5" Type="http://schemas.openxmlformats.org/officeDocument/2006/relationships/image" Target="../media/image21.png"/><Relationship Id="rId15" Type="http://schemas.openxmlformats.org/officeDocument/2006/relationships/image" Target="../media/image30.jpe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gif"/><Relationship Id="rId14" Type="http://schemas.openxmlformats.org/officeDocument/2006/relationships/image" Target="../media/image29.jpe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1950" y="3448050"/>
            <a:ext cx="8458522" cy="819150"/>
          </a:xfrm>
        </p:spPr>
        <p:txBody>
          <a:bodyPr/>
          <a:lstStyle/>
          <a:p>
            <a:r>
              <a:rPr lang="en-GB" sz="3000" dirty="0" smtClean="0"/>
              <a:t>DATA CITATION INDEX: </a:t>
            </a:r>
            <a:br>
              <a:rPr lang="en-GB" sz="3000" dirty="0" smtClean="0"/>
            </a:br>
            <a:r>
              <a:rPr lang="en-GB" sz="3000" dirty="0" smtClean="0"/>
              <a:t>UNLOCKING </a:t>
            </a:r>
            <a:r>
              <a:rPr lang="en-GB" sz="3000" dirty="0" smtClean="0"/>
              <a:t>HIDDEN DATA</a:t>
            </a:r>
            <a:endParaRPr lang="en-GB" sz="3000" dirty="0"/>
          </a:p>
        </p:txBody>
      </p:sp>
      <p:sp>
        <p:nvSpPr>
          <p:cNvPr id="5" name="Subtitle 4"/>
          <p:cNvSpPr>
            <a:spLocks noGrp="1"/>
          </p:cNvSpPr>
          <p:nvPr>
            <p:ph type="subTitle" idx="1"/>
          </p:nvPr>
        </p:nvSpPr>
        <p:spPr/>
        <p:txBody>
          <a:bodyPr/>
          <a:lstStyle/>
          <a:p>
            <a:r>
              <a:rPr lang="en-GB" dirty="0" smtClean="0"/>
              <a:t>MIKE TAKATS</a:t>
            </a:r>
          </a:p>
          <a:p>
            <a:r>
              <a:rPr lang="en-GB" dirty="0" smtClean="0"/>
              <a:t>DIRECTOR PRODUCT STRATEGY</a:t>
            </a:r>
            <a:endParaRPr lang="en-GB" dirty="0" smtClean="0"/>
          </a:p>
          <a:p>
            <a:r>
              <a:rPr lang="en-GB" dirty="0" smtClean="0"/>
              <a:t>SCIENTIFIC &amp; SCHOLARLY RESEARCH</a:t>
            </a:r>
          </a:p>
          <a:p>
            <a:endParaRPr lang="en-GB" dirty="0" smtClean="0"/>
          </a:p>
          <a:p>
            <a:r>
              <a:rPr lang="en-GB" dirty="0" smtClean="0"/>
              <a:t>FEBRUARY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1259632" y="5260126"/>
            <a:ext cx="6495574" cy="1451679"/>
          </a:xfrm>
          <a:prstGeom prst="rect">
            <a:avLst/>
          </a:prstGeom>
          <a:noFill/>
          <a:ln w="9525">
            <a:noFill/>
            <a:miter lim="800000"/>
            <a:headEnd/>
            <a:tailEnd/>
          </a:ln>
        </p:spPr>
        <p:txBody>
          <a:bodyPr wrap="square">
            <a:spAutoFit/>
          </a:bodyPr>
          <a:lstStyle/>
          <a:p>
            <a:pPr marL="0" lvl="1">
              <a:lnSpc>
                <a:spcPts val="2600"/>
              </a:lnSpc>
              <a:spcBef>
                <a:spcPts val="600"/>
              </a:spcBef>
            </a:pPr>
            <a:r>
              <a:rPr lang="en-US" sz="2400" dirty="0" smtClean="0"/>
              <a:t> </a:t>
            </a:r>
            <a:endParaRPr lang="en-US" sz="2400" b="1" dirty="0" smtClean="0"/>
          </a:p>
          <a:p>
            <a:pPr marL="0" lvl="1">
              <a:lnSpc>
                <a:spcPts val="2800"/>
              </a:lnSpc>
              <a:spcBef>
                <a:spcPts val="1200"/>
              </a:spcBef>
            </a:pPr>
            <a:endParaRPr lang="en-US" sz="2000" dirty="0" smtClean="0"/>
          </a:p>
          <a:p>
            <a:pPr marL="0" lvl="1">
              <a:lnSpc>
                <a:spcPts val="2800"/>
              </a:lnSpc>
              <a:spcBef>
                <a:spcPts val="1200"/>
              </a:spcBef>
            </a:pPr>
            <a:endParaRPr lang="en-US" sz="2000" dirty="0" smtClean="0"/>
          </a:p>
        </p:txBody>
      </p:sp>
      <p:sp>
        <p:nvSpPr>
          <p:cNvPr id="17" name="Title 3"/>
          <p:cNvSpPr>
            <a:spLocks noGrp="1"/>
          </p:cNvSpPr>
          <p:nvPr>
            <p:ph type="title"/>
          </p:nvPr>
        </p:nvSpPr>
        <p:spPr>
          <a:xfrm>
            <a:off x="683568" y="476672"/>
            <a:ext cx="7369175" cy="836612"/>
          </a:xfrm>
        </p:spPr>
        <p:txBody>
          <a:bodyPr/>
          <a:lstStyle/>
          <a:p>
            <a:r>
              <a:rPr lang="en-GB" sz="3200" dirty="0" smtClean="0"/>
              <a:t>Funding Mandates Becoming Stronger</a:t>
            </a:r>
            <a:endParaRPr lang="en-GB" sz="3200" dirty="0"/>
          </a:p>
        </p:txBody>
      </p:sp>
      <p:pic>
        <p:nvPicPr>
          <p:cNvPr id="346115" name="Picture 3"/>
          <p:cNvPicPr>
            <a:picLocks noChangeAspect="1" noChangeArrowheads="1"/>
          </p:cNvPicPr>
          <p:nvPr/>
        </p:nvPicPr>
        <p:blipFill>
          <a:blip r:embed="rId3" cstate="print"/>
          <a:srcRect/>
          <a:stretch>
            <a:fillRect/>
          </a:stretch>
        </p:blipFill>
        <p:spPr bwMode="auto">
          <a:xfrm>
            <a:off x="1403648" y="1844824"/>
            <a:ext cx="6438305" cy="917898"/>
          </a:xfrm>
          <a:prstGeom prst="rect">
            <a:avLst/>
          </a:prstGeom>
          <a:noFill/>
          <a:ln w="9525">
            <a:noFill/>
            <a:miter lim="800000"/>
            <a:headEnd/>
            <a:tailEnd/>
          </a:ln>
        </p:spPr>
      </p:pic>
      <p:sp>
        <p:nvSpPr>
          <p:cNvPr id="8" name="Rectangle 11"/>
          <p:cNvSpPr>
            <a:spLocks noChangeArrowheads="1"/>
          </p:cNvSpPr>
          <p:nvPr/>
        </p:nvSpPr>
        <p:spPr bwMode="auto">
          <a:xfrm>
            <a:off x="755576" y="3212976"/>
            <a:ext cx="7848872" cy="2118529"/>
          </a:xfrm>
          <a:prstGeom prst="rect">
            <a:avLst/>
          </a:prstGeom>
          <a:noFill/>
          <a:ln w="9525">
            <a:noFill/>
            <a:miter lim="800000"/>
            <a:headEnd/>
            <a:tailEnd/>
          </a:ln>
        </p:spPr>
        <p:txBody>
          <a:bodyPr wrap="square">
            <a:spAutoFit/>
          </a:bodyPr>
          <a:lstStyle/>
          <a:p>
            <a:pPr marL="0" lvl="1">
              <a:lnSpc>
                <a:spcPts val="2600"/>
              </a:lnSpc>
              <a:spcBef>
                <a:spcPts val="600"/>
              </a:spcBef>
            </a:pPr>
            <a:r>
              <a:rPr lang="en-US" sz="2800" dirty="0" smtClean="0"/>
              <a:t>January 14, 2013… “failure to provide the requisite Data Management Plan will </a:t>
            </a:r>
            <a:r>
              <a:rPr lang="en-US" sz="2800" b="1" dirty="0" smtClean="0"/>
              <a:t>result in the application being rejected or terminated</a:t>
            </a:r>
            <a:r>
              <a:rPr lang="en-US" sz="2800" dirty="0" smtClean="0"/>
              <a:t>.” </a:t>
            </a:r>
          </a:p>
          <a:p>
            <a:pPr marL="0" lvl="1">
              <a:lnSpc>
                <a:spcPts val="2800"/>
              </a:lnSpc>
              <a:spcBef>
                <a:spcPts val="1200"/>
              </a:spcBef>
            </a:pPr>
            <a:endParaRPr lang="en-US" sz="2000" dirty="0" smtClean="0"/>
          </a:p>
          <a:p>
            <a:pPr marL="0" lvl="1">
              <a:lnSpc>
                <a:spcPts val="2800"/>
              </a:lnSpc>
              <a:spcBef>
                <a:spcPts val="1200"/>
              </a:spcBef>
            </a:pPr>
            <a:endParaRPr lang="en-US" sz="2000" dirty="0" smtClean="0"/>
          </a:p>
        </p:txBody>
      </p:sp>
      <p:pic>
        <p:nvPicPr>
          <p:cNvPr id="7" name="Picture 6" descr="NSF Logo 2.png"/>
          <p:cNvPicPr>
            <a:picLocks noChangeAspect="1"/>
          </p:cNvPicPr>
          <p:nvPr/>
        </p:nvPicPr>
        <p:blipFill>
          <a:blip r:embed="rId4" cstate="print"/>
          <a:stretch>
            <a:fillRect/>
          </a:stretch>
        </p:blipFill>
        <p:spPr>
          <a:xfrm>
            <a:off x="3347864" y="4365104"/>
            <a:ext cx="2086314" cy="2088232"/>
          </a:xfrm>
          <a:prstGeom prst="rect">
            <a:avLst/>
          </a:prstGeom>
        </p:spPr>
      </p:pic>
    </p:spTree>
  </p:cSld>
  <p:clrMapOvr>
    <a:masterClrMapping/>
  </p:clrMapOvr>
  <p:transition>
    <p:spli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Data Elevated to “Article Status”?</a:t>
            </a:r>
            <a:endParaRPr lang="en-US" sz="3200" dirty="0"/>
          </a:p>
        </p:txBody>
      </p:sp>
      <p:sp>
        <p:nvSpPr>
          <p:cNvPr id="363521" name="Rectangle 1"/>
          <p:cNvSpPr>
            <a:spLocks noChangeArrowheads="1"/>
          </p:cNvSpPr>
          <p:nvPr/>
        </p:nvSpPr>
        <p:spPr bwMode="auto">
          <a:xfrm>
            <a:off x="1115616" y="1854116"/>
            <a:ext cx="6696744"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2400" b="1" dirty="0" smtClean="0">
                <a:solidFill>
                  <a:schemeClr val="tx1">
                    <a:lumMod val="50000"/>
                  </a:schemeClr>
                </a:solidFill>
                <a:latin typeface="Arial" pitchFamily="34" charset="0"/>
                <a:cs typeface="Arial" pitchFamily="34" charset="0"/>
              </a:rPr>
              <a:t>January 14, 2013.. </a:t>
            </a:r>
            <a:r>
              <a:rPr kumimoji="0" lang="en-US" sz="2400" b="1" i="0" u="none" strike="noStrike" cap="none" normalizeH="0" baseline="0" dirty="0" smtClean="0">
                <a:ln>
                  <a:noFill/>
                </a:ln>
                <a:solidFill>
                  <a:schemeClr val="tx1">
                    <a:lumMod val="50000"/>
                  </a:schemeClr>
                </a:solidFill>
                <a:effectLst/>
                <a:latin typeface="Arial" pitchFamily="34" charset="0"/>
                <a:ea typeface="Calibri" pitchFamily="34" charset="0"/>
                <a:cs typeface="Arial" pitchFamily="34" charset="0"/>
              </a:rPr>
              <a:t>Biographical Sketch(es),</a:t>
            </a:r>
            <a:r>
              <a:rPr kumimoji="0" lang="en-US" sz="2400" b="0" i="0" u="none" strike="noStrike" cap="none" normalizeH="0" baseline="0" dirty="0" smtClean="0">
                <a:ln>
                  <a:noFill/>
                </a:ln>
                <a:solidFill>
                  <a:schemeClr val="tx1">
                    <a:lumMod val="50000"/>
                  </a:schemeClr>
                </a:solidFill>
                <a:effectLst/>
                <a:latin typeface="Arial" pitchFamily="34" charset="0"/>
                <a:ea typeface="Calibri" pitchFamily="34" charset="0"/>
                <a:cs typeface="Arial" pitchFamily="34" charset="0"/>
              </a:rPr>
              <a:t> has been revised to rename the “Publications” section to “Products”…. This change makes clear that </a:t>
            </a:r>
            <a:r>
              <a:rPr kumimoji="0" lang="en-US" sz="2400" b="0" i="0" strike="noStrike" cap="none" normalizeH="0" baseline="0" dirty="0" smtClean="0">
                <a:ln>
                  <a:noFill/>
                </a:ln>
                <a:solidFill>
                  <a:schemeClr val="tx1">
                    <a:lumMod val="50000"/>
                  </a:schemeClr>
                </a:solidFill>
                <a:effectLst/>
                <a:latin typeface="Arial" pitchFamily="34" charset="0"/>
                <a:ea typeface="Calibri" pitchFamily="34" charset="0"/>
                <a:cs typeface="Arial" pitchFamily="34" charset="0"/>
              </a:rPr>
              <a:t>products may include, but are not limited to, publications, </a:t>
            </a:r>
            <a:r>
              <a:rPr kumimoji="0" lang="en-US" sz="2400" b="1" i="0" u="sng" strike="noStrike" cap="none" normalizeH="0" baseline="0" dirty="0" smtClean="0">
                <a:ln>
                  <a:noFill/>
                </a:ln>
                <a:solidFill>
                  <a:schemeClr val="tx1">
                    <a:lumMod val="50000"/>
                  </a:schemeClr>
                </a:solidFill>
                <a:effectLst/>
                <a:latin typeface="Arial" pitchFamily="34" charset="0"/>
                <a:ea typeface="Calibri" pitchFamily="34" charset="0"/>
                <a:cs typeface="Arial" pitchFamily="34" charset="0"/>
              </a:rPr>
              <a:t>data sets, software, patents, and copyrights.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755576" y="4653136"/>
            <a:ext cx="6696744" cy="1077218"/>
          </a:xfrm>
          <a:prstGeom prst="rect">
            <a:avLst/>
          </a:prstGeom>
        </p:spPr>
        <p:txBody>
          <a:bodyPr wrap="square">
            <a:spAutoFit/>
          </a:bodyPr>
          <a:lstStyle/>
          <a:p>
            <a:r>
              <a:rPr lang="en-US" sz="3200" dirty="0" smtClean="0">
                <a:solidFill>
                  <a:schemeClr val="tx2"/>
                </a:solidFill>
                <a:latin typeface="+mj-lt"/>
                <a:ea typeface="+mj-ea"/>
                <a:cs typeface="+mj-cs"/>
              </a:rPr>
              <a:t>Biosketches now include “Products”, not “</a:t>
            </a:r>
            <a:r>
              <a:rPr lang="en-US" sz="3200" dirty="0" smtClean="0">
                <a:solidFill>
                  <a:schemeClr val="tx2"/>
                </a:solidFill>
                <a:latin typeface="+mj-lt"/>
                <a:ea typeface="+mj-ea"/>
                <a:cs typeface="+mj-cs"/>
              </a:rPr>
              <a:t>Publications”</a:t>
            </a:r>
            <a:endParaRPr lang="en-US" sz="3200" dirty="0" smtClean="0">
              <a:solidFill>
                <a:schemeClr val="tx2"/>
              </a:solidFill>
              <a:latin typeface="+mj-lt"/>
              <a:ea typeface="+mj-ea"/>
              <a:cs typeface="+mj-cs"/>
            </a:endParaRPr>
          </a:p>
        </p:txBody>
      </p:sp>
      <p:pic>
        <p:nvPicPr>
          <p:cNvPr id="7" name="Picture 6" descr="NSF Logo 2.png"/>
          <p:cNvPicPr>
            <a:picLocks noChangeAspect="1"/>
          </p:cNvPicPr>
          <p:nvPr/>
        </p:nvPicPr>
        <p:blipFill>
          <a:blip r:embed="rId3" cstate="print"/>
          <a:stretch>
            <a:fillRect/>
          </a:stretch>
        </p:blipFill>
        <p:spPr>
          <a:xfrm>
            <a:off x="6300192" y="4221088"/>
            <a:ext cx="2086314" cy="208823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Challenges with Research Data</a:t>
            </a:r>
            <a:endParaRPr lang="en-GB" sz="3200" dirty="0"/>
          </a:p>
        </p:txBody>
      </p:sp>
      <p:sp>
        <p:nvSpPr>
          <p:cNvPr id="3" name="Content Placeholder 2"/>
          <p:cNvSpPr>
            <a:spLocks noGrp="1"/>
          </p:cNvSpPr>
          <p:nvPr>
            <p:ph idx="1"/>
          </p:nvPr>
        </p:nvSpPr>
        <p:spPr>
          <a:xfrm>
            <a:off x="917575" y="1500174"/>
            <a:ext cx="6750769" cy="2144850"/>
          </a:xfrm>
        </p:spPr>
        <p:txBody>
          <a:bodyPr/>
          <a:lstStyle/>
          <a:p>
            <a:r>
              <a:rPr lang="en-GB" dirty="0" smtClean="0"/>
              <a:t>Access &amp; discovery</a:t>
            </a:r>
          </a:p>
          <a:p>
            <a:r>
              <a:rPr lang="en-GB" dirty="0" smtClean="0"/>
              <a:t>Citation standards</a:t>
            </a:r>
          </a:p>
          <a:p>
            <a:r>
              <a:rPr lang="en-GB" dirty="0" smtClean="0"/>
              <a:t>Lack of willingness to deposit and cite</a:t>
            </a:r>
          </a:p>
          <a:p>
            <a:r>
              <a:rPr lang="en-GB" dirty="0" smtClean="0"/>
              <a:t>Lack of recognition / credit</a:t>
            </a:r>
          </a:p>
          <a:p>
            <a:endParaRPr lang="en-GB" dirty="0" smtClean="0"/>
          </a:p>
          <a:p>
            <a:endParaRPr lang="en-GB" dirty="0"/>
          </a:p>
        </p:txBody>
      </p:sp>
      <p:pic>
        <p:nvPicPr>
          <p:cNvPr id="4" name="Picture 5" descr="untitled"/>
          <p:cNvPicPr>
            <a:picLocks noChangeAspect="1" noChangeArrowheads="1"/>
          </p:cNvPicPr>
          <p:nvPr/>
        </p:nvPicPr>
        <p:blipFill>
          <a:blip r:embed="rId3" cstate="print"/>
          <a:srcRect l="-37" t="16879" b="29433"/>
          <a:stretch>
            <a:fillRect/>
          </a:stretch>
        </p:blipFill>
        <p:spPr bwMode="auto">
          <a:xfrm>
            <a:off x="827584" y="3717032"/>
            <a:ext cx="7974078" cy="264560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3" y="506413"/>
            <a:ext cx="8352928" cy="836612"/>
          </a:xfrm>
        </p:spPr>
        <p:txBody>
          <a:bodyPr/>
          <a:lstStyle/>
          <a:p>
            <a:r>
              <a:rPr lang="en-GB" sz="3200" dirty="0" smtClean="0"/>
              <a:t>Over 500 Data Repositories Established</a:t>
            </a:r>
            <a:endParaRPr lang="en-GB" sz="3200" dirty="0"/>
          </a:p>
        </p:txBody>
      </p:sp>
      <p:pic>
        <p:nvPicPr>
          <p:cNvPr id="5122" name="Picture 2"/>
          <p:cNvPicPr>
            <a:picLocks noChangeAspect="1" noChangeArrowheads="1"/>
          </p:cNvPicPr>
          <p:nvPr/>
        </p:nvPicPr>
        <p:blipFill>
          <a:blip r:embed="rId3" cstate="print"/>
          <a:srcRect/>
          <a:stretch>
            <a:fillRect/>
          </a:stretch>
        </p:blipFill>
        <p:spPr bwMode="auto">
          <a:xfrm>
            <a:off x="323528" y="1556792"/>
            <a:ext cx="8604448" cy="494755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719064" y="548680"/>
            <a:ext cx="8424936" cy="823752"/>
          </a:xfrm>
          <a:prstGeom prst="rect">
            <a:avLst/>
          </a:prstGeom>
          <a:noFill/>
          <a:ln w="9525">
            <a:noFill/>
            <a:miter lim="800000"/>
            <a:headEnd/>
            <a:tailEnd/>
          </a:ln>
        </p:spPr>
        <p:txBody>
          <a:bodyPr wrap="square">
            <a:spAutoFit/>
          </a:bodyPr>
          <a:lstStyle/>
          <a:p>
            <a:pPr>
              <a:lnSpc>
                <a:spcPts val="2500"/>
              </a:lnSpc>
              <a:spcBef>
                <a:spcPts val="600"/>
              </a:spcBef>
            </a:pPr>
            <a:r>
              <a:rPr lang="en-US" sz="3200" dirty="0" smtClean="0">
                <a:solidFill>
                  <a:schemeClr val="tx2"/>
                </a:solidFill>
              </a:rPr>
              <a:t>Research Data</a:t>
            </a:r>
          </a:p>
          <a:p>
            <a:pPr>
              <a:lnSpc>
                <a:spcPts val="2500"/>
              </a:lnSpc>
              <a:spcBef>
                <a:spcPts val="600"/>
              </a:spcBef>
            </a:pPr>
            <a:r>
              <a:rPr lang="en-US" sz="3200" dirty="0" smtClean="0">
                <a:solidFill>
                  <a:schemeClr val="tx2"/>
                </a:solidFill>
              </a:rPr>
              <a:t>Diverse and Disparate Sources </a:t>
            </a:r>
          </a:p>
        </p:txBody>
      </p:sp>
      <p:pic>
        <p:nvPicPr>
          <p:cNvPr id="8" name="Picture 7" descr="ICPSR.jpg"/>
          <p:cNvPicPr>
            <a:picLocks noChangeAspect="1"/>
          </p:cNvPicPr>
          <p:nvPr/>
        </p:nvPicPr>
        <p:blipFill>
          <a:blip r:embed="rId3" cstate="print"/>
          <a:stretch>
            <a:fillRect/>
          </a:stretch>
        </p:blipFill>
        <p:spPr>
          <a:xfrm>
            <a:off x="7018316" y="3508672"/>
            <a:ext cx="1816179" cy="493283"/>
          </a:xfrm>
          <a:prstGeom prst="rect">
            <a:avLst/>
          </a:prstGeom>
          <a:ln w="3175">
            <a:solidFill>
              <a:schemeClr val="tx1"/>
            </a:solidFill>
          </a:ln>
        </p:spPr>
      </p:pic>
      <p:grpSp>
        <p:nvGrpSpPr>
          <p:cNvPr id="3" name="Group 12"/>
          <p:cNvGrpSpPr/>
          <p:nvPr/>
        </p:nvGrpSpPr>
        <p:grpSpPr>
          <a:xfrm>
            <a:off x="3203848" y="5085184"/>
            <a:ext cx="1681884" cy="427511"/>
            <a:chOff x="5237018" y="2493819"/>
            <a:chExt cx="2857536" cy="641267"/>
          </a:xfrm>
        </p:grpSpPr>
        <p:pic>
          <p:nvPicPr>
            <p:cNvPr id="10" name="Picture 9" descr="GEO1.jpg"/>
            <p:cNvPicPr>
              <a:picLocks noChangeAspect="1"/>
            </p:cNvPicPr>
            <p:nvPr/>
          </p:nvPicPr>
          <p:blipFill>
            <a:blip r:embed="rId4" cstate="print"/>
            <a:srcRect l="5882" t="13483" b="13483"/>
            <a:stretch>
              <a:fillRect/>
            </a:stretch>
          </p:blipFill>
          <p:spPr>
            <a:xfrm>
              <a:off x="5257160" y="2541320"/>
              <a:ext cx="1564620" cy="529690"/>
            </a:xfrm>
            <a:prstGeom prst="rect">
              <a:avLst/>
            </a:prstGeom>
          </p:spPr>
        </p:pic>
        <p:pic>
          <p:nvPicPr>
            <p:cNvPr id="11" name="Picture 10" descr="GEO2.jpg"/>
            <p:cNvPicPr>
              <a:picLocks noChangeAspect="1"/>
            </p:cNvPicPr>
            <p:nvPr/>
          </p:nvPicPr>
          <p:blipFill>
            <a:blip r:embed="rId5" cstate="print"/>
            <a:stretch>
              <a:fillRect/>
            </a:stretch>
          </p:blipFill>
          <p:spPr>
            <a:xfrm>
              <a:off x="6669614" y="2506114"/>
              <a:ext cx="1424940" cy="601980"/>
            </a:xfrm>
            <a:prstGeom prst="rect">
              <a:avLst/>
            </a:prstGeom>
          </p:spPr>
        </p:pic>
        <p:sp>
          <p:nvSpPr>
            <p:cNvPr id="12" name="Rectangle 11"/>
            <p:cNvSpPr/>
            <p:nvPr/>
          </p:nvSpPr>
          <p:spPr bwMode="auto">
            <a:xfrm>
              <a:off x="5237018" y="2493819"/>
              <a:ext cx="2826327" cy="641267"/>
            </a:xfrm>
            <a:prstGeom prst="rect">
              <a:avLst/>
            </a:prstGeom>
            <a:noFill/>
            <a:ln w="9525" cap="flat" cmpd="sng" algn="ctr">
              <a:solidFill>
                <a:schemeClr val="bg2"/>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p:txBody>
        </p:sp>
      </p:grpSp>
      <p:pic>
        <p:nvPicPr>
          <p:cNvPr id="13" name="Picture 12" descr="DRYAD.jpg"/>
          <p:cNvPicPr>
            <a:picLocks noChangeAspect="1"/>
          </p:cNvPicPr>
          <p:nvPr/>
        </p:nvPicPr>
        <p:blipFill>
          <a:blip r:embed="rId6" cstate="print"/>
          <a:stretch>
            <a:fillRect/>
          </a:stretch>
        </p:blipFill>
        <p:spPr>
          <a:xfrm>
            <a:off x="7236296" y="1556792"/>
            <a:ext cx="1135331" cy="528277"/>
          </a:xfrm>
          <a:prstGeom prst="rect">
            <a:avLst/>
          </a:prstGeom>
        </p:spPr>
      </p:pic>
      <p:pic>
        <p:nvPicPr>
          <p:cNvPr id="14" name="Picture 13" descr="ADA.jpg"/>
          <p:cNvPicPr>
            <a:picLocks noChangeAspect="1"/>
          </p:cNvPicPr>
          <p:nvPr/>
        </p:nvPicPr>
        <p:blipFill>
          <a:blip r:embed="rId7" cstate="print"/>
          <a:stretch>
            <a:fillRect/>
          </a:stretch>
        </p:blipFill>
        <p:spPr>
          <a:xfrm>
            <a:off x="6444208" y="2924944"/>
            <a:ext cx="1847547" cy="381312"/>
          </a:xfrm>
          <a:prstGeom prst="rect">
            <a:avLst/>
          </a:prstGeom>
        </p:spPr>
      </p:pic>
      <p:pic>
        <p:nvPicPr>
          <p:cNvPr id="15" name="Picture 14" descr="pangaea.jpg"/>
          <p:cNvPicPr>
            <a:picLocks noChangeAspect="1"/>
          </p:cNvPicPr>
          <p:nvPr/>
        </p:nvPicPr>
        <p:blipFill>
          <a:blip r:embed="rId8" cstate="print"/>
          <a:stretch>
            <a:fillRect/>
          </a:stretch>
        </p:blipFill>
        <p:spPr>
          <a:xfrm>
            <a:off x="1043608" y="5085184"/>
            <a:ext cx="1329807" cy="724395"/>
          </a:xfrm>
          <a:prstGeom prst="rect">
            <a:avLst/>
          </a:prstGeom>
          <a:ln w="3175">
            <a:solidFill>
              <a:schemeClr val="bg2"/>
            </a:solidFill>
          </a:ln>
        </p:spPr>
      </p:pic>
      <p:pic>
        <p:nvPicPr>
          <p:cNvPr id="16" name="Picture 15" descr="genolev.jpg"/>
          <p:cNvPicPr>
            <a:picLocks noChangeAspect="1"/>
          </p:cNvPicPr>
          <p:nvPr/>
        </p:nvPicPr>
        <p:blipFill>
          <a:blip r:embed="rId9" cstate="print"/>
          <a:srcRect l="13521" t="15190" r="13521" b="15190"/>
          <a:stretch>
            <a:fillRect/>
          </a:stretch>
        </p:blipFill>
        <p:spPr>
          <a:xfrm>
            <a:off x="6372200" y="4365104"/>
            <a:ext cx="1856015" cy="394134"/>
          </a:xfrm>
          <a:prstGeom prst="rect">
            <a:avLst/>
          </a:prstGeom>
        </p:spPr>
      </p:pic>
      <p:pic>
        <p:nvPicPr>
          <p:cNvPr id="17" name="Picture 16" descr="eurostat.jpg"/>
          <p:cNvPicPr>
            <a:picLocks noChangeAspect="1"/>
          </p:cNvPicPr>
          <p:nvPr/>
        </p:nvPicPr>
        <p:blipFill>
          <a:blip r:embed="rId10" cstate="print"/>
          <a:stretch>
            <a:fillRect/>
          </a:stretch>
        </p:blipFill>
        <p:spPr>
          <a:xfrm>
            <a:off x="5076056" y="5733256"/>
            <a:ext cx="2231340" cy="427171"/>
          </a:xfrm>
          <a:prstGeom prst="rect">
            <a:avLst/>
          </a:prstGeom>
        </p:spPr>
      </p:pic>
      <p:pic>
        <p:nvPicPr>
          <p:cNvPr id="18" name="Picture 17" descr="emdb.jpg"/>
          <p:cNvPicPr>
            <a:picLocks noChangeAspect="1"/>
          </p:cNvPicPr>
          <p:nvPr/>
        </p:nvPicPr>
        <p:blipFill>
          <a:blip r:embed="rId11" cstate="print"/>
          <a:stretch>
            <a:fillRect/>
          </a:stretch>
        </p:blipFill>
        <p:spPr>
          <a:xfrm>
            <a:off x="6516216" y="2276872"/>
            <a:ext cx="1520039" cy="419147"/>
          </a:xfrm>
          <a:prstGeom prst="rect">
            <a:avLst/>
          </a:prstGeom>
        </p:spPr>
      </p:pic>
      <p:pic>
        <p:nvPicPr>
          <p:cNvPr id="19" name="Picture 18" descr="drugbank.jpg"/>
          <p:cNvPicPr>
            <a:picLocks noChangeAspect="1"/>
          </p:cNvPicPr>
          <p:nvPr/>
        </p:nvPicPr>
        <p:blipFill>
          <a:blip r:embed="rId12" cstate="print"/>
          <a:stretch>
            <a:fillRect/>
          </a:stretch>
        </p:blipFill>
        <p:spPr>
          <a:xfrm>
            <a:off x="5724128" y="5013176"/>
            <a:ext cx="2125683" cy="334753"/>
          </a:xfrm>
          <a:prstGeom prst="rect">
            <a:avLst/>
          </a:prstGeom>
          <a:ln>
            <a:solidFill>
              <a:srgbClr val="003399"/>
            </a:solidFill>
          </a:ln>
        </p:spPr>
      </p:pic>
      <p:sp>
        <p:nvSpPr>
          <p:cNvPr id="20" name="Rectangle 11"/>
          <p:cNvSpPr>
            <a:spLocks noChangeArrowheads="1"/>
          </p:cNvSpPr>
          <p:nvPr/>
        </p:nvSpPr>
        <p:spPr bwMode="auto">
          <a:xfrm>
            <a:off x="319523" y="1700808"/>
            <a:ext cx="6196693" cy="2400657"/>
          </a:xfrm>
          <a:prstGeom prst="rect">
            <a:avLst/>
          </a:prstGeom>
          <a:noFill/>
          <a:ln w="9525">
            <a:noFill/>
            <a:miter lim="800000"/>
            <a:headEnd/>
            <a:tailEnd/>
          </a:ln>
        </p:spPr>
        <p:txBody>
          <a:bodyPr wrap="square">
            <a:spAutoFit/>
          </a:bodyPr>
          <a:lstStyle/>
          <a:p>
            <a:pPr marL="228600" lvl="1" indent="-3175">
              <a:lnSpc>
                <a:spcPts val="2800"/>
              </a:lnSpc>
              <a:spcBef>
                <a:spcPts val="1200"/>
              </a:spcBef>
              <a:buClr>
                <a:srgbClr val="FF6600"/>
              </a:buClr>
            </a:pPr>
            <a:r>
              <a:rPr lang="en-US" sz="2800" dirty="0" smtClean="0"/>
              <a:t>There are many quality repositories maintained for the purpose of providing access to research data. </a:t>
            </a:r>
          </a:p>
          <a:p>
            <a:pPr marL="228600" lvl="1" indent="-3175">
              <a:lnSpc>
                <a:spcPts val="2800"/>
              </a:lnSpc>
              <a:spcBef>
                <a:spcPts val="1200"/>
              </a:spcBef>
              <a:buClr>
                <a:srgbClr val="FF6600"/>
              </a:buClr>
            </a:pPr>
            <a:r>
              <a:rPr lang="en-US" sz="2800" dirty="0" smtClean="0"/>
              <a:t>Repositories are separately maintained, with varying schemes of organization and search capabilities.</a:t>
            </a:r>
          </a:p>
        </p:txBody>
      </p:sp>
    </p:spTree>
  </p:cSld>
  <p:clrMapOvr>
    <a:masterClrMapping/>
  </p:clrMapOvr>
  <p:transition>
    <p:spli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p:cNvSpPr>
            <a:spLocks noGrp="1" noChangeArrowheads="1"/>
          </p:cNvSpPr>
          <p:nvPr>
            <p:ph type="title"/>
          </p:nvPr>
        </p:nvSpPr>
        <p:spPr>
          <a:xfrm>
            <a:off x="917575" y="506413"/>
            <a:ext cx="7614865" cy="836612"/>
          </a:xfrm>
        </p:spPr>
        <p:txBody>
          <a:bodyPr anchor="b"/>
          <a:lstStyle/>
          <a:p>
            <a:r>
              <a:rPr lang="en-US" sz="3200" dirty="0" smtClean="0">
                <a:solidFill>
                  <a:srgbClr val="FF8000"/>
                </a:solidFill>
              </a:rPr>
              <a:t>Barriers to Researchers Citing Data</a:t>
            </a:r>
            <a:endParaRPr lang="en-US" sz="3200" b="0" dirty="0" smtClean="0">
              <a:solidFill>
                <a:srgbClr val="FF8000"/>
              </a:solidFill>
            </a:endParaRPr>
          </a:p>
        </p:txBody>
      </p:sp>
      <p:sp>
        <p:nvSpPr>
          <p:cNvPr id="11" name="Content Placeholder 10"/>
          <p:cNvSpPr>
            <a:spLocks noGrp="1"/>
          </p:cNvSpPr>
          <p:nvPr>
            <p:ph idx="1"/>
          </p:nvPr>
        </p:nvSpPr>
        <p:spPr/>
        <p:txBody>
          <a:bodyPr/>
          <a:lstStyle/>
          <a:p>
            <a:pPr marL="0" indent="0">
              <a:buNone/>
            </a:pPr>
            <a:r>
              <a:rPr lang="en-US" dirty="0" smtClean="0"/>
              <a:t>Researchers agree that data </a:t>
            </a:r>
            <a:r>
              <a:rPr lang="en-US" i="1" dirty="0" smtClean="0"/>
              <a:t>should</a:t>
            </a:r>
            <a:r>
              <a:rPr lang="en-US" dirty="0" smtClean="0"/>
              <a:t>  be cited, but there are currently no universally accepted standards for citing data  </a:t>
            </a:r>
          </a:p>
          <a:p>
            <a:pPr>
              <a:buNone/>
            </a:pPr>
            <a:endParaRPr lang="en-US" dirty="0"/>
          </a:p>
        </p:txBody>
      </p:sp>
      <p:sp>
        <p:nvSpPr>
          <p:cNvPr id="37" name="Slide Number Placeholder 36"/>
          <p:cNvSpPr>
            <a:spLocks noGrp="1"/>
          </p:cNvSpPr>
          <p:nvPr>
            <p:ph type="sldNum" sz="quarter" idx="11"/>
          </p:nvPr>
        </p:nvSpPr>
        <p:spPr/>
        <p:txBody>
          <a:bodyPr/>
          <a:lstStyle/>
          <a:p>
            <a:pPr>
              <a:defRPr/>
            </a:pPr>
            <a:fld id="{0AA01F44-96D4-4F63-9844-E7D1DB6E8D4C}" type="slidenum">
              <a:rPr lang="en-US" smtClean="0">
                <a:solidFill>
                  <a:srgbClr val="4B4B4B"/>
                </a:solidFill>
              </a:rPr>
              <a:pPr>
                <a:defRPr/>
              </a:pPr>
              <a:t>15</a:t>
            </a:fld>
            <a:endParaRPr lang="en-US" dirty="0">
              <a:solidFill>
                <a:srgbClr val="4B4B4B"/>
              </a:solidFill>
            </a:endParaRPr>
          </a:p>
        </p:txBody>
      </p:sp>
      <p:sp>
        <p:nvSpPr>
          <p:cNvPr id="5" name="TextBox 4"/>
          <p:cNvSpPr txBox="1"/>
          <p:nvPr/>
        </p:nvSpPr>
        <p:spPr>
          <a:xfrm>
            <a:off x="1187624" y="2996952"/>
            <a:ext cx="6480720" cy="2831544"/>
          </a:xfrm>
          <a:prstGeom prst="rect">
            <a:avLst/>
          </a:prstGeom>
          <a:solidFill>
            <a:srgbClr val="FF8000"/>
          </a:solidFill>
        </p:spPr>
        <p:txBody>
          <a:bodyPr wrap="square" rtlCol="0">
            <a:spAutoFit/>
          </a:bodyPr>
          <a:lstStyle/>
          <a:p>
            <a:pPr>
              <a:lnSpc>
                <a:spcPct val="80000"/>
              </a:lnSpc>
            </a:pPr>
            <a:endParaRPr lang="en-US" sz="2000" b="1" dirty="0" smtClean="0"/>
          </a:p>
          <a:p>
            <a:pPr>
              <a:lnSpc>
                <a:spcPct val="80000"/>
              </a:lnSpc>
              <a:buNone/>
            </a:pPr>
            <a:r>
              <a:rPr lang="en-US" sz="2000" dirty="0" smtClean="0"/>
              <a:t>“</a:t>
            </a:r>
            <a:r>
              <a:rPr lang="en-US" sz="2000" i="1" dirty="0" smtClean="0"/>
              <a:t>Lack of knowledge about standards for citation and of proper scholarly recognition and/or evaluation of such materials.”…</a:t>
            </a:r>
          </a:p>
          <a:p>
            <a:pPr>
              <a:lnSpc>
                <a:spcPct val="80000"/>
              </a:lnSpc>
              <a:buNone/>
            </a:pPr>
            <a:endParaRPr lang="en-US" sz="2000" i="1" dirty="0" smtClean="0"/>
          </a:p>
          <a:p>
            <a:pPr>
              <a:lnSpc>
                <a:spcPct val="80000"/>
              </a:lnSpc>
              <a:buNone/>
            </a:pPr>
            <a:r>
              <a:rPr lang="en-US" sz="2000" i="1" dirty="0" smtClean="0"/>
              <a:t>“…cumbersome citation formats including very long internet addresses.” </a:t>
            </a:r>
          </a:p>
          <a:p>
            <a:pPr>
              <a:lnSpc>
                <a:spcPct val="80000"/>
              </a:lnSpc>
              <a:buNone/>
            </a:pPr>
            <a:endParaRPr lang="en-US" sz="2000" i="1" dirty="0" smtClean="0"/>
          </a:p>
          <a:p>
            <a:pPr>
              <a:lnSpc>
                <a:spcPct val="80000"/>
              </a:lnSpc>
              <a:buNone/>
            </a:pPr>
            <a:r>
              <a:rPr lang="en-US" sz="2000" i="1" dirty="0" smtClean="0"/>
              <a:t>“Incomplete citation information available (dates and real author names as distinct from aliases)’</a:t>
            </a:r>
            <a:r>
              <a:rPr lang="en-US" sz="2000" b="1" dirty="0" smtClean="0"/>
              <a:t>”</a:t>
            </a:r>
          </a:p>
          <a:p>
            <a:endParaRPr lang="en-US" dirty="0"/>
          </a:p>
        </p:txBody>
      </p:sp>
      <p:sp>
        <p:nvSpPr>
          <p:cNvPr id="7" name="TextBox 6"/>
          <p:cNvSpPr txBox="1"/>
          <p:nvPr/>
        </p:nvSpPr>
        <p:spPr>
          <a:xfrm>
            <a:off x="3657600" y="3581400"/>
            <a:ext cx="184731"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97768"/>
            <a:ext cx="7787208" cy="1143000"/>
          </a:xfrm>
        </p:spPr>
        <p:txBody>
          <a:bodyPr/>
          <a:lstStyle/>
          <a:p>
            <a:r>
              <a:rPr lang="en-GB" sz="3200" dirty="0" smtClean="0"/>
              <a:t>Data Citation Behaviour</a:t>
            </a:r>
            <a:endParaRPr lang="en-GB" sz="3200" dirty="0"/>
          </a:p>
        </p:txBody>
      </p:sp>
      <p:sp>
        <p:nvSpPr>
          <p:cNvPr id="8" name="Text Placeholder 7"/>
          <p:cNvSpPr>
            <a:spLocks noGrp="1"/>
          </p:cNvSpPr>
          <p:nvPr>
            <p:ph type="body" idx="1"/>
          </p:nvPr>
        </p:nvSpPr>
        <p:spPr>
          <a:xfrm>
            <a:off x="457200" y="1484785"/>
            <a:ext cx="4040188" cy="432048"/>
          </a:xfrm>
        </p:spPr>
        <p:txBody>
          <a:bodyPr/>
          <a:lstStyle/>
          <a:p>
            <a:r>
              <a:rPr lang="en-GB" sz="1600" dirty="0" smtClean="0"/>
              <a:t>Current citation style </a:t>
            </a:r>
            <a:br>
              <a:rPr lang="en-GB" sz="1600" dirty="0" smtClean="0"/>
            </a:br>
            <a:r>
              <a:rPr lang="en-GB" sz="1600" dirty="0" smtClean="0"/>
              <a:t>(in full text of article)</a:t>
            </a:r>
            <a:endParaRPr lang="en-GB" sz="1600" dirty="0"/>
          </a:p>
        </p:txBody>
      </p:sp>
      <p:sp>
        <p:nvSpPr>
          <p:cNvPr id="3" name="Content Placeholder 2"/>
          <p:cNvSpPr>
            <a:spLocks noGrp="1"/>
          </p:cNvSpPr>
          <p:nvPr>
            <p:ph sz="half" idx="2"/>
          </p:nvPr>
        </p:nvSpPr>
        <p:spPr/>
        <p:txBody>
          <a:bodyPr/>
          <a:lstStyle/>
          <a:p>
            <a:pPr>
              <a:buNone/>
            </a:pPr>
            <a:endParaRPr lang="en-GB" dirty="0" smtClean="0"/>
          </a:p>
          <a:p>
            <a:endParaRPr lang="en-GB" dirty="0" smtClean="0"/>
          </a:p>
          <a:p>
            <a:endParaRPr lang="en-GB" dirty="0" smtClean="0"/>
          </a:p>
          <a:p>
            <a:endParaRPr lang="en-GB" dirty="0" smtClean="0"/>
          </a:p>
          <a:p>
            <a:endParaRPr lang="en-GB" dirty="0" smtClean="0"/>
          </a:p>
        </p:txBody>
      </p:sp>
      <p:sp>
        <p:nvSpPr>
          <p:cNvPr id="9" name="Text Placeholder 8"/>
          <p:cNvSpPr>
            <a:spLocks noGrp="1"/>
          </p:cNvSpPr>
          <p:nvPr>
            <p:ph type="body" sz="quarter" idx="3"/>
          </p:nvPr>
        </p:nvSpPr>
        <p:spPr>
          <a:xfrm>
            <a:off x="5210745" y="1268760"/>
            <a:ext cx="4041775" cy="639762"/>
          </a:xfrm>
        </p:spPr>
        <p:txBody>
          <a:bodyPr/>
          <a:lstStyle/>
          <a:p>
            <a:r>
              <a:rPr lang="en-GB" sz="1600" dirty="0" smtClean="0"/>
              <a:t>Desired/future citation style </a:t>
            </a:r>
            <a:br>
              <a:rPr lang="en-GB" sz="1600" dirty="0" smtClean="0"/>
            </a:br>
            <a:r>
              <a:rPr lang="en-GB" sz="1600" dirty="0" smtClean="0"/>
              <a:t>(as part of cited references)</a:t>
            </a:r>
            <a:endParaRPr lang="en-GB" sz="1600" dirty="0"/>
          </a:p>
        </p:txBody>
      </p:sp>
      <p:pic>
        <p:nvPicPr>
          <p:cNvPr id="1027" name="Picture 3"/>
          <p:cNvPicPr>
            <a:picLocks noChangeAspect="1" noChangeArrowheads="1"/>
          </p:cNvPicPr>
          <p:nvPr/>
        </p:nvPicPr>
        <p:blipFill>
          <a:blip r:embed="rId3" cstate="print"/>
          <a:srcRect/>
          <a:stretch>
            <a:fillRect/>
          </a:stretch>
        </p:blipFill>
        <p:spPr bwMode="auto">
          <a:xfrm>
            <a:off x="323528" y="4149080"/>
            <a:ext cx="4032451" cy="2582044"/>
          </a:xfrm>
          <a:prstGeom prst="rect">
            <a:avLst/>
          </a:prstGeom>
          <a:noFill/>
          <a:ln w="9525">
            <a:solidFill>
              <a:schemeClr val="accent1"/>
            </a:solidFill>
            <a:miter lim="800000"/>
            <a:headEnd/>
            <a:tailEnd/>
          </a:ln>
        </p:spPr>
      </p:pic>
      <p:sp>
        <p:nvSpPr>
          <p:cNvPr id="6" name="TextBox 5"/>
          <p:cNvSpPr txBox="1"/>
          <p:nvPr/>
        </p:nvSpPr>
        <p:spPr>
          <a:xfrm>
            <a:off x="5292080" y="2276872"/>
            <a:ext cx="3387919" cy="1107996"/>
          </a:xfrm>
          <a:prstGeom prst="rect">
            <a:avLst/>
          </a:prstGeom>
          <a:noFill/>
          <a:ln>
            <a:solidFill>
              <a:schemeClr val="accent1"/>
            </a:solidFill>
          </a:ln>
        </p:spPr>
        <p:txBody>
          <a:bodyPr wrap="square" rtlCol="0">
            <a:spAutoFit/>
          </a:bodyPr>
          <a:lstStyle/>
          <a:p>
            <a:r>
              <a:rPr lang="en-GB" sz="1100" dirty="0" smtClean="0"/>
              <a:t>U.S. Dept. of Justice, Bureau of Justice Statistics (1996): MURDER CASES IN 33 LARGE URBAN COUNTIES IN THE UNITED STATES, 1988. Version 1. Inter-university Consortium for Political and Social Research. </a:t>
            </a:r>
          </a:p>
          <a:p>
            <a:r>
              <a:rPr lang="en-GB" sz="1100" dirty="0" smtClean="0"/>
              <a:t>http://dx.doi.org/10.3886/ICPSR09907.v1</a:t>
            </a:r>
            <a:endParaRPr lang="en-GB" sz="1100" dirty="0"/>
          </a:p>
        </p:txBody>
      </p:sp>
      <p:sp>
        <p:nvSpPr>
          <p:cNvPr id="7" name="TextBox 6"/>
          <p:cNvSpPr txBox="1"/>
          <p:nvPr/>
        </p:nvSpPr>
        <p:spPr>
          <a:xfrm>
            <a:off x="5220072" y="5013176"/>
            <a:ext cx="3816424" cy="1200329"/>
          </a:xfrm>
          <a:prstGeom prst="rect">
            <a:avLst/>
          </a:prstGeom>
          <a:noFill/>
          <a:ln>
            <a:solidFill>
              <a:schemeClr val="accent1"/>
            </a:solidFill>
          </a:ln>
        </p:spPr>
        <p:txBody>
          <a:bodyPr wrap="square" rtlCol="0">
            <a:spAutoFit/>
          </a:bodyPr>
          <a:lstStyle/>
          <a:p>
            <a:r>
              <a:rPr lang="en-GB" sz="1200" dirty="0" smtClean="0"/>
              <a:t>Lee, Seung-Jae; Lee, He-Jin; Cho, Ji-Hoon; Rho, Sangchul; Hwang, Daehee (2008): GSE11574: The responses of astrocytes stimulated by extracellular a-synuclein. Gene Expression Omnibus. http://www.ncbi.nlm.nih.gov/geo/query/acc.cgi?acc=GSE11574</a:t>
            </a:r>
          </a:p>
        </p:txBody>
      </p:sp>
      <p:sp>
        <p:nvSpPr>
          <p:cNvPr id="11" name="Oval 10"/>
          <p:cNvSpPr/>
          <p:nvPr/>
        </p:nvSpPr>
        <p:spPr bwMode="auto">
          <a:xfrm>
            <a:off x="0" y="5949280"/>
            <a:ext cx="4355976" cy="504056"/>
          </a:xfrm>
          <a:prstGeom prst="ellipse">
            <a:avLst/>
          </a:prstGeom>
          <a:noFill/>
          <a:ln w="19050" cap="flat" cmpd="sng" algn="ctr">
            <a:solidFill>
              <a:srgbClr val="FF0000"/>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ndParaRPr>
          </a:p>
        </p:txBody>
      </p:sp>
      <p:sp>
        <p:nvSpPr>
          <p:cNvPr id="12" name="Right Arrow 11"/>
          <p:cNvSpPr/>
          <p:nvPr/>
        </p:nvSpPr>
        <p:spPr bwMode="auto">
          <a:xfrm>
            <a:off x="4499992" y="5517232"/>
            <a:ext cx="648072" cy="288032"/>
          </a:xfrm>
          <a:prstGeom prst="rightArrow">
            <a:avLst/>
          </a:prstGeom>
          <a:noFill/>
          <a:ln w="9525" cap="flat" cmpd="sng" algn="ctr">
            <a:solidFill>
              <a:schemeClr val="tx2"/>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ndParaRPr>
          </a:p>
        </p:txBody>
      </p:sp>
      <p:pic>
        <p:nvPicPr>
          <p:cNvPr id="1028" name="Picture 4"/>
          <p:cNvPicPr>
            <a:picLocks noChangeAspect="1" noChangeArrowheads="1"/>
          </p:cNvPicPr>
          <p:nvPr/>
        </p:nvPicPr>
        <p:blipFill>
          <a:blip r:embed="rId4" cstate="print"/>
          <a:srcRect/>
          <a:stretch>
            <a:fillRect/>
          </a:stretch>
        </p:blipFill>
        <p:spPr bwMode="auto">
          <a:xfrm>
            <a:off x="251520" y="2181300"/>
            <a:ext cx="4067944" cy="124770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215008" y="1916832"/>
            <a:ext cx="1704975" cy="342900"/>
          </a:xfrm>
          <a:prstGeom prst="rect">
            <a:avLst/>
          </a:prstGeom>
          <a:noFill/>
          <a:ln w="9525">
            <a:noFill/>
            <a:miter lim="800000"/>
            <a:headEnd/>
            <a:tailEnd/>
          </a:ln>
        </p:spPr>
      </p:pic>
      <p:sp>
        <p:nvSpPr>
          <p:cNvPr id="15" name="Rectangle 14"/>
          <p:cNvSpPr/>
          <p:nvPr/>
        </p:nvSpPr>
        <p:spPr bwMode="auto">
          <a:xfrm>
            <a:off x="323528" y="1916832"/>
            <a:ext cx="3960440" cy="1584176"/>
          </a:xfrm>
          <a:prstGeom prst="rect">
            <a:avLst/>
          </a:prstGeom>
          <a:noFill/>
          <a:ln w="9525" cap="flat" cmpd="sng" algn="ctr">
            <a:solidFill>
              <a:schemeClr val="accent1"/>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ndParaRPr>
          </a:p>
        </p:txBody>
      </p:sp>
      <p:sp>
        <p:nvSpPr>
          <p:cNvPr id="16" name="Oval 15"/>
          <p:cNvSpPr/>
          <p:nvPr/>
        </p:nvSpPr>
        <p:spPr bwMode="auto">
          <a:xfrm>
            <a:off x="251520" y="2060848"/>
            <a:ext cx="4104456" cy="648072"/>
          </a:xfrm>
          <a:prstGeom prst="ellipse">
            <a:avLst/>
          </a:prstGeom>
          <a:noFill/>
          <a:ln w="12700" cap="flat" cmpd="sng" algn="ctr">
            <a:solidFill>
              <a:srgbClr val="FF0000"/>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ndParaRPr>
          </a:p>
        </p:txBody>
      </p:sp>
      <p:sp>
        <p:nvSpPr>
          <p:cNvPr id="17" name="Right Arrow 16"/>
          <p:cNvSpPr/>
          <p:nvPr/>
        </p:nvSpPr>
        <p:spPr bwMode="auto">
          <a:xfrm>
            <a:off x="4499992" y="2636912"/>
            <a:ext cx="648072" cy="288032"/>
          </a:xfrm>
          <a:prstGeom prst="rightArrow">
            <a:avLst/>
          </a:prstGeom>
          <a:noFill/>
          <a:ln w="9525" cap="flat" cmpd="sng" algn="ctr">
            <a:solidFill>
              <a:schemeClr val="tx2"/>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a:xfrm>
            <a:off x="838200" y="381000"/>
            <a:ext cx="7391400" cy="989012"/>
          </a:xfrm>
        </p:spPr>
        <p:txBody>
          <a:bodyPr/>
          <a:lstStyle/>
          <a:p>
            <a:r>
              <a:rPr lang="en-US" sz="3200" dirty="0" smtClean="0"/>
              <a:t>Researchers Are Not Receiving Appropriate Credit</a:t>
            </a:r>
            <a:endParaRPr lang="en-US" sz="3200" dirty="0" smtClean="0">
              <a:solidFill>
                <a:srgbClr val="FF8000"/>
              </a:solidFill>
            </a:endParaRPr>
          </a:p>
        </p:txBody>
      </p:sp>
      <p:sp>
        <p:nvSpPr>
          <p:cNvPr id="96259" name="Rectangle 3"/>
          <p:cNvSpPr>
            <a:spLocks noGrp="1" noChangeArrowheads="1"/>
          </p:cNvSpPr>
          <p:nvPr>
            <p:ph type="body" idx="4294967295"/>
          </p:nvPr>
        </p:nvSpPr>
        <p:spPr>
          <a:xfrm>
            <a:off x="1115616" y="1484784"/>
            <a:ext cx="7453313" cy="4946650"/>
          </a:xfrm>
        </p:spPr>
        <p:txBody>
          <a:bodyPr/>
          <a:lstStyle/>
          <a:p>
            <a:pPr>
              <a:lnSpc>
                <a:spcPct val="90000"/>
              </a:lnSpc>
              <a:buNone/>
            </a:pPr>
            <a:endParaRPr lang="en-US" sz="1400" dirty="0" smtClean="0"/>
          </a:p>
          <a:p>
            <a:pPr>
              <a:lnSpc>
                <a:spcPct val="90000"/>
              </a:lnSpc>
              <a:buNone/>
            </a:pPr>
            <a:endParaRPr lang="en-US" sz="1200" dirty="0" smtClean="0"/>
          </a:p>
          <a:p>
            <a:pPr>
              <a:lnSpc>
                <a:spcPct val="90000"/>
              </a:lnSpc>
              <a:buNone/>
            </a:pPr>
            <a:r>
              <a:rPr lang="en-US" sz="1200" dirty="0" smtClean="0"/>
              <a:t>	</a:t>
            </a:r>
            <a:endParaRPr lang="en-US" sz="1200" b="1" dirty="0" smtClean="0"/>
          </a:p>
          <a:p>
            <a:pPr>
              <a:lnSpc>
                <a:spcPct val="90000"/>
              </a:lnSpc>
              <a:buNone/>
            </a:pPr>
            <a:r>
              <a:rPr lang="en-US" sz="1200" b="1" dirty="0" smtClean="0"/>
              <a:t>		</a:t>
            </a:r>
          </a:p>
          <a:p>
            <a:pPr>
              <a:lnSpc>
                <a:spcPct val="90000"/>
              </a:lnSpc>
              <a:buNone/>
            </a:pPr>
            <a:endParaRPr lang="en-US" sz="1200" dirty="0" smtClean="0"/>
          </a:p>
          <a:p>
            <a:pPr>
              <a:lnSpc>
                <a:spcPct val="90000"/>
              </a:lnSpc>
              <a:buNone/>
            </a:pPr>
            <a:endParaRPr lang="en-US" sz="1700" dirty="0" smtClean="0"/>
          </a:p>
        </p:txBody>
      </p:sp>
      <p:sp>
        <p:nvSpPr>
          <p:cNvPr id="96260" name="Slide Number Placeholder 4"/>
          <p:cNvSpPr txBox="1">
            <a:spLocks noGrp="1"/>
          </p:cNvSpPr>
          <p:nvPr/>
        </p:nvSpPr>
        <p:spPr bwMode="auto">
          <a:xfrm>
            <a:off x="8459788" y="6429375"/>
            <a:ext cx="457200" cy="231775"/>
          </a:xfrm>
          <a:prstGeom prst="rect">
            <a:avLst/>
          </a:prstGeom>
          <a:noFill/>
          <a:ln w="9525">
            <a:noFill/>
            <a:miter lim="800000"/>
            <a:headEnd/>
            <a:tailEnd/>
          </a:ln>
        </p:spPr>
        <p:txBody>
          <a:bodyPr/>
          <a:lstStyle/>
          <a:p>
            <a:pPr algn="r"/>
            <a:fld id="{3FDB1B7B-3B36-4893-9419-A0D616ACD3CA}" type="slidenum">
              <a:rPr lang="en-US" sz="900">
                <a:solidFill>
                  <a:srgbClr val="4B4B4B"/>
                </a:solidFill>
              </a:rPr>
              <a:pPr algn="r"/>
              <a:t>17</a:t>
            </a:fld>
            <a:endParaRPr lang="en-US" sz="900" dirty="0">
              <a:solidFill>
                <a:srgbClr val="4B4B4B"/>
              </a:solidFill>
            </a:endParaRPr>
          </a:p>
        </p:txBody>
      </p:sp>
      <p:pic>
        <p:nvPicPr>
          <p:cNvPr id="10" name="Picture 9"/>
          <p:cNvPicPr/>
          <p:nvPr/>
        </p:nvPicPr>
        <p:blipFill>
          <a:blip r:embed="rId3" cstate="print"/>
          <a:srcRect t="22991" r="21315" b="28820"/>
          <a:stretch>
            <a:fillRect/>
          </a:stretch>
        </p:blipFill>
        <p:spPr bwMode="auto">
          <a:xfrm>
            <a:off x="-108520" y="1556792"/>
            <a:ext cx="9252520" cy="4176464"/>
          </a:xfrm>
          <a:prstGeom prst="rect">
            <a:avLst/>
          </a:prstGeom>
          <a:noFill/>
        </p:spPr>
      </p:pic>
      <p:sp>
        <p:nvSpPr>
          <p:cNvPr id="8" name="TextBox 7"/>
          <p:cNvSpPr txBox="1"/>
          <p:nvPr/>
        </p:nvSpPr>
        <p:spPr>
          <a:xfrm>
            <a:off x="5220072" y="6237312"/>
            <a:ext cx="2538324" cy="276999"/>
          </a:xfrm>
          <a:prstGeom prst="rect">
            <a:avLst/>
          </a:prstGeom>
          <a:noFill/>
        </p:spPr>
        <p:txBody>
          <a:bodyPr wrap="none" rtlCol="0">
            <a:spAutoFit/>
          </a:bodyPr>
          <a:lstStyle/>
          <a:p>
            <a:r>
              <a:rPr lang="en-US" sz="1200" dirty="0" smtClean="0"/>
              <a:t>Source:  Thomson Reuters Survey</a:t>
            </a:r>
            <a:endParaRPr lang="en-US" sz="12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Where Do We Start?</a:t>
            </a:r>
            <a:endParaRPr lang="en-US" sz="3200" dirty="0"/>
          </a:p>
        </p:txBody>
      </p:sp>
      <p:sp>
        <p:nvSpPr>
          <p:cNvPr id="3" name="Content Placeholder 2"/>
          <p:cNvSpPr>
            <a:spLocks noGrp="1"/>
          </p:cNvSpPr>
          <p:nvPr>
            <p:ph idx="1"/>
          </p:nvPr>
        </p:nvSpPr>
        <p:spPr>
          <a:xfrm>
            <a:off x="917575" y="1525588"/>
            <a:ext cx="7542857" cy="4570412"/>
          </a:xfrm>
        </p:spPr>
        <p:txBody>
          <a:bodyPr>
            <a:noAutofit/>
          </a:bodyPr>
          <a:lstStyle/>
          <a:p>
            <a:r>
              <a:rPr lang="en-US" sz="2800" dirty="0" smtClean="0">
                <a:solidFill>
                  <a:prstClr val="black"/>
                </a:solidFill>
              </a:rPr>
              <a:t>Enable the discovery of data repositories, data in the context of traditional literature</a:t>
            </a:r>
          </a:p>
          <a:p>
            <a:r>
              <a:rPr lang="en-US" sz="2800" dirty="0" smtClean="0">
                <a:solidFill>
                  <a:prstClr val="black"/>
                </a:solidFill>
              </a:rPr>
              <a:t>Help </a:t>
            </a:r>
            <a:r>
              <a:rPr lang="en-US" sz="2800" dirty="0">
                <a:solidFill>
                  <a:prstClr val="black"/>
                </a:solidFill>
              </a:rPr>
              <a:t>researchers find </a:t>
            </a:r>
            <a:r>
              <a:rPr lang="en-US" sz="2800" dirty="0" smtClean="0">
                <a:solidFill>
                  <a:prstClr val="black"/>
                </a:solidFill>
              </a:rPr>
              <a:t>data and track the </a:t>
            </a:r>
            <a:r>
              <a:rPr lang="en-US" sz="2800" dirty="0">
                <a:solidFill>
                  <a:prstClr val="black"/>
                </a:solidFill>
              </a:rPr>
              <a:t>full impact of their research </a:t>
            </a:r>
            <a:r>
              <a:rPr lang="en-US" sz="2800" dirty="0" smtClean="0">
                <a:solidFill>
                  <a:prstClr val="black"/>
                </a:solidFill>
              </a:rPr>
              <a:t>output</a:t>
            </a:r>
          </a:p>
          <a:p>
            <a:r>
              <a:rPr lang="en-US" sz="2800" dirty="0" smtClean="0">
                <a:solidFill>
                  <a:prstClr val="black"/>
                </a:solidFill>
              </a:rPr>
              <a:t>Establish attribution standards and incentives to make data discoverable</a:t>
            </a:r>
          </a:p>
          <a:p>
            <a:r>
              <a:rPr lang="en-US" sz="2800" dirty="0" smtClean="0">
                <a:solidFill>
                  <a:prstClr val="black"/>
                </a:solidFill>
              </a:rPr>
              <a:t>Provide expanded measurement of research output and assessment</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CI Graphic.png">
            <a:hlinkClick r:id="rId3"/>
          </p:cNvPr>
          <p:cNvPicPr>
            <a:picLocks noChangeAspect="1"/>
          </p:cNvPicPr>
          <p:nvPr/>
        </p:nvPicPr>
        <p:blipFill>
          <a:blip r:embed="rId4" cstate="print"/>
          <a:stretch>
            <a:fillRect/>
          </a:stretch>
        </p:blipFill>
        <p:spPr>
          <a:xfrm>
            <a:off x="179512" y="1772816"/>
            <a:ext cx="8763000" cy="3333750"/>
          </a:xfrm>
          <a:prstGeom prst="rect">
            <a:avLst/>
          </a:prstGeom>
        </p:spPr>
      </p:pic>
      <p:sp>
        <p:nvSpPr>
          <p:cNvPr id="2" name="Title 1"/>
          <p:cNvSpPr>
            <a:spLocks noGrp="1"/>
          </p:cNvSpPr>
          <p:nvPr>
            <p:ph type="title"/>
          </p:nvPr>
        </p:nvSpPr>
        <p:spPr/>
        <p:txBody>
          <a:bodyPr/>
          <a:lstStyle/>
          <a:p>
            <a:r>
              <a:rPr lang="en-US" sz="3200" dirty="0" smtClean="0"/>
              <a:t>Thomson Reuters Solution</a:t>
            </a:r>
            <a:endParaRPr lang="en-US" sz="3200" dirty="0"/>
          </a:p>
        </p:txBody>
      </p:sp>
      <p:sp>
        <p:nvSpPr>
          <p:cNvPr id="3" name="Content Placeholder 2"/>
          <p:cNvSpPr>
            <a:spLocks noGrp="1"/>
          </p:cNvSpPr>
          <p:nvPr>
            <p:ph idx="1"/>
          </p:nvPr>
        </p:nvSpPr>
        <p:spPr>
          <a:xfrm>
            <a:off x="971600" y="1556792"/>
            <a:ext cx="7369175" cy="4570412"/>
          </a:xfrm>
        </p:spPr>
        <p:txBody>
          <a:bodyPr>
            <a:normAutofit/>
          </a:bodyPr>
          <a:lstStyle/>
          <a:p>
            <a:pPr>
              <a:buNone/>
            </a:pPr>
            <a:endParaRPr lang="en-US" dirty="0" smtClean="0">
              <a:solidFill>
                <a:prstClr val="black"/>
              </a:solidFill>
            </a:endParaRPr>
          </a:p>
          <a:p>
            <a:endParaRPr lang="en-US" dirty="0" smtClean="0">
              <a:solidFill>
                <a:prstClr val="black"/>
              </a:solidFill>
            </a:endParaRP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200" dirty="0" smtClean="0"/>
              <a:t>Agenda</a:t>
            </a:r>
            <a:endParaRPr lang="en-GB" sz="3200" dirty="0"/>
          </a:p>
        </p:txBody>
      </p:sp>
      <p:sp>
        <p:nvSpPr>
          <p:cNvPr id="5" name="Content Placeholder 4"/>
          <p:cNvSpPr>
            <a:spLocks noGrp="1"/>
          </p:cNvSpPr>
          <p:nvPr>
            <p:ph idx="1"/>
          </p:nvPr>
        </p:nvSpPr>
        <p:spPr>
          <a:xfrm>
            <a:off x="917575" y="1525588"/>
            <a:ext cx="8226425" cy="4570412"/>
          </a:xfrm>
        </p:spPr>
        <p:txBody>
          <a:bodyPr/>
          <a:lstStyle/>
          <a:p>
            <a:pPr lvl="1"/>
            <a:r>
              <a:rPr lang="en-GB" sz="3200" dirty="0" smtClean="0"/>
              <a:t>The Data Landscape</a:t>
            </a:r>
          </a:p>
          <a:p>
            <a:pPr lvl="1"/>
            <a:r>
              <a:rPr lang="en-GB" sz="3200" dirty="0" smtClean="0"/>
              <a:t>Challenges with Research Data</a:t>
            </a:r>
          </a:p>
          <a:p>
            <a:pPr lvl="1"/>
            <a:r>
              <a:rPr lang="en-GB" sz="3200" dirty="0" smtClean="0"/>
              <a:t>An A&amp;I Solution (Data Citation Index)</a:t>
            </a:r>
          </a:p>
          <a:p>
            <a:pPr lvl="1"/>
            <a:r>
              <a:rPr lang="en-GB" sz="3200" dirty="0" smtClean="0"/>
              <a:t>Questions </a:t>
            </a:r>
            <a:r>
              <a:rPr lang="en-GB" sz="3200" dirty="0" smtClean="0"/>
              <a:t>&amp; Answers</a:t>
            </a:r>
          </a:p>
          <a:p>
            <a:pPr lvl="1"/>
            <a:endParaRPr lang="en-GB" sz="36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4860032" y="1556792"/>
            <a:ext cx="4153989" cy="4862870"/>
          </a:xfrm>
          <a:prstGeom prst="rect">
            <a:avLst/>
          </a:prstGeom>
          <a:noFill/>
          <a:ln w="9525">
            <a:noFill/>
            <a:miter lim="800000"/>
            <a:headEnd/>
            <a:tailEnd/>
          </a:ln>
        </p:spPr>
        <p:txBody>
          <a:bodyPr wrap="square" lIns="0" rIns="0">
            <a:spAutoFit/>
          </a:bodyPr>
          <a:lstStyle/>
          <a:p>
            <a:pPr marL="228600" lvl="1" indent="-3175">
              <a:lnSpc>
                <a:spcPts val="2800"/>
              </a:lnSpc>
              <a:spcBef>
                <a:spcPts val="1200"/>
              </a:spcBef>
              <a:buClr>
                <a:srgbClr val="FF6600"/>
              </a:buClr>
              <a:buFont typeface="Wingdings" pitchFamily="2" charset="2"/>
              <a:buChar char="Ø"/>
            </a:pPr>
            <a:r>
              <a:rPr lang="en-US" sz="2400" dirty="0" smtClean="0"/>
              <a:t> Relevant Content -  ensuring  that material is desirable to the research community.</a:t>
            </a:r>
          </a:p>
          <a:p>
            <a:pPr marL="228600" lvl="1" indent="-3175">
              <a:lnSpc>
                <a:spcPts val="2800"/>
              </a:lnSpc>
              <a:spcBef>
                <a:spcPts val="1200"/>
              </a:spcBef>
              <a:buClr>
                <a:srgbClr val="FF6600"/>
              </a:buClr>
              <a:buFont typeface="Wingdings" pitchFamily="2" charset="2"/>
              <a:buChar char="Ø"/>
            </a:pPr>
            <a:r>
              <a:rPr lang="en-US" sz="2400" dirty="0" smtClean="0"/>
              <a:t> Persistence and stability of the repository, with a steady flow of new information.</a:t>
            </a:r>
          </a:p>
          <a:p>
            <a:pPr marL="228600" lvl="1" indent="-3175">
              <a:lnSpc>
                <a:spcPts val="2800"/>
              </a:lnSpc>
              <a:spcBef>
                <a:spcPts val="1200"/>
              </a:spcBef>
              <a:buClr>
                <a:srgbClr val="FF6600"/>
              </a:buClr>
              <a:buFont typeface="Wingdings" pitchFamily="2" charset="2"/>
              <a:buChar char="Ø"/>
            </a:pPr>
            <a:r>
              <a:rPr lang="en-US" sz="2400" dirty="0" smtClean="0"/>
              <a:t> Thoroughness and detail of descriptive information.</a:t>
            </a:r>
          </a:p>
          <a:p>
            <a:pPr marL="228600" lvl="1" indent="-3175">
              <a:lnSpc>
                <a:spcPts val="2800"/>
              </a:lnSpc>
              <a:spcBef>
                <a:spcPts val="1200"/>
              </a:spcBef>
              <a:buClr>
                <a:srgbClr val="FF6600"/>
              </a:buClr>
              <a:buFont typeface="Wingdings" pitchFamily="2" charset="2"/>
              <a:buChar char="Ø"/>
            </a:pPr>
            <a:r>
              <a:rPr lang="en-US" sz="2400" dirty="0" smtClean="0"/>
              <a:t> Links from data to research literature.</a:t>
            </a:r>
          </a:p>
        </p:txBody>
      </p:sp>
      <p:pic>
        <p:nvPicPr>
          <p:cNvPr id="5" name="Picture 4" descr="evaluationessay.jpg"/>
          <p:cNvPicPr>
            <a:picLocks noChangeAspect="1"/>
          </p:cNvPicPr>
          <p:nvPr/>
        </p:nvPicPr>
        <p:blipFill>
          <a:blip r:embed="rId3" cstate="print"/>
          <a:stretch>
            <a:fillRect/>
          </a:stretch>
        </p:blipFill>
        <p:spPr>
          <a:xfrm>
            <a:off x="395536" y="1484784"/>
            <a:ext cx="4504509" cy="4652467"/>
          </a:xfrm>
          <a:prstGeom prst="rect">
            <a:avLst/>
          </a:prstGeom>
        </p:spPr>
      </p:pic>
      <p:sp>
        <p:nvSpPr>
          <p:cNvPr id="6" name="Title 1"/>
          <p:cNvSpPr>
            <a:spLocks noGrp="1"/>
          </p:cNvSpPr>
          <p:nvPr>
            <p:ph type="title"/>
          </p:nvPr>
        </p:nvSpPr>
        <p:spPr>
          <a:xfrm>
            <a:off x="827584" y="548680"/>
            <a:ext cx="7369175" cy="836612"/>
          </a:xfrm>
        </p:spPr>
        <p:txBody>
          <a:bodyPr/>
          <a:lstStyle/>
          <a:p>
            <a:r>
              <a:rPr lang="en-US" sz="3200" dirty="0" smtClean="0"/>
              <a:t>Repository Selection Considerations</a:t>
            </a:r>
            <a:endParaRPr lang="en-US" sz="3200" dirty="0"/>
          </a:p>
        </p:txBody>
      </p:sp>
    </p:spTree>
  </p:cSld>
  <p:clrMapOvr>
    <a:masterClrMapping/>
  </p:clrMapOvr>
  <p:transition>
    <p:spli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260769" y="1856513"/>
          <a:ext cx="6539344" cy="4585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11"/>
          <p:cNvSpPr>
            <a:spLocks noChangeArrowheads="1"/>
          </p:cNvSpPr>
          <p:nvPr/>
        </p:nvSpPr>
        <p:spPr bwMode="auto">
          <a:xfrm>
            <a:off x="768681" y="548680"/>
            <a:ext cx="8483839" cy="823752"/>
          </a:xfrm>
          <a:prstGeom prst="rect">
            <a:avLst/>
          </a:prstGeom>
          <a:noFill/>
          <a:ln w="9525">
            <a:noFill/>
            <a:miter lim="800000"/>
            <a:headEnd/>
            <a:tailEnd/>
          </a:ln>
        </p:spPr>
        <p:txBody>
          <a:bodyPr wrap="square">
            <a:spAutoFit/>
          </a:bodyPr>
          <a:lstStyle/>
          <a:p>
            <a:pPr>
              <a:lnSpc>
                <a:spcPts val="2500"/>
              </a:lnSpc>
              <a:spcBef>
                <a:spcPts val="600"/>
              </a:spcBef>
            </a:pPr>
            <a:r>
              <a:rPr lang="en-US" sz="3200" dirty="0" smtClean="0">
                <a:solidFill>
                  <a:schemeClr val="tx2"/>
                </a:solidFill>
                <a:latin typeface="+mj-lt"/>
                <a:ea typeface="+mj-ea"/>
                <a:cs typeface="+mj-cs"/>
              </a:rPr>
              <a:t>Thomson Reuters Indexing of </a:t>
            </a:r>
          </a:p>
          <a:p>
            <a:pPr>
              <a:lnSpc>
                <a:spcPts val="2500"/>
              </a:lnSpc>
              <a:spcBef>
                <a:spcPts val="600"/>
              </a:spcBef>
            </a:pPr>
            <a:r>
              <a:rPr lang="en-US" sz="3200" dirty="0" smtClean="0">
                <a:solidFill>
                  <a:schemeClr val="tx2"/>
                </a:solidFill>
                <a:latin typeface="+mj-lt"/>
                <a:ea typeface="+mj-ea"/>
                <a:cs typeface="+mj-cs"/>
              </a:rPr>
              <a:t>Research Data Repositories</a:t>
            </a:r>
          </a:p>
        </p:txBody>
      </p:sp>
    </p:spTree>
  </p:cSld>
  <p:clrMapOvr>
    <a:masterClrMapping/>
  </p:clrMapOvr>
  <p:transition>
    <p:spli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4"/>
          <p:cNvSpPr>
            <a:spLocks noChangeArrowheads="1"/>
          </p:cNvSpPr>
          <p:nvPr/>
        </p:nvSpPr>
        <p:spPr bwMode="auto">
          <a:xfrm>
            <a:off x="430307" y="896282"/>
            <a:ext cx="7906870" cy="3352986"/>
          </a:xfrm>
          <a:prstGeom prst="rect">
            <a:avLst/>
          </a:prstGeom>
          <a:noFill/>
          <a:ln w="9525">
            <a:noFill/>
            <a:miter lim="800000"/>
            <a:headEnd/>
            <a:tailEnd/>
          </a:ln>
        </p:spPr>
        <p:txBody>
          <a:bodyPr lIns="0" tIns="0" rIns="182880" bIns="0"/>
          <a:lstStyle/>
          <a:p>
            <a:pPr>
              <a:spcBef>
                <a:spcPct val="50000"/>
              </a:spcBef>
            </a:pPr>
            <a:r>
              <a:rPr lang="en-US" sz="1600" b="1" dirty="0" smtClean="0">
                <a:solidFill>
                  <a:srgbClr val="4B4B4B"/>
                </a:solidFill>
              </a:rPr>
              <a:t>  </a:t>
            </a:r>
            <a:endParaRPr lang="en-US" sz="1400" b="1" dirty="0" smtClean="0">
              <a:solidFill>
                <a:srgbClr val="4B4B4B"/>
              </a:solidFill>
            </a:endParaRPr>
          </a:p>
          <a:p>
            <a:pPr>
              <a:spcBef>
                <a:spcPts val="0"/>
              </a:spcBef>
              <a:spcAft>
                <a:spcPts val="0"/>
              </a:spcAft>
            </a:pPr>
            <a:endParaRPr lang="en-US" sz="1400" b="1" dirty="0" smtClean="0">
              <a:solidFill>
                <a:srgbClr val="4B4B4B"/>
              </a:solidFill>
            </a:endParaRPr>
          </a:p>
          <a:p>
            <a:pPr marL="400050" lvl="1" indent="-285750">
              <a:spcBef>
                <a:spcPts val="300"/>
              </a:spcBef>
            </a:pPr>
            <a:endParaRPr lang="en-US" sz="1200" dirty="0">
              <a:solidFill>
                <a:srgbClr val="4B4B4B"/>
              </a:solidFill>
            </a:endParaRPr>
          </a:p>
          <a:p>
            <a:pPr marL="400050" lvl="1" indent="-285750">
              <a:spcBef>
                <a:spcPts val="300"/>
              </a:spcBef>
            </a:pPr>
            <a:r>
              <a:rPr lang="en-US" sz="1200" dirty="0">
                <a:solidFill>
                  <a:srgbClr val="4B4B4B"/>
                </a:solidFill>
              </a:rPr>
              <a:t>	</a:t>
            </a:r>
            <a:endParaRPr lang="en-US" sz="1800" dirty="0">
              <a:solidFill>
                <a:srgbClr val="4B4B4B"/>
              </a:solidFill>
            </a:endParaRPr>
          </a:p>
        </p:txBody>
      </p:sp>
      <p:sp>
        <p:nvSpPr>
          <p:cNvPr id="14" name="Rectangle 13"/>
          <p:cNvSpPr/>
          <p:nvPr/>
        </p:nvSpPr>
        <p:spPr bwMode="auto">
          <a:xfrm>
            <a:off x="5364088" y="1268760"/>
            <a:ext cx="3600400" cy="5328592"/>
          </a:xfrm>
          <a:prstGeom prst="rect">
            <a:avLst/>
          </a:prstGeom>
          <a:noFill/>
          <a:ln w="9525" cap="flat" cmpd="sng" algn="ctr">
            <a:no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6" name="Rectangle 15"/>
          <p:cNvSpPr/>
          <p:nvPr/>
        </p:nvSpPr>
        <p:spPr bwMode="auto">
          <a:xfrm>
            <a:off x="6012160" y="2276872"/>
            <a:ext cx="914400" cy="914400"/>
          </a:xfrm>
          <a:prstGeom prst="rect">
            <a:avLst/>
          </a:prstGeom>
          <a:noFill/>
          <a:ln w="9525" cap="flat" cmpd="sng" algn="ctr">
            <a:no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7" name="TextBox 16"/>
          <p:cNvSpPr txBox="1"/>
          <p:nvPr/>
        </p:nvSpPr>
        <p:spPr>
          <a:xfrm>
            <a:off x="6084168" y="2492896"/>
            <a:ext cx="184731" cy="369332"/>
          </a:xfrm>
          <a:prstGeom prst="rect">
            <a:avLst/>
          </a:prstGeom>
          <a:noFill/>
        </p:spPr>
        <p:txBody>
          <a:bodyPr wrap="none" rtlCol="0">
            <a:spAutoFit/>
          </a:bodyPr>
          <a:lstStyle/>
          <a:p>
            <a:endParaRPr lang="en-US" dirty="0"/>
          </a:p>
        </p:txBody>
      </p:sp>
      <p:sp>
        <p:nvSpPr>
          <p:cNvPr id="18" name="Title 17"/>
          <p:cNvSpPr>
            <a:spLocks noGrp="1"/>
          </p:cNvSpPr>
          <p:nvPr>
            <p:ph type="title"/>
          </p:nvPr>
        </p:nvSpPr>
        <p:spPr/>
        <p:txBody>
          <a:bodyPr anchor="t"/>
          <a:lstStyle/>
          <a:p>
            <a:r>
              <a:rPr lang="en-US" dirty="0" smtClean="0">
                <a:solidFill>
                  <a:srgbClr val="FFC000"/>
                </a:solidFill>
                <a:ea typeface="ＭＳ Ｐゴシック"/>
                <a:cs typeface="Arial" pitchFamily="34" charset="0"/>
              </a:rPr>
              <a:t> </a:t>
            </a:r>
            <a:br>
              <a:rPr lang="en-US" dirty="0" smtClean="0">
                <a:solidFill>
                  <a:srgbClr val="FFC000"/>
                </a:solidFill>
                <a:ea typeface="ＭＳ Ｐゴシック"/>
                <a:cs typeface="Arial" pitchFamily="34" charset="0"/>
              </a:rPr>
            </a:br>
            <a:r>
              <a:rPr lang="en-US" sz="3600" dirty="0" smtClean="0">
                <a:ea typeface="ＭＳ Ｐゴシック"/>
                <a:cs typeface="Arial" pitchFamily="34" charset="0"/>
              </a:rPr>
              <a:t>Data Citation Record Model</a:t>
            </a:r>
            <a:endParaRPr lang="en-US" sz="3600" dirty="0"/>
          </a:p>
        </p:txBody>
      </p:sp>
      <p:graphicFrame>
        <p:nvGraphicFramePr>
          <p:cNvPr id="21" name="Content Placeholder 20"/>
          <p:cNvGraphicFramePr>
            <a:graphicFrameLocks noGrp="1"/>
          </p:cNvGraphicFramePr>
          <p:nvPr>
            <p:ph sz="half" idx="1"/>
          </p:nvPr>
        </p:nvGraphicFramePr>
        <p:xfrm>
          <a:off x="611560" y="1412776"/>
          <a:ext cx="3914403" cy="4683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8"/>
          <p:cNvSpPr>
            <a:spLocks noGrp="1"/>
          </p:cNvSpPr>
          <p:nvPr>
            <p:ph sz="half" idx="2"/>
          </p:nvPr>
        </p:nvSpPr>
        <p:spPr>
          <a:xfrm>
            <a:off x="4788024" y="1810916"/>
            <a:ext cx="3998093" cy="4570412"/>
          </a:xfrm>
        </p:spPr>
        <p:txBody>
          <a:bodyPr/>
          <a:lstStyle/>
          <a:p>
            <a:pPr marL="346075" lvl="0">
              <a:spcBef>
                <a:spcPts val="1000"/>
              </a:spcBef>
              <a:buClr>
                <a:srgbClr val="FF8000"/>
              </a:buClr>
              <a:buFont typeface="Wingdings" pitchFamily="2" charset="2"/>
              <a:buChar char="Ø"/>
            </a:pPr>
            <a:r>
              <a:rPr lang="en-US" sz="2400" b="1" dirty="0" smtClean="0">
                <a:solidFill>
                  <a:srgbClr val="FF8000"/>
                </a:solidFill>
              </a:rPr>
              <a:t> Repository</a:t>
            </a:r>
            <a:r>
              <a:rPr lang="en-US" sz="2400" b="1" dirty="0" smtClean="0">
                <a:solidFill>
                  <a:srgbClr val="4B4B4B"/>
                </a:solidFill>
              </a:rPr>
              <a:t>:  </a:t>
            </a:r>
            <a:r>
              <a:rPr lang="en-US" sz="2400" dirty="0" smtClean="0">
                <a:solidFill>
                  <a:srgbClr val="4B4B4B"/>
                </a:solidFill>
              </a:rPr>
              <a:t>Comprised of data studies, data sets</a:t>
            </a:r>
          </a:p>
          <a:p>
            <a:pPr marL="346075" lvl="0">
              <a:spcBef>
                <a:spcPts val="1000"/>
              </a:spcBef>
              <a:buClr>
                <a:srgbClr val="FF8000"/>
              </a:buClr>
              <a:buFont typeface="Wingdings" pitchFamily="2" charset="2"/>
              <a:buChar char="Ø"/>
            </a:pPr>
            <a:r>
              <a:rPr lang="en-US" sz="2400" dirty="0" smtClean="0">
                <a:solidFill>
                  <a:srgbClr val="4B4B4B"/>
                </a:solidFill>
              </a:rPr>
              <a:t> </a:t>
            </a:r>
            <a:r>
              <a:rPr lang="en-US" sz="2400" b="1" dirty="0" smtClean="0">
                <a:solidFill>
                  <a:srgbClr val="FF8000"/>
                </a:solidFill>
              </a:rPr>
              <a:t>Data Study</a:t>
            </a:r>
            <a:r>
              <a:rPr lang="en-US" sz="2400" b="1" dirty="0" smtClean="0">
                <a:solidFill>
                  <a:srgbClr val="4B4B4B"/>
                </a:solidFill>
              </a:rPr>
              <a:t>: </a:t>
            </a:r>
            <a:r>
              <a:rPr lang="en-US" sz="2400" dirty="0" smtClean="0">
                <a:solidFill>
                  <a:srgbClr val="4B4B4B"/>
                </a:solidFill>
              </a:rPr>
              <a:t>Descriptions of studies or experiments with associated data </a:t>
            </a:r>
          </a:p>
          <a:p>
            <a:pPr marL="346075" lvl="0">
              <a:spcBef>
                <a:spcPts val="1000"/>
              </a:spcBef>
              <a:buClr>
                <a:srgbClr val="FF8000"/>
              </a:buClr>
              <a:buFont typeface="Wingdings" pitchFamily="2" charset="2"/>
              <a:buChar char="Ø"/>
            </a:pPr>
            <a:r>
              <a:rPr lang="en-US" sz="2400" dirty="0" smtClean="0">
                <a:solidFill>
                  <a:srgbClr val="4B4B4B"/>
                </a:solidFill>
              </a:rPr>
              <a:t>  </a:t>
            </a:r>
            <a:r>
              <a:rPr lang="en-US" sz="2400" b="1" dirty="0" smtClean="0">
                <a:solidFill>
                  <a:srgbClr val="FF8000"/>
                </a:solidFill>
              </a:rPr>
              <a:t>Data Set: </a:t>
            </a:r>
            <a:r>
              <a:rPr lang="en-US" sz="2400" dirty="0" smtClean="0">
                <a:solidFill>
                  <a:srgbClr val="4B4B4B"/>
                </a:solidFill>
              </a:rPr>
              <a:t>A single or coherent set of data or a data file provided by the repository</a:t>
            </a:r>
            <a:endParaRPr lang="en-US" sz="24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899592" y="908720"/>
            <a:ext cx="7432591" cy="426207"/>
          </a:xfrm>
          <a:prstGeom prst="rect">
            <a:avLst/>
          </a:prstGeom>
          <a:noFill/>
          <a:ln w="9525">
            <a:noFill/>
            <a:miter lim="800000"/>
            <a:headEnd/>
            <a:tailEnd/>
          </a:ln>
        </p:spPr>
        <p:txBody>
          <a:bodyPr wrap="square">
            <a:spAutoFit/>
          </a:bodyPr>
          <a:lstStyle/>
          <a:p>
            <a:pPr>
              <a:lnSpc>
                <a:spcPts val="2500"/>
              </a:lnSpc>
              <a:spcBef>
                <a:spcPts val="600"/>
              </a:spcBef>
            </a:pPr>
            <a:r>
              <a:rPr lang="en-US" sz="3200" dirty="0" smtClean="0">
                <a:solidFill>
                  <a:schemeClr val="tx2"/>
                </a:solidFill>
                <a:latin typeface="+mj-lt"/>
              </a:rPr>
              <a:t>Research Data Repository Coverage</a:t>
            </a:r>
          </a:p>
        </p:txBody>
      </p:sp>
      <p:graphicFrame>
        <p:nvGraphicFramePr>
          <p:cNvPr id="6" name="Chart 5"/>
          <p:cNvGraphicFramePr/>
          <p:nvPr/>
        </p:nvGraphicFramePr>
        <p:xfrm>
          <a:off x="1259632" y="1844824"/>
          <a:ext cx="6984776"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627784" y="1772816"/>
            <a:ext cx="2715490" cy="523220"/>
          </a:xfrm>
          <a:prstGeom prst="rect">
            <a:avLst/>
          </a:prstGeom>
          <a:noFill/>
        </p:spPr>
        <p:txBody>
          <a:bodyPr wrap="square" rtlCol="0">
            <a:spAutoFit/>
          </a:bodyPr>
          <a:lstStyle/>
          <a:p>
            <a:pPr algn="ctr"/>
            <a:r>
              <a:rPr lang="en-US" sz="1400" b="1" dirty="0" smtClean="0">
                <a:solidFill>
                  <a:schemeClr val="tx2"/>
                </a:solidFill>
              </a:rPr>
              <a:t>Discipline Breakdown of Repositories</a:t>
            </a:r>
            <a:endParaRPr lang="en-US" sz="1400" b="1" dirty="0">
              <a:solidFill>
                <a:schemeClr val="tx2"/>
              </a:solidFill>
            </a:endParaRPr>
          </a:p>
        </p:txBody>
      </p:sp>
    </p:spTree>
  </p:cSld>
  <p:clrMapOvr>
    <a:masterClrMapping/>
  </p:clrMapOvr>
  <p:transition>
    <p:spli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cihome1.jpg"/>
          <p:cNvPicPr>
            <a:picLocks noChangeAspect="1"/>
          </p:cNvPicPr>
          <p:nvPr/>
        </p:nvPicPr>
        <p:blipFill>
          <a:blip r:embed="rId3" cstate="print"/>
          <a:stretch>
            <a:fillRect/>
          </a:stretch>
        </p:blipFill>
        <p:spPr>
          <a:xfrm>
            <a:off x="265430" y="1032510"/>
            <a:ext cx="7597140" cy="5021580"/>
          </a:xfrm>
          <a:prstGeom prst="rect">
            <a:avLst/>
          </a:prstGeom>
        </p:spPr>
      </p:pic>
      <p:pic>
        <p:nvPicPr>
          <p:cNvPr id="7" name="Picture 6" descr="dcihome2.jpg"/>
          <p:cNvPicPr>
            <a:picLocks noChangeAspect="1"/>
          </p:cNvPicPr>
          <p:nvPr/>
        </p:nvPicPr>
        <p:blipFill>
          <a:blip r:embed="rId4" cstate="print"/>
          <a:stretch>
            <a:fillRect/>
          </a:stretch>
        </p:blipFill>
        <p:spPr>
          <a:xfrm>
            <a:off x="101600" y="202403"/>
            <a:ext cx="8890000" cy="864494"/>
          </a:xfrm>
          <a:prstGeom prst="rect">
            <a:avLst/>
          </a:prstGeom>
        </p:spPr>
      </p:pic>
      <p:sp>
        <p:nvSpPr>
          <p:cNvPr id="4" name="Rectangle 3"/>
          <p:cNvSpPr/>
          <p:nvPr/>
        </p:nvSpPr>
        <p:spPr>
          <a:xfrm>
            <a:off x="5676900" y="4115905"/>
            <a:ext cx="3187700" cy="1631216"/>
          </a:xfrm>
          <a:prstGeom prst="rect">
            <a:avLst/>
          </a:prstGeom>
          <a:solidFill>
            <a:schemeClr val="bg1">
              <a:lumMod val="95000"/>
            </a:schemeClr>
          </a:solidFill>
          <a:ln w="28575">
            <a:solidFill>
              <a:schemeClr val="tx2"/>
            </a:solidFill>
          </a:ln>
        </p:spPr>
        <p:txBody>
          <a:bodyPr wrap="square">
            <a:spAutoFit/>
          </a:bodyPr>
          <a:lstStyle/>
          <a:p>
            <a:pPr algn="ctr">
              <a:lnSpc>
                <a:spcPts val="2000"/>
              </a:lnSpc>
              <a:spcBef>
                <a:spcPts val="600"/>
              </a:spcBef>
              <a:defRPr/>
            </a:pPr>
            <a:r>
              <a:rPr lang="en-US" sz="1800" dirty="0" smtClean="0">
                <a:latin typeface="Arial"/>
                <a:cs typeface="+mn-cs"/>
              </a:rPr>
              <a:t>The Data Citation Index is presented within the           Web of Knowledge platform with the same look and feel as other resources, such as Web of Science.</a:t>
            </a:r>
            <a:endParaRPr lang="en-US" sz="1800" dirty="0">
              <a:latin typeface="Arial"/>
              <a:cs typeface="+mn-cs"/>
            </a:endParaRPr>
          </a:p>
        </p:txBody>
      </p:sp>
      <p:sp>
        <p:nvSpPr>
          <p:cNvPr id="8" name="TextBox 7"/>
          <p:cNvSpPr txBox="1"/>
          <p:nvPr/>
        </p:nvSpPr>
        <p:spPr>
          <a:xfrm>
            <a:off x="1338941" y="2264227"/>
            <a:ext cx="2164547" cy="276999"/>
          </a:xfrm>
          <a:prstGeom prst="rect">
            <a:avLst/>
          </a:prstGeom>
          <a:noFill/>
        </p:spPr>
        <p:txBody>
          <a:bodyPr wrap="square" rtlCol="0">
            <a:spAutoFit/>
          </a:bodyPr>
          <a:lstStyle/>
          <a:p>
            <a:r>
              <a:rPr lang="en-US" sz="1200" b="1" dirty="0" smtClean="0"/>
              <a:t>ischemic heart disease</a:t>
            </a:r>
            <a:endParaRPr lang="en-US" sz="1200" b="1" dirty="0"/>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495300"/>
            <a:ext cx="8382000" cy="461665"/>
          </a:xfrm>
          <a:prstGeom prst="rect">
            <a:avLst/>
          </a:prstGeom>
          <a:solidFill>
            <a:schemeClr val="bg1"/>
          </a:solidFill>
        </p:spPr>
        <p:txBody>
          <a:bodyPr wrap="square" rtlCol="0">
            <a:spAutoFit/>
          </a:bodyPr>
          <a:lstStyle/>
          <a:p>
            <a:endParaRPr lang="en-US" dirty="0"/>
          </a:p>
        </p:txBody>
      </p:sp>
      <p:pic>
        <p:nvPicPr>
          <p:cNvPr id="13" name="Picture 12" descr="results.jpg"/>
          <p:cNvPicPr>
            <a:picLocks noChangeAspect="1"/>
          </p:cNvPicPr>
          <p:nvPr/>
        </p:nvPicPr>
        <p:blipFill>
          <a:blip r:embed="rId3" cstate="print"/>
          <a:srcRect t="4871" b="43302"/>
          <a:stretch>
            <a:fillRect/>
          </a:stretch>
        </p:blipFill>
        <p:spPr>
          <a:xfrm>
            <a:off x="318072" y="235416"/>
            <a:ext cx="7441628" cy="6038329"/>
          </a:xfrm>
          <a:prstGeom prst="rect">
            <a:avLst/>
          </a:prstGeom>
        </p:spPr>
      </p:pic>
      <p:sp>
        <p:nvSpPr>
          <p:cNvPr id="4" name="Rectangle 3"/>
          <p:cNvSpPr/>
          <p:nvPr/>
        </p:nvSpPr>
        <p:spPr>
          <a:xfrm>
            <a:off x="6083300" y="2942683"/>
            <a:ext cx="2883705" cy="2734082"/>
          </a:xfrm>
          <a:prstGeom prst="rect">
            <a:avLst/>
          </a:prstGeom>
          <a:solidFill>
            <a:schemeClr val="bg1">
              <a:lumMod val="95000"/>
            </a:schemeClr>
          </a:solidFill>
          <a:ln w="28575">
            <a:solidFill>
              <a:schemeClr val="tx2"/>
            </a:solidFill>
          </a:ln>
        </p:spPr>
        <p:txBody>
          <a:bodyPr wrap="square">
            <a:spAutoFit/>
          </a:bodyPr>
          <a:lstStyle/>
          <a:p>
            <a:pPr algn="ctr">
              <a:lnSpc>
                <a:spcPts val="2000"/>
              </a:lnSpc>
              <a:spcBef>
                <a:spcPts val="600"/>
              </a:spcBef>
              <a:defRPr/>
            </a:pPr>
            <a:r>
              <a:rPr lang="en-US" sz="1600" dirty="0" smtClean="0">
                <a:latin typeface="Arial"/>
                <a:cs typeface="+mn-cs"/>
              </a:rPr>
              <a:t>Data Citation Index presents all of the powerful Web of Knowledge options for exploring search results.</a:t>
            </a:r>
          </a:p>
          <a:p>
            <a:pPr algn="ctr">
              <a:lnSpc>
                <a:spcPts val="2000"/>
              </a:lnSpc>
              <a:spcBef>
                <a:spcPts val="600"/>
              </a:spcBef>
              <a:defRPr/>
            </a:pPr>
            <a:r>
              <a:rPr lang="en-US" sz="1600" dirty="0" smtClean="0">
                <a:latin typeface="Arial"/>
                <a:cs typeface="+mn-cs"/>
              </a:rPr>
              <a:t>Utilize Analyze Results features as you would in any Web of Knowledge database – immediately gain insight into your  a body of search results. Export analysis data!</a:t>
            </a:r>
            <a:endParaRPr lang="en-US" sz="1600" dirty="0">
              <a:latin typeface="Arial"/>
              <a:cs typeface="+mn-cs"/>
            </a:endParaRPr>
          </a:p>
        </p:txBody>
      </p:sp>
      <p:sp>
        <p:nvSpPr>
          <p:cNvPr id="14" name="Oval 13"/>
          <p:cNvSpPr/>
          <p:nvPr/>
        </p:nvSpPr>
        <p:spPr bwMode="auto">
          <a:xfrm>
            <a:off x="6680200" y="1574800"/>
            <a:ext cx="1028700" cy="266700"/>
          </a:xfrm>
          <a:prstGeom prst="ellipse">
            <a:avLst/>
          </a:prstGeom>
          <a:noFill/>
          <a:ln w="28575" cap="flat" cmpd="sng" algn="ctr">
            <a:solidFill>
              <a:srgbClr val="C00000"/>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pic>
        <p:nvPicPr>
          <p:cNvPr id="8" name="Picture 7" descr="analyze1.jpg"/>
          <p:cNvPicPr>
            <a:picLocks noChangeAspect="1"/>
          </p:cNvPicPr>
          <p:nvPr/>
        </p:nvPicPr>
        <p:blipFill>
          <a:blip r:embed="rId4" cstate="print"/>
          <a:stretch>
            <a:fillRect/>
          </a:stretch>
        </p:blipFill>
        <p:spPr>
          <a:xfrm>
            <a:off x="1009650" y="1921822"/>
            <a:ext cx="4819650" cy="2603188"/>
          </a:xfrm>
          <a:prstGeom prst="rect">
            <a:avLst/>
          </a:prstGeom>
          <a:ln w="28575">
            <a:solidFill>
              <a:schemeClr val="tx1"/>
            </a:solidFill>
          </a:ln>
        </p:spPr>
      </p:pic>
      <p:cxnSp>
        <p:nvCxnSpPr>
          <p:cNvPr id="12" name="Straight Arrow Connector 11"/>
          <p:cNvCxnSpPr>
            <a:stCxn id="14" idx="3"/>
          </p:cNvCxnSpPr>
          <p:nvPr/>
        </p:nvCxnSpPr>
        <p:spPr bwMode="auto">
          <a:xfrm rot="5400000">
            <a:off x="5929545" y="1549798"/>
            <a:ext cx="648660" cy="1153950"/>
          </a:xfrm>
          <a:prstGeom prst="straightConnector1">
            <a:avLst/>
          </a:prstGeom>
          <a:noFill/>
          <a:ln w="9525" cap="flat" cmpd="sng" algn="ctr">
            <a:solidFill>
              <a:srgbClr val="C00000"/>
            </a:solidFill>
            <a:prstDash val="solid"/>
            <a:round/>
            <a:headEnd type="none" w="med" len="med"/>
            <a:tailEnd type="arrow"/>
          </a:ln>
          <a:effectLst/>
        </p:spPr>
      </p:cxn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8600" y="495300"/>
            <a:ext cx="8382000" cy="461665"/>
          </a:xfrm>
          <a:prstGeom prst="rect">
            <a:avLst/>
          </a:prstGeom>
          <a:solidFill>
            <a:schemeClr val="bg1"/>
          </a:solidFill>
        </p:spPr>
        <p:txBody>
          <a:bodyPr wrap="square" rtlCol="0">
            <a:spAutoFit/>
          </a:bodyPr>
          <a:lstStyle/>
          <a:p>
            <a:endParaRPr lang="en-US" dirty="0"/>
          </a:p>
        </p:txBody>
      </p:sp>
      <p:pic>
        <p:nvPicPr>
          <p:cNvPr id="6" name="Picture 5" descr="fullrecord.jpg"/>
          <p:cNvPicPr>
            <a:picLocks noChangeAspect="1"/>
          </p:cNvPicPr>
          <p:nvPr/>
        </p:nvPicPr>
        <p:blipFill>
          <a:blip r:embed="rId3" cstate="print"/>
          <a:srcRect t="8209" b="19403"/>
          <a:stretch>
            <a:fillRect/>
          </a:stretch>
        </p:blipFill>
        <p:spPr>
          <a:xfrm>
            <a:off x="88900" y="76199"/>
            <a:ext cx="7734300" cy="6357567"/>
          </a:xfrm>
          <a:prstGeom prst="rect">
            <a:avLst/>
          </a:prstGeom>
        </p:spPr>
      </p:pic>
      <p:sp>
        <p:nvSpPr>
          <p:cNvPr id="16" name="Rectangle 15"/>
          <p:cNvSpPr/>
          <p:nvPr/>
        </p:nvSpPr>
        <p:spPr>
          <a:xfrm>
            <a:off x="5219700" y="1469844"/>
            <a:ext cx="3530600" cy="1374735"/>
          </a:xfrm>
          <a:prstGeom prst="rect">
            <a:avLst/>
          </a:prstGeom>
          <a:solidFill>
            <a:schemeClr val="bg1">
              <a:lumMod val="95000"/>
            </a:schemeClr>
          </a:solidFill>
          <a:ln w="28575">
            <a:solidFill>
              <a:srgbClr val="FFFF00"/>
            </a:solidFill>
          </a:ln>
        </p:spPr>
        <p:txBody>
          <a:bodyPr wrap="square">
            <a:spAutoFit/>
          </a:bodyPr>
          <a:lstStyle/>
          <a:p>
            <a:pPr algn="ctr">
              <a:lnSpc>
                <a:spcPts val="2000"/>
              </a:lnSpc>
              <a:spcBef>
                <a:spcPts val="600"/>
              </a:spcBef>
              <a:defRPr/>
            </a:pPr>
            <a:r>
              <a:rPr lang="en-US" sz="1600" dirty="0" smtClean="0">
                <a:latin typeface="Arial"/>
                <a:cs typeface="+mn-cs"/>
              </a:rPr>
              <a:t>The full record presents fundamental information about this data study –                                  an abstract, data type, miscellaneous descriptors, and basic taxonomic data.</a:t>
            </a:r>
            <a:endParaRPr lang="en-US" sz="1600" dirty="0">
              <a:latin typeface="Arial"/>
              <a:cs typeface="+mn-cs"/>
            </a:endParaRPr>
          </a:p>
        </p:txBody>
      </p:sp>
      <p:sp>
        <p:nvSpPr>
          <p:cNvPr id="18" name="Right Arrow 17"/>
          <p:cNvSpPr/>
          <p:nvPr/>
        </p:nvSpPr>
        <p:spPr>
          <a:xfrm>
            <a:off x="114300" y="2323703"/>
            <a:ext cx="221842" cy="175641"/>
          </a:xfrm>
          <a:prstGeom prst="rightArrow">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19" name="Right Arrow 18"/>
          <p:cNvSpPr/>
          <p:nvPr/>
        </p:nvSpPr>
        <p:spPr>
          <a:xfrm>
            <a:off x="101600" y="3212703"/>
            <a:ext cx="221842" cy="175641"/>
          </a:xfrm>
          <a:prstGeom prst="rightArrow">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0" name="Right Arrow 19"/>
          <p:cNvSpPr/>
          <p:nvPr/>
        </p:nvSpPr>
        <p:spPr>
          <a:xfrm>
            <a:off x="101600" y="4482703"/>
            <a:ext cx="221842" cy="175641"/>
          </a:xfrm>
          <a:prstGeom prst="rightArrow">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1" name="Right Arrow 20"/>
          <p:cNvSpPr/>
          <p:nvPr/>
        </p:nvSpPr>
        <p:spPr>
          <a:xfrm>
            <a:off x="88900" y="5219303"/>
            <a:ext cx="221842" cy="175641"/>
          </a:xfrm>
          <a:prstGeom prst="rightArrow">
            <a:avLst/>
          </a:prstGeom>
          <a:solidFill>
            <a:srgbClr val="FFFF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2" name="Rounded Rectangle 21"/>
          <p:cNvSpPr/>
          <p:nvPr/>
        </p:nvSpPr>
        <p:spPr bwMode="auto">
          <a:xfrm>
            <a:off x="5715000" y="3860800"/>
            <a:ext cx="1651000" cy="419100"/>
          </a:xfrm>
          <a:prstGeom prst="roundRect">
            <a:avLst/>
          </a:prstGeom>
          <a:noFill/>
          <a:ln w="38100" cap="flat" cmpd="sng" algn="ctr">
            <a:solidFill>
              <a:schemeClr val="tx2"/>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pic>
        <p:nvPicPr>
          <p:cNvPr id="23" name="Picture 22" descr="reccitingformat.jpg"/>
          <p:cNvPicPr>
            <a:picLocks noChangeAspect="1"/>
          </p:cNvPicPr>
          <p:nvPr/>
        </p:nvPicPr>
        <p:blipFill>
          <a:blip r:embed="rId4" cstate="print"/>
          <a:stretch>
            <a:fillRect/>
          </a:stretch>
        </p:blipFill>
        <p:spPr>
          <a:xfrm>
            <a:off x="3521710" y="4349750"/>
            <a:ext cx="4959960" cy="1035050"/>
          </a:xfrm>
          <a:prstGeom prst="rect">
            <a:avLst/>
          </a:prstGeom>
          <a:ln w="19050">
            <a:solidFill>
              <a:schemeClr val="tx2"/>
            </a:solidFill>
          </a:ln>
        </p:spPr>
      </p:pic>
      <p:sp>
        <p:nvSpPr>
          <p:cNvPr id="24" name="Rectangle 23"/>
          <p:cNvSpPr/>
          <p:nvPr/>
        </p:nvSpPr>
        <p:spPr>
          <a:xfrm>
            <a:off x="2247581" y="5436358"/>
            <a:ext cx="5613722" cy="1261884"/>
          </a:xfrm>
          <a:prstGeom prst="rect">
            <a:avLst/>
          </a:prstGeom>
          <a:solidFill>
            <a:schemeClr val="bg1">
              <a:lumMod val="95000"/>
            </a:schemeClr>
          </a:solidFill>
          <a:ln w="38100">
            <a:solidFill>
              <a:schemeClr val="tx2"/>
            </a:solidFill>
          </a:ln>
        </p:spPr>
        <p:txBody>
          <a:bodyPr wrap="square" lIns="182880" tIns="91440" bIns="91440">
            <a:spAutoFit/>
          </a:bodyPr>
          <a:lstStyle/>
          <a:p>
            <a:pPr algn="ctr">
              <a:lnSpc>
                <a:spcPts val="2100"/>
              </a:lnSpc>
              <a:spcBef>
                <a:spcPts val="600"/>
              </a:spcBef>
              <a:defRPr/>
            </a:pPr>
            <a:r>
              <a:rPr lang="en-US" sz="1600" dirty="0" smtClean="0">
                <a:latin typeface="Arial"/>
                <a:cs typeface="+mn-cs"/>
              </a:rPr>
              <a:t>Through recommendation of  a standard format for citing research data we hope to impact the research community’s citing practices – facilitating capture and unification of cites to research data going forward.</a:t>
            </a:r>
            <a:endParaRPr lang="en-US" sz="1600" dirty="0">
              <a:latin typeface="Arial"/>
              <a:cs typeface="+mn-cs"/>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dissolve">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dissolve">
                                      <p:cBhvr>
                                        <p:cTn id="15" dur="500"/>
                                        <p:tgtEl>
                                          <p:spTgt spid="20"/>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8600" y="495300"/>
            <a:ext cx="8382000" cy="461665"/>
          </a:xfrm>
          <a:prstGeom prst="rect">
            <a:avLst/>
          </a:prstGeom>
          <a:solidFill>
            <a:schemeClr val="bg1"/>
          </a:solidFill>
        </p:spPr>
        <p:txBody>
          <a:bodyPr wrap="square" rtlCol="0">
            <a:spAutoFit/>
          </a:bodyPr>
          <a:lstStyle/>
          <a:p>
            <a:endParaRPr lang="en-US" dirty="0"/>
          </a:p>
        </p:txBody>
      </p:sp>
      <p:pic>
        <p:nvPicPr>
          <p:cNvPr id="6" name="Picture 5" descr="fullrecord.jpg"/>
          <p:cNvPicPr>
            <a:picLocks noChangeAspect="1"/>
          </p:cNvPicPr>
          <p:nvPr/>
        </p:nvPicPr>
        <p:blipFill>
          <a:blip r:embed="rId3" cstate="print"/>
          <a:srcRect t="8209" b="19403"/>
          <a:stretch>
            <a:fillRect/>
          </a:stretch>
        </p:blipFill>
        <p:spPr>
          <a:xfrm>
            <a:off x="88900" y="76199"/>
            <a:ext cx="7734300" cy="6357567"/>
          </a:xfrm>
          <a:prstGeom prst="rect">
            <a:avLst/>
          </a:prstGeom>
        </p:spPr>
      </p:pic>
      <p:sp>
        <p:nvSpPr>
          <p:cNvPr id="16" name="Rectangle 15"/>
          <p:cNvSpPr/>
          <p:nvPr/>
        </p:nvSpPr>
        <p:spPr>
          <a:xfrm>
            <a:off x="1447800" y="4975044"/>
            <a:ext cx="4127500" cy="1374735"/>
          </a:xfrm>
          <a:prstGeom prst="rect">
            <a:avLst/>
          </a:prstGeom>
          <a:solidFill>
            <a:schemeClr val="bg1">
              <a:lumMod val="95000"/>
            </a:schemeClr>
          </a:solidFill>
          <a:ln w="28575">
            <a:solidFill>
              <a:schemeClr val="tx2"/>
            </a:solidFill>
          </a:ln>
        </p:spPr>
        <p:txBody>
          <a:bodyPr wrap="square">
            <a:spAutoFit/>
          </a:bodyPr>
          <a:lstStyle/>
          <a:p>
            <a:pPr algn="ctr">
              <a:lnSpc>
                <a:spcPts val="2000"/>
              </a:lnSpc>
              <a:spcBef>
                <a:spcPts val="600"/>
              </a:spcBef>
              <a:defRPr/>
            </a:pPr>
            <a:r>
              <a:rPr lang="en-US" sz="1600" dirty="0" smtClean="0">
                <a:latin typeface="Arial"/>
                <a:cs typeface="+mn-cs"/>
              </a:rPr>
              <a:t>The full record serves as a central point from which to collect information around this data study, and link to related information – such as the articles that have referenced this Data Study.</a:t>
            </a:r>
            <a:endParaRPr lang="en-US" sz="1600" dirty="0">
              <a:latin typeface="Arial"/>
              <a:cs typeface="+mn-cs"/>
            </a:endParaRPr>
          </a:p>
        </p:txBody>
      </p:sp>
      <p:sp>
        <p:nvSpPr>
          <p:cNvPr id="7" name="Rounded Rectangle 6"/>
          <p:cNvSpPr/>
          <p:nvPr/>
        </p:nvSpPr>
        <p:spPr bwMode="auto">
          <a:xfrm>
            <a:off x="5778500" y="1016000"/>
            <a:ext cx="1651000" cy="2565400"/>
          </a:xfrm>
          <a:prstGeom prst="roundRect">
            <a:avLst/>
          </a:prstGeom>
          <a:noFill/>
          <a:ln w="38100" cap="flat" cmpd="sng" algn="ctr">
            <a:solidFill>
              <a:srgbClr val="C00000"/>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pic>
        <p:nvPicPr>
          <p:cNvPr id="8" name="Picture 7" descr="link to wos.jpg"/>
          <p:cNvPicPr>
            <a:picLocks noChangeAspect="1"/>
          </p:cNvPicPr>
          <p:nvPr/>
        </p:nvPicPr>
        <p:blipFill>
          <a:blip r:embed="rId4" cstate="print"/>
          <a:stretch>
            <a:fillRect/>
          </a:stretch>
        </p:blipFill>
        <p:spPr>
          <a:xfrm>
            <a:off x="403860" y="1982604"/>
            <a:ext cx="5158740" cy="2812915"/>
          </a:xfrm>
          <a:prstGeom prst="rect">
            <a:avLst/>
          </a:prstGeom>
          <a:ln w="38100">
            <a:solidFill>
              <a:srgbClr val="C00000"/>
            </a:solidFill>
          </a:ln>
        </p:spPr>
      </p:pic>
      <p:cxnSp>
        <p:nvCxnSpPr>
          <p:cNvPr id="12" name="Straight Arrow Connector 11"/>
          <p:cNvCxnSpPr/>
          <p:nvPr/>
        </p:nvCxnSpPr>
        <p:spPr bwMode="auto">
          <a:xfrm rot="10800000" flipV="1">
            <a:off x="5461000" y="2006600"/>
            <a:ext cx="558800" cy="266700"/>
          </a:xfrm>
          <a:prstGeom prst="straightConnector1">
            <a:avLst/>
          </a:prstGeom>
          <a:noFill/>
          <a:ln w="28575" cap="flat" cmpd="sng" algn="ctr">
            <a:solidFill>
              <a:srgbClr val="C00000"/>
            </a:solidFill>
            <a:prstDash val="solid"/>
            <a:round/>
            <a:headEnd type="none" w="med" len="med"/>
            <a:tailEnd type="none"/>
          </a:ln>
          <a:effectLst/>
        </p:spPr>
      </p:cxn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28600" y="495300"/>
            <a:ext cx="8382000" cy="461665"/>
          </a:xfrm>
          <a:prstGeom prst="rect">
            <a:avLst/>
          </a:prstGeom>
          <a:solidFill>
            <a:schemeClr val="bg1"/>
          </a:solidFill>
        </p:spPr>
        <p:txBody>
          <a:bodyPr wrap="square" rtlCol="0">
            <a:spAutoFit/>
          </a:bodyPr>
          <a:lstStyle/>
          <a:p>
            <a:endParaRPr lang="en-US" dirty="0"/>
          </a:p>
        </p:txBody>
      </p:sp>
      <p:pic>
        <p:nvPicPr>
          <p:cNvPr id="6" name="Picture 5" descr="fullrecord.jpg"/>
          <p:cNvPicPr>
            <a:picLocks noChangeAspect="1"/>
          </p:cNvPicPr>
          <p:nvPr/>
        </p:nvPicPr>
        <p:blipFill>
          <a:blip r:embed="rId3" cstate="print"/>
          <a:srcRect t="8209" b="19403"/>
          <a:stretch>
            <a:fillRect/>
          </a:stretch>
        </p:blipFill>
        <p:spPr>
          <a:xfrm>
            <a:off x="88900" y="76199"/>
            <a:ext cx="7734300" cy="6357567"/>
          </a:xfrm>
          <a:prstGeom prst="rect">
            <a:avLst/>
          </a:prstGeom>
        </p:spPr>
      </p:pic>
      <p:sp>
        <p:nvSpPr>
          <p:cNvPr id="16" name="Rectangle 15"/>
          <p:cNvSpPr/>
          <p:nvPr/>
        </p:nvSpPr>
        <p:spPr>
          <a:xfrm>
            <a:off x="5537200" y="344059"/>
            <a:ext cx="3276600" cy="1451679"/>
          </a:xfrm>
          <a:prstGeom prst="rect">
            <a:avLst/>
          </a:prstGeom>
          <a:solidFill>
            <a:schemeClr val="bg1">
              <a:lumMod val="95000"/>
            </a:schemeClr>
          </a:solidFill>
          <a:ln w="28575">
            <a:solidFill>
              <a:schemeClr val="tx2"/>
            </a:solidFill>
          </a:ln>
        </p:spPr>
        <p:txBody>
          <a:bodyPr wrap="square">
            <a:spAutoFit/>
          </a:bodyPr>
          <a:lstStyle/>
          <a:p>
            <a:pPr algn="ctr">
              <a:lnSpc>
                <a:spcPts val="2000"/>
              </a:lnSpc>
              <a:spcBef>
                <a:spcPts val="600"/>
              </a:spcBef>
              <a:defRPr/>
            </a:pPr>
            <a:r>
              <a:rPr lang="en-US" sz="1600" dirty="0" smtClean="0">
                <a:latin typeface="Arial"/>
                <a:cs typeface="+mn-cs"/>
              </a:rPr>
              <a:t>Above all though – the Data Citation Index is about getting users to research data itself.</a:t>
            </a:r>
          </a:p>
          <a:p>
            <a:pPr algn="ctr">
              <a:lnSpc>
                <a:spcPts val="2000"/>
              </a:lnSpc>
              <a:spcBef>
                <a:spcPts val="600"/>
              </a:spcBef>
              <a:defRPr/>
            </a:pPr>
            <a:r>
              <a:rPr lang="en-US" sz="1600" b="1" dirty="0" smtClean="0">
                <a:latin typeface="Arial"/>
                <a:cs typeface="+mn-cs"/>
              </a:rPr>
              <a:t>Link to the Data Set information within the repository.</a:t>
            </a:r>
          </a:p>
        </p:txBody>
      </p:sp>
      <p:sp>
        <p:nvSpPr>
          <p:cNvPr id="9" name="Oval 8"/>
          <p:cNvSpPr/>
          <p:nvPr/>
        </p:nvSpPr>
        <p:spPr bwMode="auto">
          <a:xfrm>
            <a:off x="1669212" y="1839732"/>
            <a:ext cx="3207587" cy="322729"/>
          </a:xfrm>
          <a:prstGeom prst="ellipse">
            <a:avLst/>
          </a:prstGeom>
          <a:noFill/>
          <a:ln w="38100" cap="flat" cmpd="sng" algn="ctr">
            <a:solidFill>
              <a:srgbClr val="C00000"/>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p:txBody>
      </p:sp>
      <p:pic>
        <p:nvPicPr>
          <p:cNvPr id="14" name="Picture 13" descr="linktogeo.jpg"/>
          <p:cNvPicPr>
            <a:picLocks noChangeAspect="1"/>
          </p:cNvPicPr>
          <p:nvPr/>
        </p:nvPicPr>
        <p:blipFill>
          <a:blip r:embed="rId4" cstate="print"/>
          <a:stretch>
            <a:fillRect/>
          </a:stretch>
        </p:blipFill>
        <p:spPr>
          <a:xfrm>
            <a:off x="589280" y="2668968"/>
            <a:ext cx="5455920" cy="4008692"/>
          </a:xfrm>
          <a:prstGeom prst="rect">
            <a:avLst/>
          </a:prstGeom>
          <a:ln>
            <a:solidFill>
              <a:srgbClr val="C00000"/>
            </a:solidFill>
          </a:ln>
        </p:spPr>
      </p:pic>
      <p:cxnSp>
        <p:nvCxnSpPr>
          <p:cNvPr id="11" name="Straight Arrow Connector 10"/>
          <p:cNvCxnSpPr/>
          <p:nvPr/>
        </p:nvCxnSpPr>
        <p:spPr bwMode="auto">
          <a:xfrm rot="5400000">
            <a:off x="2379139" y="2334476"/>
            <a:ext cx="620385" cy="222462"/>
          </a:xfrm>
          <a:prstGeom prst="straightConnector1">
            <a:avLst/>
          </a:prstGeom>
          <a:noFill/>
          <a:ln w="38100" cap="flat" cmpd="sng" algn="ctr">
            <a:solidFill>
              <a:srgbClr val="C00000"/>
            </a:solidFill>
            <a:prstDash val="solid"/>
            <a:round/>
            <a:headEnd type="none" w="med" len="med"/>
            <a:tailEnd type="none"/>
          </a:ln>
          <a:effectLst/>
        </p:spPr>
      </p:cxnSp>
      <p:pic>
        <p:nvPicPr>
          <p:cNvPr id="18" name="Picture 17" descr="linktogeo2.jpg"/>
          <p:cNvPicPr>
            <a:picLocks noChangeAspect="1"/>
          </p:cNvPicPr>
          <p:nvPr/>
        </p:nvPicPr>
        <p:blipFill>
          <a:blip r:embed="rId5" cstate="print"/>
          <a:stretch>
            <a:fillRect/>
          </a:stretch>
        </p:blipFill>
        <p:spPr>
          <a:xfrm>
            <a:off x="4493144" y="4152900"/>
            <a:ext cx="4476865" cy="2465070"/>
          </a:xfrm>
          <a:prstGeom prst="rect">
            <a:avLst/>
          </a:prstGeom>
          <a:ln>
            <a:solidFill>
              <a:srgbClr val="C00000"/>
            </a:solidFill>
          </a:ln>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Challenges</a:t>
            </a:r>
            <a:endParaRPr lang="en-GB" sz="3200" dirty="0"/>
          </a:p>
        </p:txBody>
      </p:sp>
      <p:sp>
        <p:nvSpPr>
          <p:cNvPr id="3" name="Content Placeholder 2"/>
          <p:cNvSpPr>
            <a:spLocks noGrp="1"/>
          </p:cNvSpPr>
          <p:nvPr>
            <p:ph idx="1"/>
          </p:nvPr>
        </p:nvSpPr>
        <p:spPr/>
        <p:txBody>
          <a:bodyPr/>
          <a:lstStyle/>
          <a:p>
            <a:r>
              <a:rPr lang="en-GB" dirty="0" smtClean="0"/>
              <a:t>Metadata availability</a:t>
            </a:r>
          </a:p>
          <a:p>
            <a:pPr lvl="1"/>
            <a:r>
              <a:rPr lang="en-GB" dirty="0" smtClean="0"/>
              <a:t>Lack of resources</a:t>
            </a:r>
          </a:p>
          <a:p>
            <a:pPr lvl="1"/>
            <a:r>
              <a:rPr lang="en-GB" dirty="0" smtClean="0"/>
              <a:t>Lack of expertise</a:t>
            </a:r>
          </a:p>
          <a:p>
            <a:r>
              <a:rPr lang="en-GB" dirty="0" smtClean="0"/>
              <a:t>Metadata quality</a:t>
            </a:r>
          </a:p>
          <a:p>
            <a:pPr lvl="1"/>
            <a:r>
              <a:rPr lang="en-GB" dirty="0" smtClean="0"/>
              <a:t>Metadata inconsistencies</a:t>
            </a:r>
          </a:p>
          <a:p>
            <a:r>
              <a:rPr lang="en-GB" dirty="0" smtClean="0"/>
              <a:t>Data repositories are not static</a:t>
            </a:r>
          </a:p>
          <a:p>
            <a:pPr lvl="1"/>
            <a:endParaRPr lang="en-GB" sz="1200" dirty="0" smtClean="0"/>
          </a:p>
          <a:p>
            <a:r>
              <a:rPr lang="en-GB" dirty="0" smtClean="0"/>
              <a:t>Partnerships</a:t>
            </a:r>
            <a:endParaRPr lang="en-GB" dirty="0"/>
          </a:p>
        </p:txBody>
      </p:sp>
      <p:pic>
        <p:nvPicPr>
          <p:cNvPr id="4" name="Picture 3" descr="nigms nih.jpg"/>
          <p:cNvPicPr>
            <a:picLocks noChangeAspect="1"/>
          </p:cNvPicPr>
          <p:nvPr/>
        </p:nvPicPr>
        <p:blipFill>
          <a:blip r:embed="rId3" cstate="print"/>
          <a:stretch>
            <a:fillRect/>
          </a:stretch>
        </p:blipFill>
        <p:spPr>
          <a:xfrm>
            <a:off x="5292080" y="1700808"/>
            <a:ext cx="1401443" cy="1461550"/>
          </a:xfrm>
          <a:prstGeom prst="rect">
            <a:avLst/>
          </a:prstGeom>
        </p:spPr>
      </p:pic>
      <p:pic>
        <p:nvPicPr>
          <p:cNvPr id="5" name="Picture 4" descr="genomegraphic.jpg"/>
          <p:cNvPicPr>
            <a:picLocks noChangeAspect="1"/>
          </p:cNvPicPr>
          <p:nvPr/>
        </p:nvPicPr>
        <p:blipFill>
          <a:blip r:embed="rId4" cstate="print"/>
          <a:stretch>
            <a:fillRect/>
          </a:stretch>
        </p:blipFill>
        <p:spPr>
          <a:xfrm>
            <a:off x="2771800" y="5229200"/>
            <a:ext cx="3300388" cy="793026"/>
          </a:xfrm>
          <a:prstGeom prst="rect">
            <a:avLst/>
          </a:prstGeom>
        </p:spPr>
      </p:pic>
      <p:pic>
        <p:nvPicPr>
          <p:cNvPr id="6" name="Picture 5" descr="genome.jpg"/>
          <p:cNvPicPr>
            <a:picLocks noChangeAspect="1"/>
          </p:cNvPicPr>
          <p:nvPr/>
        </p:nvPicPr>
        <p:blipFill>
          <a:blip r:embed="rId5" cstate="print"/>
          <a:stretch>
            <a:fillRect/>
          </a:stretch>
        </p:blipFill>
        <p:spPr>
          <a:xfrm>
            <a:off x="5940152" y="3573016"/>
            <a:ext cx="2322176" cy="846217"/>
          </a:xfrm>
          <a:prstGeom prst="rect">
            <a:avLst/>
          </a:prstGeom>
        </p:spPr>
      </p:pic>
      <p:pic>
        <p:nvPicPr>
          <p:cNvPr id="7" name="Picture 6" descr="worldbank.jpg"/>
          <p:cNvPicPr>
            <a:picLocks noChangeAspect="1"/>
          </p:cNvPicPr>
          <p:nvPr/>
        </p:nvPicPr>
        <p:blipFill>
          <a:blip r:embed="rId6" cstate="print"/>
          <a:stretch>
            <a:fillRect/>
          </a:stretch>
        </p:blipFill>
        <p:spPr>
          <a:xfrm>
            <a:off x="7164288" y="1700808"/>
            <a:ext cx="1706805" cy="1175441"/>
          </a:xfrm>
          <a:prstGeom prst="rect">
            <a:avLst/>
          </a:prstGeom>
        </p:spPr>
      </p:pic>
      <p:pic>
        <p:nvPicPr>
          <p:cNvPr id="8" name="Picture 7" descr="usTrade.jpg"/>
          <p:cNvPicPr>
            <a:picLocks noChangeAspect="1"/>
          </p:cNvPicPr>
          <p:nvPr/>
        </p:nvPicPr>
        <p:blipFill>
          <a:blip r:embed="rId7" cstate="print"/>
          <a:stretch>
            <a:fillRect/>
          </a:stretch>
        </p:blipFill>
        <p:spPr>
          <a:xfrm>
            <a:off x="6660232" y="4725144"/>
            <a:ext cx="1976482" cy="144268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11"/>
          <p:cNvSpPr>
            <a:spLocks noChangeArrowheads="1"/>
          </p:cNvSpPr>
          <p:nvPr/>
        </p:nvSpPr>
        <p:spPr bwMode="auto">
          <a:xfrm>
            <a:off x="539552" y="2132856"/>
            <a:ext cx="4752528" cy="2759730"/>
          </a:xfrm>
          <a:prstGeom prst="rect">
            <a:avLst/>
          </a:prstGeom>
          <a:noFill/>
          <a:ln w="9525">
            <a:noFill/>
            <a:miter lim="800000"/>
            <a:headEnd/>
            <a:tailEnd/>
          </a:ln>
        </p:spPr>
        <p:txBody>
          <a:bodyPr wrap="square">
            <a:spAutoFit/>
          </a:bodyPr>
          <a:lstStyle/>
          <a:p>
            <a:pPr>
              <a:lnSpc>
                <a:spcPts val="2800"/>
              </a:lnSpc>
              <a:spcBef>
                <a:spcPts val="1200"/>
              </a:spcBef>
            </a:pPr>
            <a:r>
              <a:rPr lang="en-US" sz="2400" dirty="0" smtClean="0"/>
              <a:t>Whenever and wherever there is research, there is research data</a:t>
            </a:r>
          </a:p>
          <a:p>
            <a:pPr>
              <a:lnSpc>
                <a:spcPts val="2800"/>
              </a:lnSpc>
              <a:spcBef>
                <a:spcPts val="1200"/>
              </a:spcBef>
            </a:pPr>
            <a:r>
              <a:rPr lang="en-US" sz="2400" dirty="0" smtClean="0"/>
              <a:t>The digitization of data has created tremendous opportunities for research data of all varieties, creating a large and growing opportunity</a:t>
            </a:r>
            <a:endParaRPr lang="en-US" sz="2400" dirty="0">
              <a:solidFill>
                <a:srgbClr val="4B4B4B"/>
              </a:solidFill>
            </a:endParaRPr>
          </a:p>
        </p:txBody>
      </p:sp>
      <p:sp>
        <p:nvSpPr>
          <p:cNvPr id="8" name="Title 1"/>
          <p:cNvSpPr>
            <a:spLocks noGrp="1"/>
          </p:cNvSpPr>
          <p:nvPr>
            <p:ph type="title"/>
          </p:nvPr>
        </p:nvSpPr>
        <p:spPr>
          <a:xfrm>
            <a:off x="917575" y="506413"/>
            <a:ext cx="7369175" cy="836612"/>
          </a:xfrm>
        </p:spPr>
        <p:txBody>
          <a:bodyPr/>
          <a:lstStyle/>
          <a:p>
            <a:r>
              <a:rPr lang="en-GB" sz="3200" dirty="0" smtClean="0"/>
              <a:t>The Ubiquity of Research Data</a:t>
            </a:r>
            <a:endParaRPr lang="en-GB" sz="3200" dirty="0"/>
          </a:p>
        </p:txBody>
      </p:sp>
      <p:pic>
        <p:nvPicPr>
          <p:cNvPr id="9" name="Picture 2"/>
          <p:cNvPicPr>
            <a:picLocks noChangeAspect="1" noChangeArrowheads="1"/>
          </p:cNvPicPr>
          <p:nvPr/>
        </p:nvPicPr>
        <p:blipFill>
          <a:blip r:embed="rId3" cstate="print"/>
          <a:srcRect l="21224" t="21354" r="29557" b="18750"/>
          <a:stretch>
            <a:fillRect/>
          </a:stretch>
        </p:blipFill>
        <p:spPr bwMode="auto">
          <a:xfrm>
            <a:off x="5148064" y="1772816"/>
            <a:ext cx="3708099" cy="3384376"/>
          </a:xfrm>
          <a:prstGeom prst="rect">
            <a:avLst/>
          </a:prstGeom>
          <a:noFill/>
          <a:ln w="9525">
            <a:noFill/>
            <a:miter lim="800000"/>
            <a:headEnd/>
            <a:tailEnd/>
          </a:ln>
        </p:spPr>
      </p:pic>
    </p:spTree>
  </p:cSld>
  <p:clrMapOvr>
    <a:masterClrMapping/>
  </p:clrMapOvr>
  <p:transition>
    <p:spli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Expected Outcomes: Data Citation Index</a:t>
            </a:r>
            <a:endParaRPr lang="en-GB" sz="3200" dirty="0"/>
          </a:p>
        </p:txBody>
      </p:sp>
      <p:sp>
        <p:nvSpPr>
          <p:cNvPr id="3" name="Content Placeholder 2"/>
          <p:cNvSpPr>
            <a:spLocks noGrp="1"/>
          </p:cNvSpPr>
          <p:nvPr>
            <p:ph idx="1"/>
          </p:nvPr>
        </p:nvSpPr>
        <p:spPr>
          <a:xfrm>
            <a:off x="917575" y="1484784"/>
            <a:ext cx="7758881" cy="4570412"/>
          </a:xfrm>
        </p:spPr>
        <p:txBody>
          <a:bodyPr/>
          <a:lstStyle/>
          <a:p>
            <a:r>
              <a:rPr lang="en-GB" dirty="0" smtClean="0"/>
              <a:t>Discovery of data most important to scholarly research</a:t>
            </a:r>
          </a:p>
          <a:p>
            <a:r>
              <a:rPr lang="en-GB" dirty="0" smtClean="0"/>
              <a:t>Data linked to published research literature</a:t>
            </a:r>
          </a:p>
          <a:p>
            <a:r>
              <a:rPr lang="en-GB" dirty="0" smtClean="0"/>
              <a:t>Measures of data use and reuse</a:t>
            </a:r>
          </a:p>
          <a:p>
            <a:r>
              <a:rPr lang="en-GB" dirty="0" smtClean="0"/>
              <a:t>New metrics for digital scholarship</a:t>
            </a:r>
            <a:endParaRPr lang="en-GB" dirty="0"/>
          </a:p>
        </p:txBody>
      </p:sp>
      <p:pic>
        <p:nvPicPr>
          <p:cNvPr id="5" name="Picture 4" descr="12.jpg"/>
          <p:cNvPicPr>
            <a:picLocks noChangeAspect="1"/>
          </p:cNvPicPr>
          <p:nvPr/>
        </p:nvPicPr>
        <p:blipFill>
          <a:blip r:embed="rId3" cstate="print"/>
          <a:srcRect/>
          <a:stretch>
            <a:fillRect/>
          </a:stretch>
        </p:blipFill>
        <p:spPr bwMode="auto">
          <a:xfrm>
            <a:off x="434280" y="3921075"/>
            <a:ext cx="8458200" cy="293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3" name="Rectangle 5"/>
          <p:cNvSpPr>
            <a:spLocks noGrp="1" noChangeArrowheads="1"/>
          </p:cNvSpPr>
          <p:nvPr>
            <p:ph type="title"/>
          </p:nvPr>
        </p:nvSpPr>
        <p:spPr/>
        <p:txBody>
          <a:bodyPr/>
          <a:lstStyle/>
          <a:p>
            <a:r>
              <a:rPr lang="en-GB" sz="3200" dirty="0" smtClean="0"/>
              <a:t>Thank you</a:t>
            </a:r>
            <a:endParaRPr lang="en-GB" sz="3200" dirty="0"/>
          </a:p>
        </p:txBody>
      </p:sp>
      <p:sp>
        <p:nvSpPr>
          <p:cNvPr id="196614" name="Rectangle 6"/>
          <p:cNvSpPr>
            <a:spLocks noGrp="1" noChangeArrowheads="1"/>
          </p:cNvSpPr>
          <p:nvPr>
            <p:ph idx="1"/>
          </p:nvPr>
        </p:nvSpPr>
        <p:spPr>
          <a:xfrm>
            <a:off x="889248" y="1370013"/>
            <a:ext cx="4834880" cy="4341812"/>
          </a:xfrm>
        </p:spPr>
        <p:txBody>
          <a:bodyPr/>
          <a:lstStyle/>
          <a:p>
            <a:pPr>
              <a:buFontTx/>
              <a:buNone/>
            </a:pPr>
            <a:endParaRPr lang="en-GB" dirty="0"/>
          </a:p>
          <a:p>
            <a:pPr>
              <a:buFontTx/>
              <a:buNone/>
            </a:pPr>
            <a:endParaRPr lang="en-GB" dirty="0"/>
          </a:p>
          <a:p>
            <a:pPr>
              <a:buFontTx/>
              <a:buNone/>
            </a:pPr>
            <a:endParaRPr lang="en-GB" dirty="0"/>
          </a:p>
          <a:p>
            <a:pPr>
              <a:buFontTx/>
              <a:buNone/>
            </a:pPr>
            <a:endParaRPr lang="en-GB" dirty="0"/>
          </a:p>
          <a:p>
            <a:pPr>
              <a:buFontTx/>
              <a:buNone/>
            </a:pPr>
            <a:r>
              <a:rPr lang="en-GB" sz="2000" dirty="0" smtClean="0"/>
              <a:t>Mike Takats</a:t>
            </a:r>
            <a:endParaRPr lang="en-GB" sz="1800" dirty="0" smtClean="0"/>
          </a:p>
          <a:p>
            <a:pPr>
              <a:buFontTx/>
              <a:buNone/>
            </a:pPr>
            <a:r>
              <a:rPr lang="en-GB" sz="2000" dirty="0" smtClean="0"/>
              <a:t>m</a:t>
            </a:r>
            <a:r>
              <a:rPr lang="en-GB" sz="2000" dirty="0" smtClean="0"/>
              <a:t>ichael.takats@thomsonreuters.com</a:t>
            </a:r>
            <a:endParaRPr lang="en-GB" dirty="0"/>
          </a:p>
          <a:p>
            <a:pPr>
              <a:buFontTx/>
              <a:buNone/>
            </a:pPr>
            <a:endParaRPr lang="en-GB" sz="2000" dirty="0"/>
          </a:p>
        </p:txBody>
      </p:sp>
      <p:sp>
        <p:nvSpPr>
          <p:cNvPr id="196611" name="Line 3"/>
          <p:cNvSpPr>
            <a:spLocks noChangeShapeType="1"/>
          </p:cNvSpPr>
          <p:nvPr/>
        </p:nvSpPr>
        <p:spPr bwMode="auto">
          <a:xfrm>
            <a:off x="899592" y="4725144"/>
            <a:ext cx="7488832" cy="0"/>
          </a:xfrm>
          <a:prstGeom prst="line">
            <a:avLst/>
          </a:prstGeom>
          <a:noFill/>
          <a:ln w="9525">
            <a:solidFill>
              <a:srgbClr val="990000"/>
            </a:solidFill>
            <a:round/>
            <a:headEnd/>
            <a:tailEnd/>
          </a:ln>
          <a:effectLst/>
        </p:spPr>
        <p:txBody>
          <a:bodyPr/>
          <a:lstStyle/>
          <a:p>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257" y="476672"/>
            <a:ext cx="7369175" cy="836612"/>
          </a:xfrm>
        </p:spPr>
        <p:txBody>
          <a:bodyPr/>
          <a:lstStyle/>
          <a:p>
            <a:r>
              <a:rPr lang="en-US" sz="3200" dirty="0" smtClean="0"/>
              <a:t>Data Sharing Rate is Increasing</a:t>
            </a:r>
            <a:endParaRPr lang="en-US" sz="3200" dirty="0"/>
          </a:p>
        </p:txBody>
      </p:sp>
      <p:pic>
        <p:nvPicPr>
          <p:cNvPr id="3" name="Picture 2"/>
          <p:cNvPicPr>
            <a:picLocks noChangeAspect="1" noChangeArrowheads="1"/>
          </p:cNvPicPr>
          <p:nvPr/>
        </p:nvPicPr>
        <p:blipFill>
          <a:blip r:embed="rId3" cstate="print"/>
          <a:srcRect/>
          <a:stretch>
            <a:fillRect/>
          </a:stretch>
        </p:blipFill>
        <p:spPr bwMode="auto">
          <a:xfrm>
            <a:off x="2920350" y="1484784"/>
            <a:ext cx="5612090" cy="4896544"/>
          </a:xfrm>
          <a:prstGeom prst="rect">
            <a:avLst/>
          </a:prstGeom>
          <a:noFill/>
        </p:spPr>
      </p:pic>
      <p:sp>
        <p:nvSpPr>
          <p:cNvPr id="4" name="Rectangle 3"/>
          <p:cNvSpPr txBox="1">
            <a:spLocks noChangeArrowheads="1"/>
          </p:cNvSpPr>
          <p:nvPr/>
        </p:nvSpPr>
        <p:spPr bwMode="auto">
          <a:xfrm>
            <a:off x="395536" y="2376750"/>
            <a:ext cx="2483767" cy="2708434"/>
          </a:xfrm>
          <a:prstGeom prst="rect">
            <a:avLst/>
          </a:prstGeom>
          <a:noFill/>
          <a:ln w="9525">
            <a:noFill/>
            <a:miter lim="800000"/>
            <a:headEnd/>
            <a:tailEnd/>
          </a:ln>
          <a:effectLst/>
        </p:spPr>
        <p:txBody>
          <a:bodyPr vert="horz" wrap="square" lIns="0" tIns="0" rIns="18288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
                <a:schemeClr val="tx2"/>
              </a:buClr>
              <a:buSzTx/>
              <a:buFontTx/>
              <a:buNone/>
              <a:tabLst/>
              <a:defRPr/>
            </a:pPr>
            <a:r>
              <a:rPr kumimoji="0" lang="en-US" sz="2400" b="1" i="0" u="none" strike="noStrike" kern="0" cap="none" spc="0" normalizeH="0" baseline="0" noProof="0" dirty="0" smtClean="0">
                <a:ln>
                  <a:noFill/>
                </a:ln>
                <a:effectLst/>
                <a:uLnTx/>
                <a:uFillTx/>
                <a:latin typeface="+mn-lt"/>
                <a:ea typeface="+mn-ea"/>
                <a:cs typeface="+mn-cs"/>
              </a:rPr>
              <a:t>PLOS ONE STUDY</a:t>
            </a:r>
          </a:p>
          <a:p>
            <a:pPr marL="0" marR="0" lvl="0" indent="0" algn="ctr" defTabSz="914400" rtl="0" eaLnBrk="1" fontAlgn="base" latinLnBrk="0" hangingPunct="1">
              <a:lnSpc>
                <a:spcPct val="100000"/>
              </a:lnSpc>
              <a:spcBef>
                <a:spcPct val="0"/>
              </a:spcBef>
              <a:spcAft>
                <a:spcPct val="0"/>
              </a:spcAft>
              <a:buClr>
                <a:schemeClr val="tx2"/>
              </a:buClr>
              <a:buSzTx/>
              <a:buFontTx/>
              <a:buNone/>
              <a:tabLst/>
              <a:defRPr/>
            </a:pPr>
            <a:endParaRPr kumimoji="0" lang="en-US" sz="800" b="1" i="0" u="none" strike="noStrike" kern="0" cap="none" spc="0" normalizeH="0" baseline="0" noProof="0" dirty="0" smtClean="0">
              <a:ln>
                <a:noFill/>
              </a:ln>
              <a:effectLst/>
              <a:uLnTx/>
              <a:uFillTx/>
              <a:latin typeface="+mn-lt"/>
              <a:ea typeface="+mn-ea"/>
              <a:cs typeface="+mn-cs"/>
            </a:endParaRPr>
          </a:p>
          <a:p>
            <a:pPr marL="0" marR="0" lvl="0" indent="0" algn="ctr" defTabSz="914400" rtl="0" eaLnBrk="1" fontAlgn="base" latinLnBrk="0" hangingPunct="1">
              <a:lnSpc>
                <a:spcPct val="100000"/>
              </a:lnSpc>
              <a:spcBef>
                <a:spcPct val="0"/>
              </a:spcBef>
              <a:spcAft>
                <a:spcPct val="0"/>
              </a:spcAft>
              <a:buClr>
                <a:schemeClr val="tx2"/>
              </a:buClr>
              <a:buSzTx/>
              <a:buFontTx/>
              <a:buNone/>
              <a:tabLst/>
              <a:defRPr/>
            </a:pPr>
            <a:r>
              <a:rPr kumimoji="0" lang="en-US" sz="2400" b="1" i="0" u="none" strike="noStrike" kern="0" cap="none" spc="0" normalizeH="0" baseline="0" noProof="0" dirty="0" smtClean="0">
                <a:ln>
                  <a:noFill/>
                </a:ln>
                <a:effectLst/>
                <a:uLnTx/>
                <a:uFillTx/>
                <a:latin typeface="+mn-lt"/>
                <a:ea typeface="+mn-ea"/>
                <a:cs typeface="+mn-cs"/>
              </a:rPr>
              <a:t> Proportion of articles with shared data sets, by year published</a:t>
            </a:r>
            <a:endParaRPr kumimoji="0" lang="en-US" sz="2400" b="1" i="0" u="none" strike="noStrike" kern="0" cap="none" spc="0" normalizeH="0" baseline="0" noProof="0" dirty="0">
              <a:ln>
                <a:noFill/>
              </a:ln>
              <a:effectLst/>
              <a:uLnTx/>
              <a:uFillTx/>
              <a:latin typeface="+mn-lt"/>
              <a:ea typeface="+mn-ea"/>
              <a:cs typeface="+mn-cs"/>
            </a:endParaRPr>
          </a:p>
        </p:txBody>
      </p:sp>
      <p:pic>
        <p:nvPicPr>
          <p:cNvPr id="6" name="Picture 5"/>
          <p:cNvPicPr>
            <a:picLocks noChangeAspect="1" noChangeArrowheads="1"/>
          </p:cNvPicPr>
          <p:nvPr/>
        </p:nvPicPr>
        <p:blipFill>
          <a:blip r:embed="rId4" cstate="print"/>
          <a:srcRect/>
          <a:stretch>
            <a:fillRect/>
          </a:stretch>
        </p:blipFill>
        <p:spPr bwMode="auto">
          <a:xfrm>
            <a:off x="7020272" y="6351775"/>
            <a:ext cx="1479483" cy="31758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The Increasing Visibility of Data</a:t>
            </a:r>
            <a:endParaRPr lang="en-GB" sz="3200" dirty="0"/>
          </a:p>
        </p:txBody>
      </p:sp>
      <p:sp>
        <p:nvSpPr>
          <p:cNvPr id="3" name="Content Placeholder 2"/>
          <p:cNvSpPr>
            <a:spLocks noGrp="1"/>
          </p:cNvSpPr>
          <p:nvPr>
            <p:ph idx="1"/>
          </p:nvPr>
        </p:nvSpPr>
        <p:spPr>
          <a:xfrm>
            <a:off x="850900" y="1528762"/>
            <a:ext cx="7445375" cy="4686319"/>
          </a:xfrm>
        </p:spPr>
        <p:txBody>
          <a:bodyPr/>
          <a:lstStyle/>
          <a:p>
            <a:r>
              <a:rPr lang="en-GB" dirty="0" smtClean="0"/>
              <a:t>Data repositories &amp; </a:t>
            </a:r>
            <a:br>
              <a:rPr lang="en-GB" dirty="0" smtClean="0"/>
            </a:br>
            <a:r>
              <a:rPr lang="en-GB" dirty="0" smtClean="0"/>
              <a:t>registration agencies</a:t>
            </a:r>
          </a:p>
          <a:p>
            <a:r>
              <a:rPr lang="en-GB" dirty="0" smtClean="0"/>
              <a:t>Journal publishers</a:t>
            </a:r>
          </a:p>
          <a:p>
            <a:pPr lvl="2">
              <a:buFont typeface="Arial" pitchFamily="34" charset="0"/>
              <a:buChar char="•"/>
            </a:pPr>
            <a:r>
              <a:rPr lang="en-GB" dirty="0" smtClean="0"/>
              <a:t>Publisher websites</a:t>
            </a:r>
          </a:p>
          <a:p>
            <a:pPr lvl="2">
              <a:buFont typeface="Arial" pitchFamily="34" charset="0"/>
              <a:buChar char="•"/>
            </a:pPr>
            <a:r>
              <a:rPr lang="en-GB" dirty="0" smtClean="0"/>
              <a:t>Data journals</a:t>
            </a:r>
          </a:p>
          <a:p>
            <a:pPr>
              <a:buNone/>
            </a:pPr>
            <a:r>
              <a:rPr lang="en-GB" dirty="0" smtClean="0"/>
              <a:t> </a:t>
            </a:r>
          </a:p>
          <a:p>
            <a:endParaRPr lang="en-GB" dirty="0" smtClean="0"/>
          </a:p>
          <a:p>
            <a:endParaRPr lang="en-GB" dirty="0" smtClean="0"/>
          </a:p>
          <a:p>
            <a:endParaRPr lang="en-GB" dirty="0"/>
          </a:p>
        </p:txBody>
      </p:sp>
      <p:pic>
        <p:nvPicPr>
          <p:cNvPr id="5" name="Picture 5"/>
          <p:cNvPicPr>
            <a:picLocks noChangeAspect="1" noChangeArrowheads="1"/>
          </p:cNvPicPr>
          <p:nvPr/>
        </p:nvPicPr>
        <p:blipFill>
          <a:blip r:embed="rId3" cstate="print"/>
          <a:srcRect/>
          <a:stretch>
            <a:fillRect/>
          </a:stretch>
        </p:blipFill>
        <p:spPr bwMode="auto">
          <a:xfrm>
            <a:off x="3275856" y="4005064"/>
            <a:ext cx="1571636" cy="1159681"/>
          </a:xfrm>
          <a:prstGeom prst="rect">
            <a:avLst/>
          </a:prstGeom>
          <a:noFill/>
          <a:ln w="9525">
            <a:noFill/>
            <a:miter lim="800000"/>
            <a:headEnd/>
            <a:tailEnd/>
          </a:ln>
        </p:spPr>
      </p:pic>
      <p:pic>
        <p:nvPicPr>
          <p:cNvPr id="10" name="Picture 8"/>
          <p:cNvPicPr>
            <a:picLocks noChangeAspect="1" noChangeArrowheads="1"/>
          </p:cNvPicPr>
          <p:nvPr/>
        </p:nvPicPr>
        <p:blipFill>
          <a:blip r:embed="rId4" cstate="print"/>
          <a:srcRect/>
          <a:stretch>
            <a:fillRect/>
          </a:stretch>
        </p:blipFill>
        <p:spPr bwMode="auto">
          <a:xfrm>
            <a:off x="7596336" y="4365104"/>
            <a:ext cx="1214437" cy="1082675"/>
          </a:xfrm>
          <a:prstGeom prst="rect">
            <a:avLst/>
          </a:prstGeom>
          <a:noFill/>
          <a:ln w="9525">
            <a:noFill/>
            <a:miter lim="800000"/>
            <a:headEnd/>
            <a:tailEnd/>
          </a:ln>
        </p:spPr>
      </p:pic>
      <p:pic>
        <p:nvPicPr>
          <p:cNvPr id="11" name="Picture 9"/>
          <p:cNvPicPr>
            <a:picLocks noChangeAspect="1" noChangeArrowheads="1"/>
          </p:cNvPicPr>
          <p:nvPr/>
        </p:nvPicPr>
        <p:blipFill>
          <a:blip r:embed="rId5" cstate="print"/>
          <a:srcRect/>
          <a:stretch>
            <a:fillRect/>
          </a:stretch>
        </p:blipFill>
        <p:spPr bwMode="auto">
          <a:xfrm>
            <a:off x="6804248" y="2564904"/>
            <a:ext cx="1643090" cy="723634"/>
          </a:xfrm>
          <a:prstGeom prst="rect">
            <a:avLst/>
          </a:prstGeom>
          <a:noFill/>
          <a:ln w="9525">
            <a:noFill/>
            <a:miter lim="800000"/>
            <a:headEnd/>
            <a:tailEnd/>
          </a:ln>
        </p:spPr>
      </p:pic>
      <p:pic>
        <p:nvPicPr>
          <p:cNvPr id="41987" name="Picture 3"/>
          <p:cNvPicPr>
            <a:picLocks noChangeAspect="1" noChangeArrowheads="1"/>
          </p:cNvPicPr>
          <p:nvPr/>
        </p:nvPicPr>
        <p:blipFill>
          <a:blip r:embed="rId6" cstate="print"/>
          <a:srcRect/>
          <a:stretch>
            <a:fillRect/>
          </a:stretch>
        </p:blipFill>
        <p:spPr bwMode="auto">
          <a:xfrm>
            <a:off x="6804248" y="3717032"/>
            <a:ext cx="2000264" cy="500066"/>
          </a:xfrm>
          <a:prstGeom prst="rect">
            <a:avLst/>
          </a:prstGeom>
          <a:noFill/>
          <a:ln w="9525">
            <a:noFill/>
            <a:miter lim="800000"/>
            <a:headEnd/>
            <a:tailEnd/>
          </a:ln>
        </p:spPr>
      </p:pic>
      <p:pic>
        <p:nvPicPr>
          <p:cNvPr id="41988" name="Picture 4"/>
          <p:cNvPicPr>
            <a:picLocks noChangeAspect="1" noChangeArrowheads="1"/>
          </p:cNvPicPr>
          <p:nvPr/>
        </p:nvPicPr>
        <p:blipFill>
          <a:blip r:embed="rId7" cstate="print"/>
          <a:srcRect/>
          <a:stretch>
            <a:fillRect/>
          </a:stretch>
        </p:blipFill>
        <p:spPr bwMode="auto">
          <a:xfrm>
            <a:off x="827584" y="5013176"/>
            <a:ext cx="1643074" cy="428028"/>
          </a:xfrm>
          <a:prstGeom prst="rect">
            <a:avLst/>
          </a:prstGeom>
          <a:noFill/>
          <a:ln w="9525">
            <a:noFill/>
            <a:miter lim="800000"/>
            <a:headEnd/>
            <a:tailEnd/>
          </a:ln>
        </p:spPr>
      </p:pic>
      <p:pic>
        <p:nvPicPr>
          <p:cNvPr id="39938" name="Picture 2" descr="DataCite">
            <a:hlinkClick r:id="rId8"/>
          </p:cNvPr>
          <p:cNvPicPr>
            <a:picLocks noChangeAspect="1" noChangeArrowheads="1"/>
          </p:cNvPicPr>
          <p:nvPr/>
        </p:nvPicPr>
        <p:blipFill>
          <a:blip r:embed="rId9" cstate="print"/>
          <a:srcRect/>
          <a:stretch>
            <a:fillRect/>
          </a:stretch>
        </p:blipFill>
        <p:spPr bwMode="auto">
          <a:xfrm>
            <a:off x="4716016" y="1700808"/>
            <a:ext cx="1071570" cy="1170486"/>
          </a:xfrm>
          <a:prstGeom prst="rect">
            <a:avLst/>
          </a:prstGeom>
          <a:noFill/>
        </p:spPr>
      </p:pic>
      <p:pic>
        <p:nvPicPr>
          <p:cNvPr id="5122" name="Picture 2" descr="ANDS Logo"/>
          <p:cNvPicPr>
            <a:picLocks noChangeAspect="1" noChangeArrowheads="1"/>
          </p:cNvPicPr>
          <p:nvPr/>
        </p:nvPicPr>
        <p:blipFill>
          <a:blip r:embed="rId10" cstate="print"/>
          <a:srcRect/>
          <a:stretch>
            <a:fillRect/>
          </a:stretch>
        </p:blipFill>
        <p:spPr bwMode="auto">
          <a:xfrm>
            <a:off x="6372200" y="1628800"/>
            <a:ext cx="1362075" cy="666751"/>
          </a:xfrm>
          <a:prstGeom prst="rect">
            <a:avLst/>
          </a:prstGeom>
          <a:noFill/>
        </p:spPr>
      </p:pic>
      <p:pic>
        <p:nvPicPr>
          <p:cNvPr id="5121" name="Picture 1"/>
          <p:cNvPicPr>
            <a:picLocks noChangeAspect="1" noChangeArrowheads="1"/>
          </p:cNvPicPr>
          <p:nvPr/>
        </p:nvPicPr>
        <p:blipFill>
          <a:blip r:embed="rId11" cstate="print"/>
          <a:srcRect/>
          <a:stretch>
            <a:fillRect/>
          </a:stretch>
        </p:blipFill>
        <p:spPr bwMode="auto">
          <a:xfrm>
            <a:off x="467544" y="4005064"/>
            <a:ext cx="2345644" cy="653604"/>
          </a:xfrm>
          <a:prstGeom prst="rect">
            <a:avLst/>
          </a:prstGeom>
          <a:noFill/>
          <a:ln w="9525">
            <a:noFill/>
            <a:miter lim="800000"/>
            <a:headEnd/>
            <a:tailEnd/>
          </a:ln>
        </p:spPr>
      </p:pic>
      <p:grpSp>
        <p:nvGrpSpPr>
          <p:cNvPr id="6" name="Group 12"/>
          <p:cNvGrpSpPr/>
          <p:nvPr/>
        </p:nvGrpSpPr>
        <p:grpSpPr>
          <a:xfrm>
            <a:off x="4563242" y="5587730"/>
            <a:ext cx="1681884" cy="427511"/>
            <a:chOff x="5237018" y="2493819"/>
            <a:chExt cx="2857536" cy="641267"/>
          </a:xfrm>
        </p:grpSpPr>
        <p:pic>
          <p:nvPicPr>
            <p:cNvPr id="17" name="Picture 16" descr="GEO1.jpg"/>
            <p:cNvPicPr>
              <a:picLocks noChangeAspect="1"/>
            </p:cNvPicPr>
            <p:nvPr/>
          </p:nvPicPr>
          <p:blipFill>
            <a:blip r:embed="rId12" cstate="print"/>
            <a:srcRect l="5882" t="13483" b="13483"/>
            <a:stretch>
              <a:fillRect/>
            </a:stretch>
          </p:blipFill>
          <p:spPr>
            <a:xfrm>
              <a:off x="5257160" y="2541320"/>
              <a:ext cx="1564620" cy="529690"/>
            </a:xfrm>
            <a:prstGeom prst="rect">
              <a:avLst/>
            </a:prstGeom>
          </p:spPr>
        </p:pic>
        <p:pic>
          <p:nvPicPr>
            <p:cNvPr id="18" name="Picture 17" descr="GEO2.jpg"/>
            <p:cNvPicPr>
              <a:picLocks noChangeAspect="1"/>
            </p:cNvPicPr>
            <p:nvPr/>
          </p:nvPicPr>
          <p:blipFill>
            <a:blip r:embed="rId13" cstate="print"/>
            <a:stretch>
              <a:fillRect/>
            </a:stretch>
          </p:blipFill>
          <p:spPr>
            <a:xfrm>
              <a:off x="6669614" y="2506114"/>
              <a:ext cx="1424940" cy="601980"/>
            </a:xfrm>
            <a:prstGeom prst="rect">
              <a:avLst/>
            </a:prstGeom>
          </p:spPr>
        </p:pic>
        <p:sp>
          <p:nvSpPr>
            <p:cNvPr id="19" name="Rectangle 18"/>
            <p:cNvSpPr/>
            <p:nvPr/>
          </p:nvSpPr>
          <p:spPr bwMode="auto">
            <a:xfrm>
              <a:off x="5237018" y="2493819"/>
              <a:ext cx="2826327" cy="641267"/>
            </a:xfrm>
            <a:prstGeom prst="rect">
              <a:avLst/>
            </a:prstGeom>
            <a:noFill/>
            <a:ln w="9525" cap="flat" cmpd="sng" algn="ctr">
              <a:solidFill>
                <a:schemeClr val="bg2"/>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p:txBody>
        </p:sp>
      </p:grpSp>
      <p:pic>
        <p:nvPicPr>
          <p:cNvPr id="20" name="Picture 19" descr="pangaea.jpg"/>
          <p:cNvPicPr>
            <a:picLocks noChangeAspect="1"/>
          </p:cNvPicPr>
          <p:nvPr/>
        </p:nvPicPr>
        <p:blipFill>
          <a:blip r:embed="rId14" cstate="print"/>
          <a:stretch>
            <a:fillRect/>
          </a:stretch>
        </p:blipFill>
        <p:spPr>
          <a:xfrm>
            <a:off x="2915816" y="5589240"/>
            <a:ext cx="1329807" cy="724395"/>
          </a:xfrm>
          <a:prstGeom prst="rect">
            <a:avLst/>
          </a:prstGeom>
          <a:ln w="3175">
            <a:solidFill>
              <a:schemeClr val="bg2"/>
            </a:solidFill>
          </a:ln>
        </p:spPr>
      </p:pic>
      <p:pic>
        <p:nvPicPr>
          <p:cNvPr id="21" name="Picture 20" descr="eurostat.jpg"/>
          <p:cNvPicPr>
            <a:picLocks noChangeAspect="1"/>
          </p:cNvPicPr>
          <p:nvPr/>
        </p:nvPicPr>
        <p:blipFill>
          <a:blip r:embed="rId15" cstate="print"/>
          <a:stretch>
            <a:fillRect/>
          </a:stretch>
        </p:blipFill>
        <p:spPr>
          <a:xfrm>
            <a:off x="6660232" y="5877272"/>
            <a:ext cx="2231340" cy="427171"/>
          </a:xfrm>
          <a:prstGeom prst="rect">
            <a:avLst/>
          </a:prstGeom>
        </p:spPr>
      </p:pic>
      <p:pic>
        <p:nvPicPr>
          <p:cNvPr id="22" name="Picture 21" descr="ICPSR.jpg"/>
          <p:cNvPicPr>
            <a:picLocks noChangeAspect="1"/>
          </p:cNvPicPr>
          <p:nvPr/>
        </p:nvPicPr>
        <p:blipFill>
          <a:blip r:embed="rId16" cstate="print"/>
          <a:stretch>
            <a:fillRect/>
          </a:stretch>
        </p:blipFill>
        <p:spPr>
          <a:xfrm>
            <a:off x="4355976" y="3140968"/>
            <a:ext cx="1816179" cy="493283"/>
          </a:xfrm>
          <a:prstGeom prst="rect">
            <a:avLst/>
          </a:prstGeom>
          <a:ln w="3175">
            <a:solidFill>
              <a:schemeClr val="tx1"/>
            </a:solidFill>
          </a:ln>
        </p:spPr>
      </p:pic>
      <p:pic>
        <p:nvPicPr>
          <p:cNvPr id="7" name="Picture 2" descr="Cover image for Geoscience Data Journal"/>
          <p:cNvPicPr>
            <a:picLocks noChangeAspect="1" noChangeArrowheads="1"/>
          </p:cNvPicPr>
          <p:nvPr/>
        </p:nvPicPr>
        <p:blipFill>
          <a:blip r:embed="rId17" cstate="print"/>
          <a:srcRect/>
          <a:stretch>
            <a:fillRect/>
          </a:stretch>
        </p:blipFill>
        <p:spPr bwMode="auto">
          <a:xfrm>
            <a:off x="5364088" y="4005064"/>
            <a:ext cx="962025" cy="1247775"/>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8226425" cy="836612"/>
          </a:xfrm>
        </p:spPr>
        <p:txBody>
          <a:bodyPr/>
          <a:lstStyle/>
          <a:p>
            <a:r>
              <a:rPr lang="en-US" sz="3200" dirty="0" smtClean="0"/>
              <a:t>Why are Researchers Still Hiding Their Data?</a:t>
            </a:r>
            <a:endParaRPr lang="en-US" sz="3200" dirty="0"/>
          </a:p>
        </p:txBody>
      </p:sp>
      <p:sp>
        <p:nvSpPr>
          <p:cNvPr id="3" name="Content Placeholder 2"/>
          <p:cNvSpPr>
            <a:spLocks noGrp="1"/>
          </p:cNvSpPr>
          <p:nvPr>
            <p:ph idx="1"/>
          </p:nvPr>
        </p:nvSpPr>
        <p:spPr>
          <a:xfrm>
            <a:off x="971600" y="4572794"/>
            <a:ext cx="7369175" cy="4570412"/>
          </a:xfrm>
        </p:spPr>
        <p:txBody>
          <a:bodyPr/>
          <a:lstStyle/>
          <a:p>
            <a:endParaRPr lang="en-US" dirty="0" smtClean="0"/>
          </a:p>
          <a:p>
            <a:endParaRPr lang="en-US" dirty="0"/>
          </a:p>
        </p:txBody>
      </p:sp>
      <p:pic>
        <p:nvPicPr>
          <p:cNvPr id="5" name="Picture 4" descr="Head in sand.png"/>
          <p:cNvPicPr>
            <a:picLocks noChangeAspect="1"/>
          </p:cNvPicPr>
          <p:nvPr/>
        </p:nvPicPr>
        <p:blipFill>
          <a:blip r:embed="rId3" cstate="print"/>
          <a:stretch>
            <a:fillRect/>
          </a:stretch>
        </p:blipFill>
        <p:spPr>
          <a:xfrm>
            <a:off x="2699792" y="2204864"/>
            <a:ext cx="3240360" cy="254874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a:xfrm>
            <a:off x="838200" y="381000"/>
            <a:ext cx="7391400" cy="989012"/>
          </a:xfrm>
        </p:spPr>
        <p:txBody>
          <a:bodyPr/>
          <a:lstStyle/>
          <a:p>
            <a:r>
              <a:rPr lang="en-US" sz="3200" dirty="0" smtClean="0"/>
              <a:t>Deposition of Data by Researchers</a:t>
            </a:r>
            <a:endParaRPr lang="en-US" sz="3200" dirty="0" smtClean="0">
              <a:solidFill>
                <a:srgbClr val="FF8000"/>
              </a:solidFill>
            </a:endParaRPr>
          </a:p>
        </p:txBody>
      </p:sp>
      <p:sp>
        <p:nvSpPr>
          <p:cNvPr id="96259" name="Rectangle 3"/>
          <p:cNvSpPr>
            <a:spLocks noGrp="1" noChangeArrowheads="1"/>
          </p:cNvSpPr>
          <p:nvPr>
            <p:ph type="body" idx="4294967295"/>
          </p:nvPr>
        </p:nvSpPr>
        <p:spPr>
          <a:xfrm>
            <a:off x="990599" y="1447800"/>
            <a:ext cx="7453313" cy="4946650"/>
          </a:xfrm>
        </p:spPr>
        <p:txBody>
          <a:bodyPr/>
          <a:lstStyle/>
          <a:p>
            <a:pPr marL="228600" lvl="1" indent="-228600">
              <a:lnSpc>
                <a:spcPct val="90000"/>
              </a:lnSpc>
              <a:spcBef>
                <a:spcPct val="50000"/>
              </a:spcBef>
              <a:buNone/>
            </a:pPr>
            <a:endParaRPr lang="en-US" sz="1000" dirty="0" smtClean="0"/>
          </a:p>
          <a:p>
            <a:pPr>
              <a:lnSpc>
                <a:spcPct val="90000"/>
              </a:lnSpc>
              <a:buNone/>
            </a:pPr>
            <a:r>
              <a:rPr lang="en-US" sz="1600" dirty="0" smtClean="0"/>
              <a:t>	</a:t>
            </a:r>
          </a:p>
          <a:p>
            <a:pPr>
              <a:lnSpc>
                <a:spcPct val="90000"/>
              </a:lnSpc>
              <a:buNone/>
            </a:pPr>
            <a:endParaRPr lang="en-US" sz="1600" b="1" dirty="0" smtClean="0"/>
          </a:p>
          <a:p>
            <a:pPr>
              <a:lnSpc>
                <a:spcPct val="90000"/>
              </a:lnSpc>
            </a:pPr>
            <a:endParaRPr lang="en-US" sz="1400" dirty="0" smtClean="0"/>
          </a:p>
          <a:p>
            <a:pPr>
              <a:lnSpc>
                <a:spcPct val="90000"/>
              </a:lnSpc>
            </a:pPr>
            <a:endParaRPr lang="en-US" sz="1400" dirty="0" smtClean="0"/>
          </a:p>
          <a:p>
            <a:pPr>
              <a:lnSpc>
                <a:spcPct val="90000"/>
              </a:lnSpc>
              <a:buNone/>
            </a:pPr>
            <a:endParaRPr lang="en-US" sz="1200" dirty="0" smtClean="0"/>
          </a:p>
          <a:p>
            <a:pPr>
              <a:lnSpc>
                <a:spcPct val="90000"/>
              </a:lnSpc>
              <a:buNone/>
            </a:pPr>
            <a:endParaRPr lang="en-US" sz="1200" b="1" dirty="0" smtClean="0"/>
          </a:p>
          <a:p>
            <a:pPr>
              <a:lnSpc>
                <a:spcPct val="90000"/>
              </a:lnSpc>
              <a:buNone/>
            </a:pPr>
            <a:r>
              <a:rPr lang="en-US" sz="1200" b="1" dirty="0" smtClean="0"/>
              <a:t>		</a:t>
            </a:r>
          </a:p>
          <a:p>
            <a:pPr>
              <a:lnSpc>
                <a:spcPct val="90000"/>
              </a:lnSpc>
              <a:buNone/>
            </a:pPr>
            <a:endParaRPr lang="en-US" sz="1200" dirty="0" smtClean="0"/>
          </a:p>
          <a:p>
            <a:pPr>
              <a:lnSpc>
                <a:spcPct val="90000"/>
              </a:lnSpc>
              <a:buNone/>
            </a:pPr>
            <a:endParaRPr lang="en-US" sz="1700" dirty="0" smtClean="0"/>
          </a:p>
        </p:txBody>
      </p:sp>
      <p:sp>
        <p:nvSpPr>
          <p:cNvPr id="96260" name="Slide Number Placeholder 4"/>
          <p:cNvSpPr txBox="1">
            <a:spLocks noGrp="1"/>
          </p:cNvSpPr>
          <p:nvPr/>
        </p:nvSpPr>
        <p:spPr bwMode="auto">
          <a:xfrm>
            <a:off x="8459788" y="6429375"/>
            <a:ext cx="457200" cy="231775"/>
          </a:xfrm>
          <a:prstGeom prst="rect">
            <a:avLst/>
          </a:prstGeom>
          <a:noFill/>
          <a:ln w="9525">
            <a:noFill/>
            <a:miter lim="800000"/>
            <a:headEnd/>
            <a:tailEnd/>
          </a:ln>
        </p:spPr>
        <p:txBody>
          <a:bodyPr/>
          <a:lstStyle/>
          <a:p>
            <a:pPr algn="r"/>
            <a:fld id="{3FDB1B7B-3B36-4893-9419-A0D616ACD3CA}" type="slidenum">
              <a:rPr lang="en-US" sz="900">
                <a:solidFill>
                  <a:srgbClr val="4B4B4B"/>
                </a:solidFill>
              </a:rPr>
              <a:pPr algn="r"/>
              <a:t>7</a:t>
            </a:fld>
            <a:endParaRPr lang="en-US" sz="900" dirty="0">
              <a:solidFill>
                <a:srgbClr val="4B4B4B"/>
              </a:solidFill>
            </a:endParaRPr>
          </a:p>
        </p:txBody>
      </p:sp>
      <p:graphicFrame>
        <p:nvGraphicFramePr>
          <p:cNvPr id="141314" name="Object 4"/>
          <p:cNvGraphicFramePr>
            <a:graphicFrameLocks noChangeAspect="1"/>
          </p:cNvGraphicFramePr>
          <p:nvPr/>
        </p:nvGraphicFramePr>
        <p:xfrm>
          <a:off x="107504" y="1628800"/>
          <a:ext cx="8064896" cy="4589332"/>
        </p:xfrm>
        <a:graphic>
          <a:graphicData uri="http://schemas.openxmlformats.org/presentationml/2006/ole">
            <p:oleObj spid="_x0000_s394242" name="Worksheet" r:id="rId4" imgW="4886256" imgH="2848069" progId="Excel.Sheet.8">
              <p:embed/>
            </p:oleObj>
          </a:graphicData>
        </a:graphic>
      </p:graphicFrame>
      <p:sp>
        <p:nvSpPr>
          <p:cNvPr id="7" name="Rectangle 6"/>
          <p:cNvSpPr/>
          <p:nvPr/>
        </p:nvSpPr>
        <p:spPr bwMode="auto">
          <a:xfrm>
            <a:off x="5652120" y="6165304"/>
            <a:ext cx="2376264" cy="171400"/>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GB" sz="1100" b="0" i="0" u="none" strike="noStrike" cap="none" normalizeH="0" baseline="0" dirty="0" smtClean="0">
                <a:ln>
                  <a:noFill/>
                </a:ln>
                <a:solidFill>
                  <a:schemeClr val="tx1"/>
                </a:solidFill>
                <a:effectLst/>
                <a:latin typeface="Arial" charset="0"/>
              </a:rPr>
              <a:t>Source:  Thomson Reuters</a:t>
            </a:r>
            <a:r>
              <a:rPr kumimoji="0" lang="en-GB" sz="1100" b="0" i="0" u="none" strike="noStrike" cap="none" normalizeH="0" dirty="0" smtClean="0">
                <a:ln>
                  <a:noFill/>
                </a:ln>
                <a:solidFill>
                  <a:schemeClr val="tx1"/>
                </a:solidFill>
                <a:effectLst/>
                <a:latin typeface="Arial" charset="0"/>
              </a:rPr>
              <a:t> Survey</a:t>
            </a:r>
            <a:endParaRPr kumimoji="0" lang="en-GB" sz="1100" b="0" i="0" u="none" strike="noStrike" cap="none" normalizeH="0" baseline="0" dirty="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683568" y="1700808"/>
            <a:ext cx="6495574" cy="4606389"/>
          </a:xfrm>
          <a:prstGeom prst="rect">
            <a:avLst/>
          </a:prstGeom>
          <a:noFill/>
          <a:ln w="9525">
            <a:noFill/>
            <a:miter lim="800000"/>
            <a:headEnd/>
            <a:tailEnd/>
          </a:ln>
        </p:spPr>
        <p:txBody>
          <a:bodyPr wrap="square">
            <a:spAutoFit/>
          </a:bodyPr>
          <a:lstStyle/>
          <a:p>
            <a:pPr marL="0" lvl="1">
              <a:lnSpc>
                <a:spcPts val="2600"/>
              </a:lnSpc>
              <a:spcBef>
                <a:spcPts val="1200"/>
              </a:spcBef>
            </a:pPr>
            <a:r>
              <a:rPr lang="en-US" sz="2400" b="1" dirty="0" smtClean="0">
                <a:latin typeface="Arial" pitchFamily="34" charset="0"/>
              </a:rPr>
              <a:t>NIH (2003) </a:t>
            </a:r>
            <a:r>
              <a:rPr lang="en-US" sz="2400" dirty="0" smtClean="0">
                <a:latin typeface="Arial" pitchFamily="34" charset="0"/>
              </a:rPr>
              <a:t>Data Sharing Policy that all funding applications of $500,000 or more per year are </a:t>
            </a:r>
            <a:r>
              <a:rPr lang="en-US" sz="2400" b="1" dirty="0" smtClean="0">
                <a:latin typeface="Arial" pitchFamily="34" charset="0"/>
              </a:rPr>
              <a:t>expected to address data-sharing </a:t>
            </a:r>
            <a:r>
              <a:rPr lang="en-US" sz="2400" dirty="0" smtClean="0">
                <a:latin typeface="Arial" pitchFamily="34" charset="0"/>
              </a:rPr>
              <a:t>in their application. </a:t>
            </a:r>
            <a:endParaRPr lang="en-US" sz="2400" dirty="0" smtClean="0"/>
          </a:p>
          <a:p>
            <a:pPr marL="0" lvl="1">
              <a:lnSpc>
                <a:spcPts val="2600"/>
              </a:lnSpc>
              <a:spcBef>
                <a:spcPts val="600"/>
              </a:spcBef>
            </a:pPr>
            <a:endParaRPr lang="en-US" sz="2400" dirty="0" smtClean="0"/>
          </a:p>
          <a:p>
            <a:pPr marL="0" lvl="1">
              <a:lnSpc>
                <a:spcPts val="2600"/>
              </a:lnSpc>
              <a:spcBef>
                <a:spcPts val="600"/>
              </a:spcBef>
            </a:pPr>
            <a:r>
              <a:rPr lang="en-US" sz="2400" b="1" dirty="0" smtClean="0"/>
              <a:t>NSF (2011) </a:t>
            </a:r>
            <a:r>
              <a:rPr lang="en-US" sz="2400" b="1" dirty="0" smtClean="0">
                <a:latin typeface="Arial" pitchFamily="34" charset="0"/>
              </a:rPr>
              <a:t> </a:t>
            </a:r>
            <a:r>
              <a:rPr lang="en-US" sz="2400" dirty="0" smtClean="0">
                <a:latin typeface="Arial" pitchFamily="34" charset="0"/>
              </a:rPr>
              <a:t>All funding proposals submitted on or after January 18, 2011, </a:t>
            </a:r>
            <a:r>
              <a:rPr lang="en-US" sz="2400" b="1" dirty="0" smtClean="0">
                <a:latin typeface="Arial" pitchFamily="34" charset="0"/>
              </a:rPr>
              <a:t>must include a “Data Management Plan” </a:t>
            </a:r>
            <a:r>
              <a:rPr lang="en-US" sz="2400" dirty="0" smtClean="0">
                <a:latin typeface="Arial" pitchFamily="34" charset="0"/>
              </a:rPr>
              <a:t>describing how the proposal will conform to NSF policy on the dissemination and sharing of research results. </a:t>
            </a:r>
          </a:p>
          <a:p>
            <a:pPr marL="0" lvl="1">
              <a:lnSpc>
                <a:spcPts val="2800"/>
              </a:lnSpc>
              <a:spcBef>
                <a:spcPts val="1200"/>
              </a:spcBef>
            </a:pPr>
            <a:endParaRPr lang="en-US" sz="2000" dirty="0" smtClean="0"/>
          </a:p>
          <a:p>
            <a:pPr marL="0" lvl="1">
              <a:lnSpc>
                <a:spcPts val="2800"/>
              </a:lnSpc>
              <a:spcBef>
                <a:spcPts val="1200"/>
              </a:spcBef>
            </a:pPr>
            <a:endParaRPr lang="en-US" sz="2000" dirty="0" smtClean="0"/>
          </a:p>
        </p:txBody>
      </p:sp>
      <p:pic>
        <p:nvPicPr>
          <p:cNvPr id="12" name="Picture 11" descr="NIH - 3.bmp"/>
          <p:cNvPicPr>
            <a:picLocks noChangeAspect="1"/>
          </p:cNvPicPr>
          <p:nvPr/>
        </p:nvPicPr>
        <p:blipFill>
          <a:blip r:embed="rId3" cstate="print"/>
          <a:stretch>
            <a:fillRect/>
          </a:stretch>
        </p:blipFill>
        <p:spPr>
          <a:xfrm>
            <a:off x="7236296" y="1772816"/>
            <a:ext cx="1224136" cy="1224136"/>
          </a:xfrm>
          <a:prstGeom prst="rect">
            <a:avLst/>
          </a:prstGeom>
        </p:spPr>
      </p:pic>
      <p:sp>
        <p:nvSpPr>
          <p:cNvPr id="17" name="Title 3"/>
          <p:cNvSpPr>
            <a:spLocks noGrp="1"/>
          </p:cNvSpPr>
          <p:nvPr>
            <p:ph type="title"/>
          </p:nvPr>
        </p:nvSpPr>
        <p:spPr>
          <a:xfrm>
            <a:off x="683568" y="476672"/>
            <a:ext cx="7369175" cy="836612"/>
          </a:xfrm>
        </p:spPr>
        <p:txBody>
          <a:bodyPr/>
          <a:lstStyle/>
          <a:p>
            <a:r>
              <a:rPr lang="en-GB" sz="3200" dirty="0" smtClean="0"/>
              <a:t>The Emergence of Funding Mandates</a:t>
            </a:r>
            <a:endParaRPr lang="en-GB" sz="3200" dirty="0"/>
          </a:p>
        </p:txBody>
      </p:sp>
      <p:pic>
        <p:nvPicPr>
          <p:cNvPr id="6" name="Picture 5" descr="NSF Logo 2.png"/>
          <p:cNvPicPr>
            <a:picLocks noChangeAspect="1"/>
          </p:cNvPicPr>
          <p:nvPr/>
        </p:nvPicPr>
        <p:blipFill>
          <a:blip r:embed="rId4" cstate="print"/>
          <a:stretch>
            <a:fillRect/>
          </a:stretch>
        </p:blipFill>
        <p:spPr>
          <a:xfrm>
            <a:off x="7166207" y="3501008"/>
            <a:ext cx="1654265" cy="1655786"/>
          </a:xfrm>
          <a:prstGeom prst="rect">
            <a:avLst/>
          </a:prstGeom>
        </p:spPr>
      </p:pic>
    </p:spTree>
  </p:cSld>
  <p:clrMapOvr>
    <a:masterClrMapping/>
  </p:clrMapOvr>
  <p:transition>
    <p:spli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76672"/>
            <a:ext cx="7974905" cy="836612"/>
          </a:xfrm>
        </p:spPr>
        <p:txBody>
          <a:bodyPr/>
          <a:lstStyle/>
          <a:p>
            <a:r>
              <a:rPr lang="en-US" sz="3200" dirty="0" smtClean="0"/>
              <a:t>Data Management Requirements Extend Across the Globe</a:t>
            </a:r>
            <a:endParaRPr lang="en-US" sz="3200" dirty="0"/>
          </a:p>
        </p:txBody>
      </p:sp>
      <p:sp>
        <p:nvSpPr>
          <p:cNvPr id="4" name="Rectangle 3"/>
          <p:cNvSpPr/>
          <p:nvPr/>
        </p:nvSpPr>
        <p:spPr>
          <a:xfrm>
            <a:off x="395536" y="1556792"/>
            <a:ext cx="5796136" cy="2308324"/>
          </a:xfrm>
          <a:prstGeom prst="rect">
            <a:avLst/>
          </a:prstGeom>
        </p:spPr>
        <p:txBody>
          <a:bodyPr wrap="square">
            <a:spAutoFit/>
          </a:bodyPr>
          <a:lstStyle/>
          <a:p>
            <a:r>
              <a:rPr lang="en-US" sz="2400" dirty="0" smtClean="0"/>
              <a:t>Aug 2011… “expectation that all our funded researchers should </a:t>
            </a:r>
            <a:r>
              <a:rPr lang="en-US" sz="2400" b="1" dirty="0" smtClean="0"/>
              <a:t>maximise access to their research data </a:t>
            </a:r>
            <a:r>
              <a:rPr lang="en-US" sz="2400" dirty="0" smtClean="0"/>
              <a:t>with as few restrictions as possible. …. submit a </a:t>
            </a:r>
            <a:r>
              <a:rPr lang="en-US" sz="2400" b="1" dirty="0" smtClean="0"/>
              <a:t>data management and sharing plan </a:t>
            </a:r>
            <a:r>
              <a:rPr lang="en-US" sz="2400" dirty="0" smtClean="0"/>
              <a:t>as part of the application process.”</a:t>
            </a:r>
          </a:p>
        </p:txBody>
      </p:sp>
      <p:pic>
        <p:nvPicPr>
          <p:cNvPr id="5" name="Picture 4" descr="Welcome Trust.png"/>
          <p:cNvPicPr>
            <a:picLocks noChangeAspect="1"/>
          </p:cNvPicPr>
          <p:nvPr/>
        </p:nvPicPr>
        <p:blipFill>
          <a:blip r:embed="rId3" cstate="print"/>
          <a:stretch>
            <a:fillRect/>
          </a:stretch>
        </p:blipFill>
        <p:spPr>
          <a:xfrm>
            <a:off x="6156176" y="2348880"/>
            <a:ext cx="2690664" cy="340818"/>
          </a:xfrm>
          <a:prstGeom prst="rect">
            <a:avLst/>
          </a:prstGeom>
        </p:spPr>
      </p:pic>
      <p:sp>
        <p:nvSpPr>
          <p:cNvPr id="6" name="Rectangle 5"/>
          <p:cNvSpPr/>
          <p:nvPr/>
        </p:nvSpPr>
        <p:spPr>
          <a:xfrm>
            <a:off x="395536" y="4077072"/>
            <a:ext cx="5832648" cy="1938992"/>
          </a:xfrm>
          <a:prstGeom prst="rect">
            <a:avLst/>
          </a:prstGeom>
        </p:spPr>
        <p:txBody>
          <a:bodyPr wrap="square">
            <a:spAutoFit/>
          </a:bodyPr>
          <a:lstStyle/>
          <a:p>
            <a:r>
              <a:rPr lang="en-US" sz="2400" dirty="0" smtClean="0"/>
              <a:t>2007… “Researchers are to retain research data</a:t>
            </a:r>
            <a:r>
              <a:rPr lang="en-US" sz="2400" b="1" dirty="0" smtClean="0"/>
              <a:t> </a:t>
            </a:r>
            <a:r>
              <a:rPr lang="en-US" sz="2400" dirty="0" smtClean="0"/>
              <a:t>and primary materials, </a:t>
            </a:r>
            <a:r>
              <a:rPr lang="en-US" sz="2400" b="1" dirty="0" smtClean="0"/>
              <a:t>manage storage of research data </a:t>
            </a:r>
            <a:r>
              <a:rPr lang="en-US" sz="2400" dirty="0" smtClean="0"/>
              <a:t>and primary materials, maintain confidentiality of research data and primary materials.”</a:t>
            </a:r>
            <a:endParaRPr lang="en-US" sz="2400" dirty="0"/>
          </a:p>
        </p:txBody>
      </p:sp>
      <p:pic>
        <p:nvPicPr>
          <p:cNvPr id="8" name="Picture 7" descr="ARC Logo.png"/>
          <p:cNvPicPr>
            <a:picLocks noChangeAspect="1"/>
          </p:cNvPicPr>
          <p:nvPr/>
        </p:nvPicPr>
        <p:blipFill>
          <a:blip r:embed="rId4" cstate="print"/>
          <a:stretch>
            <a:fillRect/>
          </a:stretch>
        </p:blipFill>
        <p:spPr>
          <a:xfrm>
            <a:off x="6084168" y="3789040"/>
            <a:ext cx="2714625" cy="168592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tr_general_use_template_05-01-08 1">
      <a:dk1>
        <a:srgbClr val="666666"/>
      </a:dk1>
      <a:lt1>
        <a:srgbClr val="FFFFFF"/>
      </a:lt1>
      <a:dk2>
        <a:srgbClr val="FF8000"/>
      </a:dk2>
      <a:lt2>
        <a:srgbClr val="BABABA"/>
      </a:lt2>
      <a:accent1>
        <a:srgbClr val="FF8000"/>
      </a:accent1>
      <a:accent2>
        <a:srgbClr val="DC0A0A"/>
      </a:accent2>
      <a:accent3>
        <a:srgbClr val="FFFFFF"/>
      </a:accent3>
      <a:accent4>
        <a:srgbClr val="565656"/>
      </a:accent4>
      <a:accent5>
        <a:srgbClr val="FFC0AA"/>
      </a:accent5>
      <a:accent6>
        <a:srgbClr val="C70808"/>
      </a:accent6>
      <a:hlink>
        <a:srgbClr val="766C62"/>
      </a:hlink>
      <a:folHlink>
        <a:srgbClr val="A0968C"/>
      </a:folHlink>
    </a:clrScheme>
    <a:fontScheme name="tr_general_use_template_05-01-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_general_use_template_05-01-08 1">
        <a:dk1>
          <a:srgbClr val="666666"/>
        </a:dk1>
        <a:lt1>
          <a:srgbClr val="FFFFFF"/>
        </a:lt1>
        <a:dk2>
          <a:srgbClr val="FF8000"/>
        </a:dk2>
        <a:lt2>
          <a:srgbClr val="BABABA"/>
        </a:lt2>
        <a:accent1>
          <a:srgbClr val="FF8000"/>
        </a:accent1>
        <a:accent2>
          <a:srgbClr val="DC0A0A"/>
        </a:accent2>
        <a:accent3>
          <a:srgbClr val="FFFFFF"/>
        </a:accent3>
        <a:accent4>
          <a:srgbClr val="565656"/>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general_use_template_05-01-08 2">
        <a:dk1>
          <a:srgbClr val="666666"/>
        </a:dk1>
        <a:lt1>
          <a:srgbClr val="FFFFFF"/>
        </a:lt1>
        <a:dk2>
          <a:srgbClr val="FF8000"/>
        </a:dk2>
        <a:lt2>
          <a:srgbClr val="A0968C"/>
        </a:lt2>
        <a:accent1>
          <a:srgbClr val="005A84"/>
        </a:accent1>
        <a:accent2>
          <a:srgbClr val="6234A4"/>
        </a:accent2>
        <a:accent3>
          <a:srgbClr val="FFFFFF"/>
        </a:accent3>
        <a:accent4>
          <a:srgbClr val="565656"/>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r_general_use_template_05-01-08 3">
        <a:dk1>
          <a:srgbClr val="666666"/>
        </a:dk1>
        <a:lt1>
          <a:srgbClr val="FFFFFF"/>
        </a:lt1>
        <a:dk2>
          <a:srgbClr val="FF8000"/>
        </a:dk2>
        <a:lt2>
          <a:srgbClr val="BABABA"/>
        </a:lt2>
        <a:accent1>
          <a:srgbClr val="78A22F"/>
        </a:accent1>
        <a:accent2>
          <a:srgbClr val="FFB400"/>
        </a:accent2>
        <a:accent3>
          <a:srgbClr val="FFFFFF"/>
        </a:accent3>
        <a:accent4>
          <a:srgbClr val="565656"/>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r_general_use_template_05-01-08 4">
        <a:dk1>
          <a:srgbClr val="666666"/>
        </a:dk1>
        <a:lt1>
          <a:srgbClr val="FFFFFF"/>
        </a:lt1>
        <a:dk2>
          <a:srgbClr val="FF8000"/>
        </a:dk2>
        <a:lt2>
          <a:srgbClr val="BABABA"/>
        </a:lt2>
        <a:accent1>
          <a:srgbClr val="766C62"/>
        </a:accent1>
        <a:accent2>
          <a:srgbClr val="A0968C"/>
        </a:accent2>
        <a:accent3>
          <a:srgbClr val="FFFFFF"/>
        </a:accent3>
        <a:accent4>
          <a:srgbClr val="565656"/>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Default Design">
  <a:themeElements>
    <a:clrScheme name="8_Default Design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fontScheme name="8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8_Default Design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8_Default Design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8_Default Design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8_Default Design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8_Default Design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9_Default Design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fontScheme name="9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9_Default Design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9_Default Design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9_Default Design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9_Default Design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9_Default Design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 Healthcare &amp; science">
  <a:themeElements>
    <a:clrScheme name="TEST_tr_present_080326_v1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fontScheme name="TEST_tr_present_080326_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TEST_tr_present_080326_v1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EST_tr_present_080326_v1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EST_tr_present_080326_v1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TEST_tr_present_080326_v1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EST_tr_present_080326_v1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R_PPT_forApply">
  <a:themeElements>
    <a:clrScheme name="1_TR_PPT_forApply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fontScheme name="1_TR_PPT_forAppl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TR_PPT_forApply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1_TR_PPT_forApply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1_TR_PPT_forApply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1_TR_PPT_forApply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1_TR_PPT_forApply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1_Default Design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1_Default Design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1_Default Design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1_Default Design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1_Default Design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3_Default Design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3_Default Design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3_Default Design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3_Default Design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3_Default Design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3_Default Design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4_Default Design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fontScheme name="4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4_Default Design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4_Default Design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4_Default Design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4_Default Design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4_Default Design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5_Default Design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fontScheme name="5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5_Default Design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5_Default Design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5_Default Design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5_Default Design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5_Default Design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6_Default Design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6_Default Design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6_Default Design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6_Default Design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6_Default Design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7_Default Design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fontScheme name="7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7_Default Design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7_Default Design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7_Default Design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7_Default Design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7_Default Design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
    <a:dk1>
      <a:srgbClr val="4B4B4B"/>
    </a:dk1>
    <a:lt1>
      <a:srgbClr val="FFFFFF"/>
    </a:lt1>
    <a:dk2>
      <a:srgbClr val="FF8000"/>
    </a:dk2>
    <a:lt2>
      <a:srgbClr val="766C62"/>
    </a:lt2>
    <a:accent1>
      <a:srgbClr val="FF8000"/>
    </a:accent1>
    <a:accent2>
      <a:srgbClr val="FF9100"/>
    </a:accent2>
    <a:accent3>
      <a:srgbClr val="FFFFFF"/>
    </a:accent3>
    <a:accent4>
      <a:srgbClr val="3F3F3F"/>
    </a:accent4>
    <a:accent5>
      <a:srgbClr val="FFC0AA"/>
    </a:accent5>
    <a:accent6>
      <a:srgbClr val="E78300"/>
    </a:accent6>
    <a:hlink>
      <a:srgbClr val="FFB400"/>
    </a:hlink>
    <a:folHlink>
      <a:srgbClr val="A0968C"/>
    </a:folHlink>
  </a:clrScheme>
</a:themeOverride>
</file>

<file path=docProps/app.xml><?xml version="1.0" encoding="utf-8"?>
<Properties xmlns="http://schemas.openxmlformats.org/officeDocument/2006/extended-properties" xmlns:vt="http://schemas.openxmlformats.org/officeDocument/2006/docPropsVTypes">
  <Template>blank</Template>
  <TotalTime>6496</TotalTime>
  <Words>1183</Words>
  <Application>Microsoft Office PowerPoint</Application>
  <PresentationFormat>On-screen Show (4:3)</PresentationFormat>
  <Paragraphs>203</Paragraphs>
  <Slides>31</Slides>
  <Notes>31</Notes>
  <HiddenSlides>0</HiddenSlides>
  <MMClips>0</MMClips>
  <ScaleCrop>false</ScaleCrop>
  <HeadingPairs>
    <vt:vector size="6" baseType="variant">
      <vt:variant>
        <vt:lpstr>Theme</vt:lpstr>
      </vt:variant>
      <vt:variant>
        <vt:i4>11</vt:i4>
      </vt:variant>
      <vt:variant>
        <vt:lpstr>Embedded OLE Servers</vt:lpstr>
      </vt:variant>
      <vt:variant>
        <vt:i4>1</vt:i4>
      </vt:variant>
      <vt:variant>
        <vt:lpstr>Slide Titles</vt:lpstr>
      </vt:variant>
      <vt:variant>
        <vt:i4>31</vt:i4>
      </vt:variant>
    </vt:vector>
  </HeadingPairs>
  <TitlesOfParts>
    <vt:vector size="43" baseType="lpstr">
      <vt:lpstr>blank</vt:lpstr>
      <vt:lpstr>TR Healthcare &amp; science</vt:lpstr>
      <vt:lpstr>1_TR_PPT_forApply</vt:lpstr>
      <vt:lpstr>1_Default Design</vt:lpstr>
      <vt:lpstr>3_Default Design</vt:lpstr>
      <vt:lpstr>4_Default Design</vt:lpstr>
      <vt:lpstr>5_Default Design</vt:lpstr>
      <vt:lpstr>6_Default Design</vt:lpstr>
      <vt:lpstr>7_Default Design</vt:lpstr>
      <vt:lpstr>8_Default Design</vt:lpstr>
      <vt:lpstr>9_Default Design</vt:lpstr>
      <vt:lpstr>Worksheet</vt:lpstr>
      <vt:lpstr>DATA CITATION INDEX:  UNLOCKING HIDDEN DATA</vt:lpstr>
      <vt:lpstr>Agenda</vt:lpstr>
      <vt:lpstr>The Ubiquity of Research Data</vt:lpstr>
      <vt:lpstr>Data Sharing Rate is Increasing</vt:lpstr>
      <vt:lpstr>The Increasing Visibility of Data</vt:lpstr>
      <vt:lpstr>Why are Researchers Still Hiding Their Data?</vt:lpstr>
      <vt:lpstr>Deposition of Data by Researchers</vt:lpstr>
      <vt:lpstr>The Emergence of Funding Mandates</vt:lpstr>
      <vt:lpstr>Data Management Requirements Extend Across the Globe</vt:lpstr>
      <vt:lpstr>Funding Mandates Becoming Stronger</vt:lpstr>
      <vt:lpstr>Data Elevated to “Article Status”?</vt:lpstr>
      <vt:lpstr>Challenges with Research Data</vt:lpstr>
      <vt:lpstr>Over 500 Data Repositories Established</vt:lpstr>
      <vt:lpstr>Slide 14</vt:lpstr>
      <vt:lpstr>Barriers to Researchers Citing Data</vt:lpstr>
      <vt:lpstr>Data Citation Behaviour</vt:lpstr>
      <vt:lpstr>Researchers Are Not Receiving Appropriate Credit</vt:lpstr>
      <vt:lpstr>Where Do We Start?</vt:lpstr>
      <vt:lpstr>Thomson Reuters Solution</vt:lpstr>
      <vt:lpstr>Repository Selection Considerations</vt:lpstr>
      <vt:lpstr>Slide 21</vt:lpstr>
      <vt:lpstr>  Data Citation Record Model</vt:lpstr>
      <vt:lpstr>Slide 23</vt:lpstr>
      <vt:lpstr>Slide 24</vt:lpstr>
      <vt:lpstr>Slide 25</vt:lpstr>
      <vt:lpstr>Slide 26</vt:lpstr>
      <vt:lpstr>Slide 27</vt:lpstr>
      <vt:lpstr>Slide 28</vt:lpstr>
      <vt:lpstr>Challenges</vt:lpstr>
      <vt:lpstr>Expected Outcomes: Data Citation Index</vt:lpstr>
      <vt:lpstr>Thank you</vt:lpstr>
    </vt:vector>
  </TitlesOfParts>
  <Company>Thomson Reuters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THOMSON REUTERS (YORK) &amp; ZOOLOGICAL RECORD</dc:title>
  <dc:creator>Nigel Robinson</dc:creator>
  <cp:lastModifiedBy>Michael Takats</cp:lastModifiedBy>
  <cp:revision>617</cp:revision>
  <dcterms:created xsi:type="dcterms:W3CDTF">2011-06-17T11:27:17Z</dcterms:created>
  <dcterms:modified xsi:type="dcterms:W3CDTF">2013-02-26T16:57:54Z</dcterms:modified>
</cp:coreProperties>
</file>