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321" r:id="rId3"/>
    <p:sldId id="476" r:id="rId4"/>
    <p:sldId id="466" r:id="rId5"/>
    <p:sldId id="478" r:id="rId6"/>
    <p:sldId id="479" r:id="rId7"/>
    <p:sldId id="468" r:id="rId8"/>
    <p:sldId id="469" r:id="rId9"/>
    <p:sldId id="471" r:id="rId10"/>
    <p:sldId id="472" r:id="rId11"/>
    <p:sldId id="477" r:id="rId12"/>
    <p:sldId id="473" r:id="rId13"/>
    <p:sldId id="474" r:id="rId14"/>
    <p:sldId id="381" r:id="rId15"/>
  </p:sldIdLst>
  <p:sldSz cx="9144000" cy="6858000" type="screen4x3"/>
  <p:notesSz cx="9356725" cy="70532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BB59"/>
    <a:srgbClr val="FFFFCC"/>
    <a:srgbClr val="FFFF99"/>
    <a:srgbClr val="CCFFCC"/>
    <a:srgbClr val="009999"/>
    <a:srgbClr val="EAEAEA"/>
    <a:srgbClr val="05CFD9"/>
    <a:srgbClr val="06D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92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222"/>
        <p:guide pos="29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DAC49-BDC9-468C-AE8E-9C1546AA470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A6BF2AF-3862-4C12-8BED-AE78E0582112}">
      <dgm:prSet phldrT="[Text]"/>
      <dgm:spPr/>
      <dgm:t>
        <a:bodyPr/>
        <a:lstStyle/>
        <a:p>
          <a:r>
            <a:rPr lang="en-US" b="1" dirty="0" smtClean="0"/>
            <a:t>Stewardship and Management Practice</a:t>
          </a:r>
          <a:endParaRPr lang="en-US" b="1" dirty="0"/>
        </a:p>
      </dgm:t>
    </dgm:pt>
    <dgm:pt modelId="{6992E286-9F3B-45B4-BFEC-AE42268DB8E4}" type="parTrans" cxnId="{1C62A932-B878-43E9-A7E9-32AB7A9A5126}">
      <dgm:prSet/>
      <dgm:spPr/>
      <dgm:t>
        <a:bodyPr/>
        <a:lstStyle/>
        <a:p>
          <a:endParaRPr lang="en-US"/>
        </a:p>
      </dgm:t>
    </dgm:pt>
    <dgm:pt modelId="{363F9564-FFBF-4EA6-9E38-022D5B31FDF7}" type="sibTrans" cxnId="{1C62A932-B878-43E9-A7E9-32AB7A9A5126}">
      <dgm:prSet/>
      <dgm:spPr>
        <a:noFill/>
      </dgm:spPr>
      <dgm:t>
        <a:bodyPr/>
        <a:lstStyle/>
        <a:p>
          <a:endParaRPr lang="en-US"/>
        </a:p>
      </dgm:t>
    </dgm:pt>
    <dgm:pt modelId="{64C643B2-6E14-4784-AED6-7607F8B6F330}" type="pres">
      <dgm:prSet presAssocID="{6ECDAC49-BDC9-468C-AE8E-9C1546AA470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CAA8F4A-A057-4032-8A40-0A5511D2CFBA}" type="pres">
      <dgm:prSet presAssocID="{FA6BF2AF-3862-4C12-8BED-AE78E0582112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543A-D85A-4F59-B63C-3C8059EB0425}" type="pres">
      <dgm:prSet presAssocID="{FA6BF2AF-3862-4C12-8BED-AE78E0582112}" presName="gear1srcNode" presStyleLbl="node1" presStyleIdx="0" presStyleCnt="1"/>
      <dgm:spPr/>
      <dgm:t>
        <a:bodyPr/>
        <a:lstStyle/>
        <a:p>
          <a:endParaRPr lang="en-US"/>
        </a:p>
      </dgm:t>
    </dgm:pt>
    <dgm:pt modelId="{5124C363-9C8F-4623-A46E-999FD58D64A9}" type="pres">
      <dgm:prSet presAssocID="{FA6BF2AF-3862-4C12-8BED-AE78E0582112}" presName="gear1dstNode" presStyleLbl="node1" presStyleIdx="0" presStyleCnt="1"/>
      <dgm:spPr/>
      <dgm:t>
        <a:bodyPr/>
        <a:lstStyle/>
        <a:p>
          <a:endParaRPr lang="en-US"/>
        </a:p>
      </dgm:t>
    </dgm:pt>
    <dgm:pt modelId="{B9686E19-169B-42B6-862A-E1BB9B4988AC}" type="pres">
      <dgm:prSet presAssocID="{363F9564-FFBF-4EA6-9E38-022D5B31FDF7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FBCB60CD-B55F-49C2-8833-DD2B70051498}" type="presOf" srcId="{FA6BF2AF-3862-4C12-8BED-AE78E0582112}" destId="{0290543A-D85A-4F59-B63C-3C8059EB0425}" srcOrd="1" destOrd="0" presId="urn:microsoft.com/office/officeart/2005/8/layout/gear1"/>
    <dgm:cxn modelId="{28B99A21-674B-4416-A58E-FB258D86DF04}" type="presOf" srcId="{6ECDAC49-BDC9-468C-AE8E-9C1546AA4705}" destId="{64C643B2-6E14-4784-AED6-7607F8B6F330}" srcOrd="0" destOrd="0" presId="urn:microsoft.com/office/officeart/2005/8/layout/gear1"/>
    <dgm:cxn modelId="{1D4DC49C-538C-48C9-ACF0-ED7B857FF070}" type="presOf" srcId="{363F9564-FFBF-4EA6-9E38-022D5B31FDF7}" destId="{B9686E19-169B-42B6-862A-E1BB9B4988AC}" srcOrd="0" destOrd="0" presId="urn:microsoft.com/office/officeart/2005/8/layout/gear1"/>
    <dgm:cxn modelId="{1C62A932-B878-43E9-A7E9-32AB7A9A5126}" srcId="{6ECDAC49-BDC9-468C-AE8E-9C1546AA4705}" destId="{FA6BF2AF-3862-4C12-8BED-AE78E0582112}" srcOrd="0" destOrd="0" parTransId="{6992E286-9F3B-45B4-BFEC-AE42268DB8E4}" sibTransId="{363F9564-FFBF-4EA6-9E38-022D5B31FDF7}"/>
    <dgm:cxn modelId="{D5027A16-DEBA-4E25-8135-C4C5407BA59E}" type="presOf" srcId="{FA6BF2AF-3862-4C12-8BED-AE78E0582112}" destId="{5124C363-9C8F-4623-A46E-999FD58D64A9}" srcOrd="2" destOrd="0" presId="urn:microsoft.com/office/officeart/2005/8/layout/gear1"/>
    <dgm:cxn modelId="{702EDF10-4518-4E7D-9281-D49699A44256}" type="presOf" srcId="{FA6BF2AF-3862-4C12-8BED-AE78E0582112}" destId="{6CAA8F4A-A057-4032-8A40-0A5511D2CFBA}" srcOrd="0" destOrd="0" presId="urn:microsoft.com/office/officeart/2005/8/layout/gear1"/>
    <dgm:cxn modelId="{78EA4C2B-2887-4180-AF6F-BCFAFBB25516}" type="presParOf" srcId="{64C643B2-6E14-4784-AED6-7607F8B6F330}" destId="{6CAA8F4A-A057-4032-8A40-0A5511D2CFBA}" srcOrd="0" destOrd="0" presId="urn:microsoft.com/office/officeart/2005/8/layout/gear1"/>
    <dgm:cxn modelId="{A9766BD3-0F0D-4C8E-928B-E39958249017}" type="presParOf" srcId="{64C643B2-6E14-4784-AED6-7607F8B6F330}" destId="{0290543A-D85A-4F59-B63C-3C8059EB0425}" srcOrd="1" destOrd="0" presId="urn:microsoft.com/office/officeart/2005/8/layout/gear1"/>
    <dgm:cxn modelId="{A4FC09BD-8A9E-4FC9-8569-190F711CA01B}" type="presParOf" srcId="{64C643B2-6E14-4784-AED6-7607F8B6F330}" destId="{5124C363-9C8F-4623-A46E-999FD58D64A9}" srcOrd="2" destOrd="0" presId="urn:microsoft.com/office/officeart/2005/8/layout/gear1"/>
    <dgm:cxn modelId="{5B97CE9F-3E3A-4384-9B2B-19C7305AABCE}" type="presParOf" srcId="{64C643B2-6E14-4784-AED6-7607F8B6F330}" destId="{B9686E19-169B-42B6-862A-E1BB9B4988AC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A662D0-21DC-4D21-82A3-106802B208EE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16355C02-4F1E-410F-9438-67BA2C2AB1BE}">
      <dgm:prSet phldrT="[Text]"/>
      <dgm:spPr/>
      <dgm:t>
        <a:bodyPr/>
        <a:lstStyle/>
        <a:p>
          <a:r>
            <a:rPr lang="en-US" b="1" dirty="0" smtClean="0"/>
            <a:t>Policy for Sharing Data</a:t>
          </a:r>
          <a:endParaRPr lang="en-US" b="1" dirty="0"/>
        </a:p>
      </dgm:t>
    </dgm:pt>
    <dgm:pt modelId="{0F478139-7389-448B-8F34-91D10F835B09}" type="parTrans" cxnId="{99086648-E7A9-4874-BC13-758EBEDCE62B}">
      <dgm:prSet/>
      <dgm:spPr/>
      <dgm:t>
        <a:bodyPr/>
        <a:lstStyle/>
        <a:p>
          <a:endParaRPr lang="en-US"/>
        </a:p>
      </dgm:t>
    </dgm:pt>
    <dgm:pt modelId="{3DEA0924-6DAC-4271-91D4-C2171F95092C}" type="sibTrans" cxnId="{99086648-E7A9-4874-BC13-758EBEDCE62B}">
      <dgm:prSet/>
      <dgm:spPr>
        <a:noFill/>
      </dgm:spPr>
      <dgm:t>
        <a:bodyPr/>
        <a:lstStyle/>
        <a:p>
          <a:endParaRPr lang="en-US"/>
        </a:p>
      </dgm:t>
    </dgm:pt>
    <dgm:pt modelId="{2F0B9AB8-A9E8-4A61-8FA2-ABC7458151CF}" type="pres">
      <dgm:prSet presAssocID="{31A662D0-21DC-4D21-82A3-106802B208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8DA61C-2466-4C4C-ACDD-2F99E4128BE2}" type="pres">
      <dgm:prSet presAssocID="{16355C02-4F1E-410F-9438-67BA2C2AB1BE}" presName="gear1" presStyleLbl="node1" presStyleIdx="0" presStyleCnt="1" custLinFactNeighborX="11254" custLinFactNeighborY="-141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08031-3164-4BAC-8116-33A3E01F2A8C}" type="pres">
      <dgm:prSet presAssocID="{16355C02-4F1E-410F-9438-67BA2C2AB1BE}" presName="gear1srcNode" presStyleLbl="node1" presStyleIdx="0" presStyleCnt="1"/>
      <dgm:spPr/>
      <dgm:t>
        <a:bodyPr/>
        <a:lstStyle/>
        <a:p>
          <a:endParaRPr lang="en-US"/>
        </a:p>
      </dgm:t>
    </dgm:pt>
    <dgm:pt modelId="{3624CCBB-3AC3-4A9F-97D5-DB65081E9553}" type="pres">
      <dgm:prSet presAssocID="{16355C02-4F1E-410F-9438-67BA2C2AB1BE}" presName="gear1dstNode" presStyleLbl="node1" presStyleIdx="0" presStyleCnt="1"/>
      <dgm:spPr/>
      <dgm:t>
        <a:bodyPr/>
        <a:lstStyle/>
        <a:p>
          <a:endParaRPr lang="en-US"/>
        </a:p>
      </dgm:t>
    </dgm:pt>
    <dgm:pt modelId="{B9387844-2095-4938-99F0-2AA09E960882}" type="pres">
      <dgm:prSet presAssocID="{3DEA0924-6DAC-4271-91D4-C2171F95092C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64984393-EFB8-4972-B829-10304C118DF9}" type="presOf" srcId="{16355C02-4F1E-410F-9438-67BA2C2AB1BE}" destId="{4B8DA61C-2466-4C4C-ACDD-2F99E4128BE2}" srcOrd="0" destOrd="0" presId="urn:microsoft.com/office/officeart/2005/8/layout/gear1"/>
    <dgm:cxn modelId="{56016448-EAA9-41FF-8F93-44AE9A960FBE}" type="presOf" srcId="{3DEA0924-6DAC-4271-91D4-C2171F95092C}" destId="{B9387844-2095-4938-99F0-2AA09E960882}" srcOrd="0" destOrd="0" presId="urn:microsoft.com/office/officeart/2005/8/layout/gear1"/>
    <dgm:cxn modelId="{5C4F1FD7-E176-46AE-BDF7-74682250D2E9}" type="presOf" srcId="{16355C02-4F1E-410F-9438-67BA2C2AB1BE}" destId="{3624CCBB-3AC3-4A9F-97D5-DB65081E9553}" srcOrd="2" destOrd="0" presId="urn:microsoft.com/office/officeart/2005/8/layout/gear1"/>
    <dgm:cxn modelId="{B1805006-C024-402A-BF01-EC648E0E9A11}" type="presOf" srcId="{16355C02-4F1E-410F-9438-67BA2C2AB1BE}" destId="{A0308031-3164-4BAC-8116-33A3E01F2A8C}" srcOrd="1" destOrd="0" presId="urn:microsoft.com/office/officeart/2005/8/layout/gear1"/>
    <dgm:cxn modelId="{CECAA0D3-7624-4B69-AC35-7BB2C117C178}" type="presOf" srcId="{31A662D0-21DC-4D21-82A3-106802B208EE}" destId="{2F0B9AB8-A9E8-4A61-8FA2-ABC7458151CF}" srcOrd="0" destOrd="0" presId="urn:microsoft.com/office/officeart/2005/8/layout/gear1"/>
    <dgm:cxn modelId="{99086648-E7A9-4874-BC13-758EBEDCE62B}" srcId="{31A662D0-21DC-4D21-82A3-106802B208EE}" destId="{16355C02-4F1E-410F-9438-67BA2C2AB1BE}" srcOrd="0" destOrd="0" parTransId="{0F478139-7389-448B-8F34-91D10F835B09}" sibTransId="{3DEA0924-6DAC-4271-91D4-C2171F95092C}"/>
    <dgm:cxn modelId="{6E81630B-EDAC-4BE5-BD79-FF2B98DFD6A3}" type="presParOf" srcId="{2F0B9AB8-A9E8-4A61-8FA2-ABC7458151CF}" destId="{4B8DA61C-2466-4C4C-ACDD-2F99E4128BE2}" srcOrd="0" destOrd="0" presId="urn:microsoft.com/office/officeart/2005/8/layout/gear1"/>
    <dgm:cxn modelId="{847EDB8E-FA13-42DF-9269-C5FFF2DCECB0}" type="presParOf" srcId="{2F0B9AB8-A9E8-4A61-8FA2-ABC7458151CF}" destId="{A0308031-3164-4BAC-8116-33A3E01F2A8C}" srcOrd="1" destOrd="0" presId="urn:microsoft.com/office/officeart/2005/8/layout/gear1"/>
    <dgm:cxn modelId="{6D002207-ADBF-4F99-B1BA-87F914759306}" type="presParOf" srcId="{2F0B9AB8-A9E8-4A61-8FA2-ABC7458151CF}" destId="{3624CCBB-3AC3-4A9F-97D5-DB65081E9553}" srcOrd="2" destOrd="0" presId="urn:microsoft.com/office/officeart/2005/8/layout/gear1"/>
    <dgm:cxn modelId="{6E41D675-698F-41F1-924B-CFFFE896DD41}" type="presParOf" srcId="{2F0B9AB8-A9E8-4A61-8FA2-ABC7458151CF}" destId="{B9387844-2095-4938-99F0-2AA09E96088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A662D0-21DC-4D21-82A3-106802B208EE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16355C02-4F1E-410F-9438-67BA2C2AB1BE}">
      <dgm:prSet phldrT="[Text]"/>
      <dgm:spPr/>
      <dgm:t>
        <a:bodyPr/>
        <a:lstStyle/>
        <a:p>
          <a:r>
            <a:rPr lang="en-US" b="1" dirty="0" smtClean="0"/>
            <a:t>Sustainable economic model</a:t>
          </a:r>
          <a:endParaRPr lang="en-US" b="1" dirty="0"/>
        </a:p>
      </dgm:t>
    </dgm:pt>
    <dgm:pt modelId="{3DEA0924-6DAC-4271-91D4-C2171F95092C}" type="sibTrans" cxnId="{99086648-E7A9-4874-BC13-758EBEDCE62B}">
      <dgm:prSet/>
      <dgm:spPr>
        <a:noFill/>
      </dgm:spPr>
      <dgm:t>
        <a:bodyPr/>
        <a:lstStyle/>
        <a:p>
          <a:endParaRPr lang="en-US"/>
        </a:p>
      </dgm:t>
    </dgm:pt>
    <dgm:pt modelId="{0F478139-7389-448B-8F34-91D10F835B09}" type="parTrans" cxnId="{99086648-E7A9-4874-BC13-758EBEDCE62B}">
      <dgm:prSet/>
      <dgm:spPr/>
      <dgm:t>
        <a:bodyPr/>
        <a:lstStyle/>
        <a:p>
          <a:endParaRPr lang="en-US"/>
        </a:p>
      </dgm:t>
    </dgm:pt>
    <dgm:pt modelId="{2F0B9AB8-A9E8-4A61-8FA2-ABC7458151CF}" type="pres">
      <dgm:prSet presAssocID="{31A662D0-21DC-4D21-82A3-106802B208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8DA61C-2466-4C4C-ACDD-2F99E4128BE2}" type="pres">
      <dgm:prSet presAssocID="{16355C02-4F1E-410F-9438-67BA2C2AB1BE}" presName="gear1" presStyleLbl="node1" presStyleIdx="0" presStyleCnt="1" custLinFactX="-7943" custLinFactNeighborX="-100000" custLinFactNeighborY="-753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08031-3164-4BAC-8116-33A3E01F2A8C}" type="pres">
      <dgm:prSet presAssocID="{16355C02-4F1E-410F-9438-67BA2C2AB1BE}" presName="gear1srcNode" presStyleLbl="node1" presStyleIdx="0" presStyleCnt="1"/>
      <dgm:spPr/>
      <dgm:t>
        <a:bodyPr/>
        <a:lstStyle/>
        <a:p>
          <a:endParaRPr lang="en-US"/>
        </a:p>
      </dgm:t>
    </dgm:pt>
    <dgm:pt modelId="{3624CCBB-3AC3-4A9F-97D5-DB65081E9553}" type="pres">
      <dgm:prSet presAssocID="{16355C02-4F1E-410F-9438-67BA2C2AB1BE}" presName="gear1dstNode" presStyleLbl="node1" presStyleIdx="0" presStyleCnt="1"/>
      <dgm:spPr/>
      <dgm:t>
        <a:bodyPr/>
        <a:lstStyle/>
        <a:p>
          <a:endParaRPr lang="en-US"/>
        </a:p>
      </dgm:t>
    </dgm:pt>
    <dgm:pt modelId="{B9387844-2095-4938-99F0-2AA09E960882}" type="pres">
      <dgm:prSet presAssocID="{3DEA0924-6DAC-4271-91D4-C2171F95092C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5FAB63B0-EB49-437C-B67C-644B0ACB32CD}" type="presOf" srcId="{16355C02-4F1E-410F-9438-67BA2C2AB1BE}" destId="{3624CCBB-3AC3-4A9F-97D5-DB65081E9553}" srcOrd="2" destOrd="0" presId="urn:microsoft.com/office/officeart/2005/8/layout/gear1"/>
    <dgm:cxn modelId="{71927377-F5ED-43B9-A1CE-4532BB2B9D5E}" type="presOf" srcId="{31A662D0-21DC-4D21-82A3-106802B208EE}" destId="{2F0B9AB8-A9E8-4A61-8FA2-ABC7458151CF}" srcOrd="0" destOrd="0" presId="urn:microsoft.com/office/officeart/2005/8/layout/gear1"/>
    <dgm:cxn modelId="{9657D4E8-9F58-4EAD-8EA7-BEE22716956B}" type="presOf" srcId="{3DEA0924-6DAC-4271-91D4-C2171F95092C}" destId="{B9387844-2095-4938-99F0-2AA09E960882}" srcOrd="0" destOrd="0" presId="urn:microsoft.com/office/officeart/2005/8/layout/gear1"/>
    <dgm:cxn modelId="{345CA600-CA40-4E00-97DF-B345C405D153}" type="presOf" srcId="{16355C02-4F1E-410F-9438-67BA2C2AB1BE}" destId="{4B8DA61C-2466-4C4C-ACDD-2F99E4128BE2}" srcOrd="0" destOrd="0" presId="urn:microsoft.com/office/officeart/2005/8/layout/gear1"/>
    <dgm:cxn modelId="{F65535FB-4023-4E4A-AA3A-73A03842C430}" type="presOf" srcId="{16355C02-4F1E-410F-9438-67BA2C2AB1BE}" destId="{A0308031-3164-4BAC-8116-33A3E01F2A8C}" srcOrd="1" destOrd="0" presId="urn:microsoft.com/office/officeart/2005/8/layout/gear1"/>
    <dgm:cxn modelId="{99086648-E7A9-4874-BC13-758EBEDCE62B}" srcId="{31A662D0-21DC-4D21-82A3-106802B208EE}" destId="{16355C02-4F1E-410F-9438-67BA2C2AB1BE}" srcOrd="0" destOrd="0" parTransId="{0F478139-7389-448B-8F34-91D10F835B09}" sibTransId="{3DEA0924-6DAC-4271-91D4-C2171F95092C}"/>
    <dgm:cxn modelId="{84509EC3-9E17-4E47-9854-F9B5C86792FE}" type="presParOf" srcId="{2F0B9AB8-A9E8-4A61-8FA2-ABC7458151CF}" destId="{4B8DA61C-2466-4C4C-ACDD-2F99E4128BE2}" srcOrd="0" destOrd="0" presId="urn:microsoft.com/office/officeart/2005/8/layout/gear1"/>
    <dgm:cxn modelId="{59315BE5-3975-4594-AD53-5E181CD696A8}" type="presParOf" srcId="{2F0B9AB8-A9E8-4A61-8FA2-ABC7458151CF}" destId="{A0308031-3164-4BAC-8116-33A3E01F2A8C}" srcOrd="1" destOrd="0" presId="urn:microsoft.com/office/officeart/2005/8/layout/gear1"/>
    <dgm:cxn modelId="{521E7E24-EE11-49C5-A450-648201DE20F7}" type="presParOf" srcId="{2F0B9AB8-A9E8-4A61-8FA2-ABC7458151CF}" destId="{3624CCBB-3AC3-4A9F-97D5-DB65081E9553}" srcOrd="2" destOrd="0" presId="urn:microsoft.com/office/officeart/2005/8/layout/gear1"/>
    <dgm:cxn modelId="{B2AD74EC-DD26-4DA9-998A-8703DF3E59C7}" type="presParOf" srcId="{2F0B9AB8-A9E8-4A61-8FA2-ABC7458151CF}" destId="{B9387844-2095-4938-99F0-2AA09E96088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AA21AD-1D33-4947-9284-2E6E019F6A8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CD80D4CC-9966-49E7-A79F-42CA5C582662}">
      <dgm:prSet phldrT="[Text]"/>
      <dgm:spPr/>
      <dgm:t>
        <a:bodyPr/>
        <a:lstStyle/>
        <a:p>
          <a:r>
            <a:rPr lang="en-US" b="0" dirty="0" smtClean="0"/>
            <a:t>Insufficient drivers for data sharing and exchange; preliminary research, discussion, reports</a:t>
          </a:r>
          <a:endParaRPr lang="en-US" b="0" dirty="0"/>
        </a:p>
      </dgm:t>
    </dgm:pt>
    <dgm:pt modelId="{D21580DF-E74E-4EFC-870F-9813C8770E77}" type="parTrans" cxnId="{1AA6AE5B-0D6C-4AE8-B09E-217EFA6C599E}">
      <dgm:prSet/>
      <dgm:spPr/>
      <dgm:t>
        <a:bodyPr/>
        <a:lstStyle/>
        <a:p>
          <a:endParaRPr lang="en-US"/>
        </a:p>
      </dgm:t>
    </dgm:pt>
    <dgm:pt modelId="{93DA7A0F-ABAB-499E-98F9-01F6B5181EC6}" type="sibTrans" cxnId="{1AA6AE5B-0D6C-4AE8-B09E-217EFA6C599E}">
      <dgm:prSet/>
      <dgm:spPr/>
      <dgm:t>
        <a:bodyPr/>
        <a:lstStyle/>
        <a:p>
          <a:endParaRPr lang="en-US"/>
        </a:p>
      </dgm:t>
    </dgm:pt>
    <dgm:pt modelId="{CFCAA624-FA5B-484C-ADFA-ADA295E46410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RDA DELIVERABLES:  Needed policy, infrastructure, practice to drive new results</a:t>
          </a:r>
          <a:endParaRPr lang="en-US" b="1" dirty="0">
            <a:solidFill>
              <a:schemeClr val="bg1"/>
            </a:solidFill>
          </a:endParaRPr>
        </a:p>
      </dgm:t>
    </dgm:pt>
    <dgm:pt modelId="{EB5AF0B1-F3AD-42BE-8DDD-4769683B0B7D}" type="parTrans" cxnId="{099F6400-CB3C-4F56-8D38-7AA9A2A121DE}">
      <dgm:prSet/>
      <dgm:spPr/>
      <dgm:t>
        <a:bodyPr/>
        <a:lstStyle/>
        <a:p>
          <a:endParaRPr lang="en-US"/>
        </a:p>
      </dgm:t>
    </dgm:pt>
    <dgm:pt modelId="{8B562DC7-B634-468D-A4AB-1652EDCA6668}" type="sibTrans" cxnId="{099F6400-CB3C-4F56-8D38-7AA9A2A121DE}">
      <dgm:prSet/>
      <dgm:spPr/>
      <dgm:t>
        <a:bodyPr/>
        <a:lstStyle/>
        <a:p>
          <a:endParaRPr lang="en-US"/>
        </a:p>
      </dgm:t>
    </dgm:pt>
    <dgm:pt modelId="{307FE0AB-D45D-472C-974A-3F4AE2935F4F}">
      <dgm:prSet phldrT="[Text]"/>
      <dgm:spPr/>
      <dgm:t>
        <a:bodyPr/>
        <a:lstStyle/>
        <a:p>
          <a:r>
            <a:rPr lang="en-US" b="0" dirty="0" smtClean="0"/>
            <a:t>Improved data-driven research outcomes</a:t>
          </a:r>
          <a:endParaRPr lang="en-US" b="0" dirty="0"/>
        </a:p>
      </dgm:t>
    </dgm:pt>
    <dgm:pt modelId="{24DCE3B4-0CE3-408F-8427-61A3A5B8B054}" type="parTrans" cxnId="{CFB66639-8055-449F-942B-02FC22C0D871}">
      <dgm:prSet/>
      <dgm:spPr/>
      <dgm:t>
        <a:bodyPr/>
        <a:lstStyle/>
        <a:p>
          <a:endParaRPr lang="en-US"/>
        </a:p>
      </dgm:t>
    </dgm:pt>
    <dgm:pt modelId="{28F0F53C-1B9E-4F1E-9ACC-00AC88633EC2}" type="sibTrans" cxnId="{CFB66639-8055-449F-942B-02FC22C0D871}">
      <dgm:prSet/>
      <dgm:spPr/>
      <dgm:t>
        <a:bodyPr/>
        <a:lstStyle/>
        <a:p>
          <a:endParaRPr lang="en-US"/>
        </a:p>
      </dgm:t>
    </dgm:pt>
    <dgm:pt modelId="{8AC38A37-29CA-4F7D-AE72-C1568573753E}" type="pres">
      <dgm:prSet presAssocID="{08AA21AD-1D33-4947-9284-2E6E019F6A8D}" presName="Name0" presStyleCnt="0">
        <dgm:presLayoutVars>
          <dgm:dir/>
          <dgm:animLvl val="lvl"/>
          <dgm:resizeHandles val="exact"/>
        </dgm:presLayoutVars>
      </dgm:prSet>
      <dgm:spPr/>
    </dgm:pt>
    <dgm:pt modelId="{4881C01E-0DF6-4982-9DA2-1DA8A92189F0}" type="pres">
      <dgm:prSet presAssocID="{CD80D4CC-9966-49E7-A79F-42CA5C58266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BD4EA-9E95-4183-8BC9-814EDBD56EBC}" type="pres">
      <dgm:prSet presAssocID="{93DA7A0F-ABAB-499E-98F9-01F6B5181EC6}" presName="parTxOnlySpace" presStyleCnt="0"/>
      <dgm:spPr/>
    </dgm:pt>
    <dgm:pt modelId="{3D516D34-658F-4663-88BC-A15579941BAB}" type="pres">
      <dgm:prSet presAssocID="{CFCAA624-FA5B-484C-ADFA-ADA295E464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51ECB-7594-4EB1-AA16-1DBDD4CDD13E}" type="pres">
      <dgm:prSet presAssocID="{8B562DC7-B634-468D-A4AB-1652EDCA6668}" presName="parTxOnlySpace" presStyleCnt="0"/>
      <dgm:spPr/>
    </dgm:pt>
    <dgm:pt modelId="{DC9E18C5-D1D8-48BC-BBB3-4CA1844CFA5B}" type="pres">
      <dgm:prSet presAssocID="{307FE0AB-D45D-472C-974A-3F4AE2935F4F}" presName="parTxOnly" presStyleLbl="node1" presStyleIdx="2" presStyleCnt="3" custLinFactNeighborX="7364" custLinFactNeighborY="-1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66639-8055-449F-942B-02FC22C0D871}" srcId="{08AA21AD-1D33-4947-9284-2E6E019F6A8D}" destId="{307FE0AB-D45D-472C-974A-3F4AE2935F4F}" srcOrd="2" destOrd="0" parTransId="{24DCE3B4-0CE3-408F-8427-61A3A5B8B054}" sibTransId="{28F0F53C-1B9E-4F1E-9ACC-00AC88633EC2}"/>
    <dgm:cxn modelId="{099F6400-CB3C-4F56-8D38-7AA9A2A121DE}" srcId="{08AA21AD-1D33-4947-9284-2E6E019F6A8D}" destId="{CFCAA624-FA5B-484C-ADFA-ADA295E46410}" srcOrd="1" destOrd="0" parTransId="{EB5AF0B1-F3AD-42BE-8DDD-4769683B0B7D}" sibTransId="{8B562DC7-B634-468D-A4AB-1652EDCA6668}"/>
    <dgm:cxn modelId="{1AA6AE5B-0D6C-4AE8-B09E-217EFA6C599E}" srcId="{08AA21AD-1D33-4947-9284-2E6E019F6A8D}" destId="{CD80D4CC-9966-49E7-A79F-42CA5C582662}" srcOrd="0" destOrd="0" parTransId="{D21580DF-E74E-4EFC-870F-9813C8770E77}" sibTransId="{93DA7A0F-ABAB-499E-98F9-01F6B5181EC6}"/>
    <dgm:cxn modelId="{394B32EE-3195-494B-A928-6EFFB52785AC}" type="presOf" srcId="{CD80D4CC-9966-49E7-A79F-42CA5C582662}" destId="{4881C01E-0DF6-4982-9DA2-1DA8A92189F0}" srcOrd="0" destOrd="0" presId="urn:microsoft.com/office/officeart/2005/8/layout/chevron1"/>
    <dgm:cxn modelId="{CADB3569-DAC6-4701-9A59-DC7CC423A01B}" type="presOf" srcId="{CFCAA624-FA5B-484C-ADFA-ADA295E46410}" destId="{3D516D34-658F-4663-88BC-A15579941BAB}" srcOrd="0" destOrd="0" presId="urn:microsoft.com/office/officeart/2005/8/layout/chevron1"/>
    <dgm:cxn modelId="{C1788938-8E3A-4F0E-B713-995F61578255}" type="presOf" srcId="{08AA21AD-1D33-4947-9284-2E6E019F6A8D}" destId="{8AC38A37-29CA-4F7D-AE72-C1568573753E}" srcOrd="0" destOrd="0" presId="urn:microsoft.com/office/officeart/2005/8/layout/chevron1"/>
    <dgm:cxn modelId="{07BA669B-4D89-4142-B954-CD655A32A6F9}" type="presOf" srcId="{307FE0AB-D45D-472C-974A-3F4AE2935F4F}" destId="{DC9E18C5-D1D8-48BC-BBB3-4CA1844CFA5B}" srcOrd="0" destOrd="0" presId="urn:microsoft.com/office/officeart/2005/8/layout/chevron1"/>
    <dgm:cxn modelId="{03113F93-29EE-4A0D-89E0-1B0FFE1AE284}" type="presParOf" srcId="{8AC38A37-29CA-4F7D-AE72-C1568573753E}" destId="{4881C01E-0DF6-4982-9DA2-1DA8A92189F0}" srcOrd="0" destOrd="0" presId="urn:microsoft.com/office/officeart/2005/8/layout/chevron1"/>
    <dgm:cxn modelId="{390DF487-0895-45DE-A88D-5AAB0F225A03}" type="presParOf" srcId="{8AC38A37-29CA-4F7D-AE72-C1568573753E}" destId="{BE6BD4EA-9E95-4183-8BC9-814EDBD56EBC}" srcOrd="1" destOrd="0" presId="urn:microsoft.com/office/officeart/2005/8/layout/chevron1"/>
    <dgm:cxn modelId="{0A479997-4FAF-4980-BCBB-F986933547BB}" type="presParOf" srcId="{8AC38A37-29CA-4F7D-AE72-C1568573753E}" destId="{3D516D34-658F-4663-88BC-A15579941BAB}" srcOrd="2" destOrd="0" presId="urn:microsoft.com/office/officeart/2005/8/layout/chevron1"/>
    <dgm:cxn modelId="{44C4C557-1CBB-4F23-860C-C5E844E04A11}" type="presParOf" srcId="{8AC38A37-29CA-4F7D-AE72-C1568573753E}" destId="{53851ECB-7594-4EB1-AA16-1DBDD4CDD13E}" srcOrd="3" destOrd="0" presId="urn:microsoft.com/office/officeart/2005/8/layout/chevron1"/>
    <dgm:cxn modelId="{FDC77AF4-781F-4C50-8404-665B5841F9AD}" type="presParOf" srcId="{8AC38A37-29CA-4F7D-AE72-C1568573753E}" destId="{DC9E18C5-D1D8-48BC-BBB3-4CA1844CFA5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F39BD0-E5FA-4111-96E6-82210A3F008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7B491D-13C7-454D-9123-06F709C42EEF}">
      <dgm:prSet phldrT="[Text]"/>
      <dgm:spPr/>
      <dgm:t>
        <a:bodyPr/>
        <a:lstStyle/>
        <a:p>
          <a:r>
            <a:rPr lang="en-US" b="1" dirty="0" smtClean="0"/>
            <a:t>Community discussion of issues and areas that facilitate data-driven research.  Many groups forming at forum.rd-alliance.org.</a:t>
          </a:r>
          <a:endParaRPr lang="en-US" b="1" dirty="0"/>
        </a:p>
      </dgm:t>
    </dgm:pt>
    <dgm:pt modelId="{AEEEAE4C-972F-4D27-9F0A-1877DF7CD36F}" type="parTrans" cxnId="{0467B31E-04BF-4C7F-8B50-A51215866FD9}">
      <dgm:prSet/>
      <dgm:spPr/>
      <dgm:t>
        <a:bodyPr/>
        <a:lstStyle/>
        <a:p>
          <a:endParaRPr lang="en-US" b="1"/>
        </a:p>
      </dgm:t>
    </dgm:pt>
    <dgm:pt modelId="{7CA106F6-958A-46D4-834F-B753D931BADE}" type="sibTrans" cxnId="{0467B31E-04BF-4C7F-8B50-A51215866FD9}">
      <dgm:prSet/>
      <dgm:spPr/>
      <dgm:t>
        <a:bodyPr/>
        <a:lstStyle/>
        <a:p>
          <a:r>
            <a:rPr lang="en-US" b="1" dirty="0" smtClean="0"/>
            <a:t>Case Statement</a:t>
          </a:r>
          <a:endParaRPr lang="en-US" b="1" dirty="0"/>
        </a:p>
      </dgm:t>
    </dgm:pt>
    <dgm:pt modelId="{4DAF1500-51CD-43FB-9DB4-F301491EF2CF}">
      <dgm:prSet phldrT="[Text]"/>
      <dgm:spPr/>
      <dgm:t>
        <a:bodyPr/>
        <a:lstStyle/>
        <a:p>
          <a:r>
            <a:rPr lang="en-US" b="1" dirty="0" smtClean="0"/>
            <a:t>Community feedback on Working Group ideas; assessment of technical, impact and alignment to RDA mission by TAB and Council</a:t>
          </a:r>
          <a:endParaRPr lang="en-US" b="1" dirty="0"/>
        </a:p>
      </dgm:t>
    </dgm:pt>
    <dgm:pt modelId="{548B2CBB-944D-446D-997A-217C9F612F7B}" type="parTrans" cxnId="{163FBA87-2688-4BE2-A039-35872EFBF375}">
      <dgm:prSet/>
      <dgm:spPr/>
      <dgm:t>
        <a:bodyPr/>
        <a:lstStyle/>
        <a:p>
          <a:endParaRPr lang="en-US" b="1"/>
        </a:p>
      </dgm:t>
    </dgm:pt>
    <dgm:pt modelId="{72C66462-4D48-412F-9A53-6197A438A152}" type="sibTrans" cxnId="{163FBA87-2688-4BE2-A039-35872EFBF375}">
      <dgm:prSet/>
      <dgm:spPr/>
      <dgm:t>
        <a:bodyPr/>
        <a:lstStyle/>
        <a:p>
          <a:r>
            <a:rPr lang="en-US" b="1" dirty="0" smtClean="0"/>
            <a:t>RDA WG Endorsement</a:t>
          </a:r>
          <a:endParaRPr lang="en-US" b="1" dirty="0"/>
        </a:p>
      </dgm:t>
    </dgm:pt>
    <dgm:pt modelId="{2B924B41-76C1-4FE0-84A7-81C2AC43258D}">
      <dgm:prSet phldrT="[Text]"/>
      <dgm:spPr/>
      <dgm:t>
        <a:bodyPr/>
        <a:lstStyle/>
        <a:p>
          <a:r>
            <a:rPr lang="en-US" b="1" dirty="0" smtClean="0"/>
            <a:t>RDA Working Group:  12-18 month outcome- oriented  effort culminating in adoption and implementation of specific deliverables</a:t>
          </a:r>
          <a:endParaRPr lang="en-US" b="1" dirty="0"/>
        </a:p>
      </dgm:t>
    </dgm:pt>
    <dgm:pt modelId="{E4DC755B-204E-4E2E-BD68-C0DA45425877}" type="parTrans" cxnId="{997969BE-E256-4851-B61D-922BF8C4AD7A}">
      <dgm:prSet/>
      <dgm:spPr/>
      <dgm:t>
        <a:bodyPr/>
        <a:lstStyle/>
        <a:p>
          <a:endParaRPr lang="en-US" b="1"/>
        </a:p>
      </dgm:t>
    </dgm:pt>
    <dgm:pt modelId="{F80D9886-0ADD-4705-B939-0EABD929B8A0}" type="sibTrans" cxnId="{997969BE-E256-4851-B61D-922BF8C4AD7A}">
      <dgm:prSet/>
      <dgm:spPr/>
      <dgm:t>
        <a:bodyPr/>
        <a:lstStyle/>
        <a:p>
          <a:r>
            <a:rPr lang="en-US" b="1" dirty="0" smtClean="0"/>
            <a:t>Group Culmination</a:t>
          </a:r>
          <a:endParaRPr lang="en-US" b="1" dirty="0"/>
        </a:p>
      </dgm:t>
    </dgm:pt>
    <dgm:pt modelId="{3844E7FC-1C6F-4FC1-AEB7-981A65DACD9B}">
      <dgm:prSet phldrT="[Text]"/>
      <dgm:spPr/>
      <dgm:t>
        <a:bodyPr/>
        <a:lstStyle/>
        <a:p>
          <a:r>
            <a:rPr lang="en-US" b="1" dirty="0" smtClean="0"/>
            <a:t>Post-completion broader community adoption of deliverables and amplification of impact</a:t>
          </a:r>
          <a:endParaRPr lang="en-US" b="1" dirty="0"/>
        </a:p>
      </dgm:t>
    </dgm:pt>
    <dgm:pt modelId="{B00B0965-AF31-4D27-9F75-2D3C6172A7DC}" type="parTrans" cxnId="{6C5487D5-50FA-41DA-8C01-0E59DF1149BC}">
      <dgm:prSet/>
      <dgm:spPr/>
      <dgm:t>
        <a:bodyPr/>
        <a:lstStyle/>
        <a:p>
          <a:endParaRPr lang="en-US" b="1"/>
        </a:p>
      </dgm:t>
    </dgm:pt>
    <dgm:pt modelId="{1A154B35-100C-4C09-94FB-EB0E9433A572}" type="sibTrans" cxnId="{6C5487D5-50FA-41DA-8C01-0E59DF1149BC}">
      <dgm:prSet/>
      <dgm:spPr/>
      <dgm:t>
        <a:bodyPr/>
        <a:lstStyle/>
        <a:p>
          <a:endParaRPr lang="en-US" b="1"/>
        </a:p>
      </dgm:t>
    </dgm:pt>
    <dgm:pt modelId="{5B706EEF-90A5-43BA-BAF2-10EEA549B840}" type="pres">
      <dgm:prSet presAssocID="{69F39BD0-E5FA-4111-96E6-82210A3F008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5181B-B01F-4D9D-84C7-D61B4E175227}" type="pres">
      <dgm:prSet presAssocID="{69F39BD0-E5FA-4111-96E6-82210A3F008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505951C9-6DBD-42C7-9180-D667633260CE}" type="pres">
      <dgm:prSet presAssocID="{69F39BD0-E5FA-4111-96E6-82210A3F008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CE91D-8D7A-4715-AA08-14854E6A2D79}" type="pres">
      <dgm:prSet presAssocID="{69F39BD0-E5FA-4111-96E6-82210A3F008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BA5D2-8AB4-4CE4-BB15-998546DC4CBE}" type="pres">
      <dgm:prSet presAssocID="{69F39BD0-E5FA-4111-96E6-82210A3F008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C2821-A7A5-42BF-A0FE-F757A80D4DDD}" type="pres">
      <dgm:prSet presAssocID="{69F39BD0-E5FA-4111-96E6-82210A3F008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33B7F-D45A-4E3A-9694-962C346BC02F}" type="pres">
      <dgm:prSet presAssocID="{69F39BD0-E5FA-4111-96E6-82210A3F0082}" presName="FourConn_1-2" presStyleLbl="fgAccFollowNode1" presStyleIdx="0" presStyleCnt="3" custScaleX="367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B4579-8D50-4715-B0F1-FCDF49F5BA31}" type="pres">
      <dgm:prSet presAssocID="{69F39BD0-E5FA-4111-96E6-82210A3F0082}" presName="FourConn_2-3" presStyleLbl="fgAccFollowNode1" presStyleIdx="1" presStyleCnt="3" custScaleX="314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5E405-9EB9-46B8-A55B-FAA1384A1B17}" type="pres">
      <dgm:prSet presAssocID="{69F39BD0-E5FA-4111-96E6-82210A3F0082}" presName="FourConn_3-4" presStyleLbl="fgAccFollowNode1" presStyleIdx="2" presStyleCnt="3" custScaleX="302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DE9C3-A0BA-4321-A3C0-BC0A2C2810A2}" type="pres">
      <dgm:prSet presAssocID="{69F39BD0-E5FA-4111-96E6-82210A3F008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CECA-6401-451C-A8B5-73ABE47C5BB3}" type="pres">
      <dgm:prSet presAssocID="{69F39BD0-E5FA-4111-96E6-82210A3F008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17ACF-4A3A-4687-93FB-A520415F5E91}" type="pres">
      <dgm:prSet presAssocID="{69F39BD0-E5FA-4111-96E6-82210A3F008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C141D-1ECE-405A-9BB8-A519E9532737}" type="pres">
      <dgm:prSet presAssocID="{69F39BD0-E5FA-4111-96E6-82210A3F008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49502-BE70-44BD-9DE5-6404F8514B7B}" type="presOf" srcId="{2B924B41-76C1-4FE0-84A7-81C2AC43258D}" destId="{A75BA5D2-8AB4-4CE4-BB15-998546DC4CBE}" srcOrd="0" destOrd="0" presId="urn:microsoft.com/office/officeart/2005/8/layout/vProcess5"/>
    <dgm:cxn modelId="{7D0A1C1F-95A3-42C0-8E86-889C7F75ADEA}" type="presOf" srcId="{4DAF1500-51CD-43FB-9DB4-F301491EF2CF}" destId="{EF9ECECA-6401-451C-A8B5-73ABE47C5BB3}" srcOrd="1" destOrd="0" presId="urn:microsoft.com/office/officeart/2005/8/layout/vProcess5"/>
    <dgm:cxn modelId="{05964D1D-403D-4923-B5D8-6D022CCFA23A}" type="presOf" srcId="{72C66462-4D48-412F-9A53-6197A438A152}" destId="{94EB4579-8D50-4715-B0F1-FCDF49F5BA31}" srcOrd="0" destOrd="0" presId="urn:microsoft.com/office/officeart/2005/8/layout/vProcess5"/>
    <dgm:cxn modelId="{0467B31E-04BF-4C7F-8B50-A51215866FD9}" srcId="{69F39BD0-E5FA-4111-96E6-82210A3F0082}" destId="{237B491D-13C7-454D-9123-06F709C42EEF}" srcOrd="0" destOrd="0" parTransId="{AEEEAE4C-972F-4D27-9F0A-1877DF7CD36F}" sibTransId="{7CA106F6-958A-46D4-834F-B753D931BADE}"/>
    <dgm:cxn modelId="{163FBA87-2688-4BE2-A039-35872EFBF375}" srcId="{69F39BD0-E5FA-4111-96E6-82210A3F0082}" destId="{4DAF1500-51CD-43FB-9DB4-F301491EF2CF}" srcOrd="1" destOrd="0" parTransId="{548B2CBB-944D-446D-997A-217C9F612F7B}" sibTransId="{72C66462-4D48-412F-9A53-6197A438A152}"/>
    <dgm:cxn modelId="{E7A99D24-F64C-4586-89E3-3572855CC2DB}" type="presOf" srcId="{237B491D-13C7-454D-9123-06F709C42EEF}" destId="{505951C9-6DBD-42C7-9180-D667633260CE}" srcOrd="0" destOrd="0" presId="urn:microsoft.com/office/officeart/2005/8/layout/vProcess5"/>
    <dgm:cxn modelId="{997969BE-E256-4851-B61D-922BF8C4AD7A}" srcId="{69F39BD0-E5FA-4111-96E6-82210A3F0082}" destId="{2B924B41-76C1-4FE0-84A7-81C2AC43258D}" srcOrd="2" destOrd="0" parTransId="{E4DC755B-204E-4E2E-BD68-C0DA45425877}" sibTransId="{F80D9886-0ADD-4705-B939-0EABD929B8A0}"/>
    <dgm:cxn modelId="{6C5487D5-50FA-41DA-8C01-0E59DF1149BC}" srcId="{69F39BD0-E5FA-4111-96E6-82210A3F0082}" destId="{3844E7FC-1C6F-4FC1-AEB7-981A65DACD9B}" srcOrd="3" destOrd="0" parTransId="{B00B0965-AF31-4D27-9F75-2D3C6172A7DC}" sibTransId="{1A154B35-100C-4C09-94FB-EB0E9433A572}"/>
    <dgm:cxn modelId="{88EFD060-7B60-4378-B46C-B63FB123B97B}" type="presOf" srcId="{3844E7FC-1C6F-4FC1-AEB7-981A65DACD9B}" destId="{129C2821-A7A5-42BF-A0FE-F757A80D4DDD}" srcOrd="0" destOrd="0" presId="urn:microsoft.com/office/officeart/2005/8/layout/vProcess5"/>
    <dgm:cxn modelId="{941EFE2F-0B1E-46AA-B955-4FA5DB8BF303}" type="presOf" srcId="{2B924B41-76C1-4FE0-84A7-81C2AC43258D}" destId="{AEB17ACF-4A3A-4687-93FB-A520415F5E91}" srcOrd="1" destOrd="0" presId="urn:microsoft.com/office/officeart/2005/8/layout/vProcess5"/>
    <dgm:cxn modelId="{E5937C8D-51B2-427E-BE94-267BCA27D038}" type="presOf" srcId="{69F39BD0-E5FA-4111-96E6-82210A3F0082}" destId="{5B706EEF-90A5-43BA-BAF2-10EEA549B840}" srcOrd="0" destOrd="0" presId="urn:microsoft.com/office/officeart/2005/8/layout/vProcess5"/>
    <dgm:cxn modelId="{83E8EC3D-052E-4102-BC78-4E82FD936EA0}" type="presOf" srcId="{F80D9886-0ADD-4705-B939-0EABD929B8A0}" destId="{31F5E405-9EB9-46B8-A55B-FAA1384A1B17}" srcOrd="0" destOrd="0" presId="urn:microsoft.com/office/officeart/2005/8/layout/vProcess5"/>
    <dgm:cxn modelId="{28F5EFC2-A744-4AC2-AB55-E41748D3CE99}" type="presOf" srcId="{3844E7FC-1C6F-4FC1-AEB7-981A65DACD9B}" destId="{C80C141D-1ECE-405A-9BB8-A519E9532737}" srcOrd="1" destOrd="0" presId="urn:microsoft.com/office/officeart/2005/8/layout/vProcess5"/>
    <dgm:cxn modelId="{1D11375C-D967-4899-B8DF-ADC51AD6A361}" type="presOf" srcId="{237B491D-13C7-454D-9123-06F709C42EEF}" destId="{72BDE9C3-A0BA-4321-A3C0-BC0A2C2810A2}" srcOrd="1" destOrd="0" presId="urn:microsoft.com/office/officeart/2005/8/layout/vProcess5"/>
    <dgm:cxn modelId="{2F8F40E3-6809-447B-AA5D-82B59B15AB39}" type="presOf" srcId="{4DAF1500-51CD-43FB-9DB4-F301491EF2CF}" destId="{78ACE91D-8D7A-4715-AA08-14854E6A2D79}" srcOrd="0" destOrd="0" presId="urn:microsoft.com/office/officeart/2005/8/layout/vProcess5"/>
    <dgm:cxn modelId="{CEF306FF-2766-4637-8AF6-77F6E26D4464}" type="presOf" srcId="{7CA106F6-958A-46D4-834F-B753D931BADE}" destId="{33433B7F-D45A-4E3A-9694-962C346BC02F}" srcOrd="0" destOrd="0" presId="urn:microsoft.com/office/officeart/2005/8/layout/vProcess5"/>
    <dgm:cxn modelId="{F54F0314-870F-4598-8E75-D5887D6C8AAD}" type="presParOf" srcId="{5B706EEF-90A5-43BA-BAF2-10EEA549B840}" destId="{9CB5181B-B01F-4D9D-84C7-D61B4E175227}" srcOrd="0" destOrd="0" presId="urn:microsoft.com/office/officeart/2005/8/layout/vProcess5"/>
    <dgm:cxn modelId="{DAC3FB52-D242-4F86-A7C8-141C043A4C1F}" type="presParOf" srcId="{5B706EEF-90A5-43BA-BAF2-10EEA549B840}" destId="{505951C9-6DBD-42C7-9180-D667633260CE}" srcOrd="1" destOrd="0" presId="urn:microsoft.com/office/officeart/2005/8/layout/vProcess5"/>
    <dgm:cxn modelId="{A929B319-E625-4937-BAC8-EE1AE14E428B}" type="presParOf" srcId="{5B706EEF-90A5-43BA-BAF2-10EEA549B840}" destId="{78ACE91D-8D7A-4715-AA08-14854E6A2D79}" srcOrd="2" destOrd="0" presId="urn:microsoft.com/office/officeart/2005/8/layout/vProcess5"/>
    <dgm:cxn modelId="{68A90132-97D4-484A-AC1A-7DE37A26B8EE}" type="presParOf" srcId="{5B706EEF-90A5-43BA-BAF2-10EEA549B840}" destId="{A75BA5D2-8AB4-4CE4-BB15-998546DC4CBE}" srcOrd="3" destOrd="0" presId="urn:microsoft.com/office/officeart/2005/8/layout/vProcess5"/>
    <dgm:cxn modelId="{F3EEA1AF-8BE1-4B5E-B838-F882865B2E0E}" type="presParOf" srcId="{5B706EEF-90A5-43BA-BAF2-10EEA549B840}" destId="{129C2821-A7A5-42BF-A0FE-F757A80D4DDD}" srcOrd="4" destOrd="0" presId="urn:microsoft.com/office/officeart/2005/8/layout/vProcess5"/>
    <dgm:cxn modelId="{0162B9EC-FED5-49DB-A0BB-BD2CC36D3B87}" type="presParOf" srcId="{5B706EEF-90A5-43BA-BAF2-10EEA549B840}" destId="{33433B7F-D45A-4E3A-9694-962C346BC02F}" srcOrd="5" destOrd="0" presId="urn:microsoft.com/office/officeart/2005/8/layout/vProcess5"/>
    <dgm:cxn modelId="{5CDE6F5A-15C7-47AB-9FE8-8B8FF9C07A1B}" type="presParOf" srcId="{5B706EEF-90A5-43BA-BAF2-10EEA549B840}" destId="{94EB4579-8D50-4715-B0F1-FCDF49F5BA31}" srcOrd="6" destOrd="0" presId="urn:microsoft.com/office/officeart/2005/8/layout/vProcess5"/>
    <dgm:cxn modelId="{7C05B299-5270-428D-81F2-09F7B4AE3F70}" type="presParOf" srcId="{5B706EEF-90A5-43BA-BAF2-10EEA549B840}" destId="{31F5E405-9EB9-46B8-A55B-FAA1384A1B17}" srcOrd="7" destOrd="0" presId="urn:microsoft.com/office/officeart/2005/8/layout/vProcess5"/>
    <dgm:cxn modelId="{733525DC-FF46-4501-BE52-0B8D7E4B99A4}" type="presParOf" srcId="{5B706EEF-90A5-43BA-BAF2-10EEA549B840}" destId="{72BDE9C3-A0BA-4321-A3C0-BC0A2C2810A2}" srcOrd="8" destOrd="0" presId="urn:microsoft.com/office/officeart/2005/8/layout/vProcess5"/>
    <dgm:cxn modelId="{A30D1B3A-9068-43BC-99C0-08C1CD3728AA}" type="presParOf" srcId="{5B706EEF-90A5-43BA-BAF2-10EEA549B840}" destId="{EF9ECECA-6401-451C-A8B5-73ABE47C5BB3}" srcOrd="9" destOrd="0" presId="urn:microsoft.com/office/officeart/2005/8/layout/vProcess5"/>
    <dgm:cxn modelId="{D12E301F-2A4D-4980-9ECD-70CB35EE12C6}" type="presParOf" srcId="{5B706EEF-90A5-43BA-BAF2-10EEA549B840}" destId="{AEB17ACF-4A3A-4687-93FB-A520415F5E91}" srcOrd="10" destOrd="0" presId="urn:microsoft.com/office/officeart/2005/8/layout/vProcess5"/>
    <dgm:cxn modelId="{9A893DFD-A929-4F64-8E66-789409D0618D}" type="presParOf" srcId="{5B706EEF-90A5-43BA-BAF2-10EEA549B840}" destId="{C80C141D-1ECE-405A-9BB8-A519E95327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314877-61CE-4B6A-B27C-6D56A3FCFE53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073EC3AB-2472-4691-8AAB-AF41DA0AAE1B}">
      <dgm:prSet phldrT="[Text]" custT="1"/>
      <dgm:spPr/>
      <dgm:t>
        <a:bodyPr/>
        <a:lstStyle/>
        <a:p>
          <a:r>
            <a:rPr lang="en-US" sz="1600" b="1" dirty="0" smtClean="0"/>
            <a:t>Implemented and adopted tools and infrastructure</a:t>
          </a:r>
          <a:endParaRPr lang="en-US" sz="1600" b="1" dirty="0"/>
        </a:p>
      </dgm:t>
    </dgm:pt>
    <dgm:pt modelId="{B50CA0AE-B503-492B-BF81-A3DA4008674A}" type="parTrans" cxnId="{89650B28-9F99-41F1-BD6D-0053B97182A5}">
      <dgm:prSet/>
      <dgm:spPr/>
      <dgm:t>
        <a:bodyPr/>
        <a:lstStyle/>
        <a:p>
          <a:endParaRPr lang="en-US" sz="2000" b="1"/>
        </a:p>
      </dgm:t>
    </dgm:pt>
    <dgm:pt modelId="{3AF65495-11AD-4CFD-B916-39A7252FA454}" type="sibTrans" cxnId="{89650B28-9F99-41F1-BD6D-0053B97182A5}">
      <dgm:prSet/>
      <dgm:spPr/>
      <dgm:t>
        <a:bodyPr/>
        <a:lstStyle/>
        <a:p>
          <a:endParaRPr lang="en-US" sz="2000" b="1"/>
        </a:p>
      </dgm:t>
    </dgm:pt>
    <dgm:pt modelId="{05BC7A29-1401-478C-9892-5271C7024DF8}">
      <dgm:prSet phldrT="[Text]" custT="1"/>
      <dgm:spPr/>
      <dgm:t>
        <a:bodyPr/>
        <a:lstStyle/>
        <a:p>
          <a:r>
            <a:rPr lang="en-US" sz="1600" b="1" dirty="0" smtClean="0"/>
            <a:t>Adopted Policy and Practice</a:t>
          </a:r>
          <a:endParaRPr lang="en-US" sz="1600" b="1" dirty="0"/>
        </a:p>
      </dgm:t>
    </dgm:pt>
    <dgm:pt modelId="{66828992-399A-4B6D-AA4D-861584E534AD}" type="parTrans" cxnId="{5A68C272-D83F-4C79-8E54-DB61A18386ED}">
      <dgm:prSet/>
      <dgm:spPr/>
      <dgm:t>
        <a:bodyPr/>
        <a:lstStyle/>
        <a:p>
          <a:endParaRPr lang="en-US"/>
        </a:p>
      </dgm:t>
    </dgm:pt>
    <dgm:pt modelId="{A716D4EB-061B-4AD2-AF89-B0F02D45A762}" type="sibTrans" cxnId="{5A68C272-D83F-4C79-8E54-DB61A18386ED}">
      <dgm:prSet/>
      <dgm:spPr/>
      <dgm:t>
        <a:bodyPr/>
        <a:lstStyle/>
        <a:p>
          <a:endParaRPr lang="en-US"/>
        </a:p>
      </dgm:t>
    </dgm:pt>
    <dgm:pt modelId="{CB8C1DF0-8C24-4A41-ACFD-848BB92E6FEF}">
      <dgm:prSet phldrT="[Text]" custT="1"/>
      <dgm:spPr/>
      <dgm:t>
        <a:bodyPr/>
        <a:lstStyle/>
        <a:p>
          <a:r>
            <a:rPr lang="en-US" sz="1600" b="1" dirty="0" smtClean="0"/>
            <a:t>Adopted harmonized standards</a:t>
          </a:r>
          <a:endParaRPr lang="en-US" sz="1600" dirty="0"/>
        </a:p>
      </dgm:t>
    </dgm:pt>
    <dgm:pt modelId="{CC2EAE06-5F7F-4791-85F3-7AAE0397BABE}" type="parTrans" cxnId="{2B1EDE0D-1302-4C47-8DFC-7A190C81DC5A}">
      <dgm:prSet/>
      <dgm:spPr/>
      <dgm:t>
        <a:bodyPr/>
        <a:lstStyle/>
        <a:p>
          <a:endParaRPr lang="en-US"/>
        </a:p>
      </dgm:t>
    </dgm:pt>
    <dgm:pt modelId="{899CED49-F114-456E-B0CF-8AF64820EEF6}" type="sibTrans" cxnId="{2B1EDE0D-1302-4C47-8DFC-7A190C81DC5A}">
      <dgm:prSet/>
      <dgm:spPr/>
      <dgm:t>
        <a:bodyPr/>
        <a:lstStyle/>
        <a:p>
          <a:endParaRPr lang="en-US"/>
        </a:p>
      </dgm:t>
    </dgm:pt>
    <dgm:pt modelId="{9EA26978-EE7A-49AC-87C6-9AD0BFFC51BF}" type="pres">
      <dgm:prSet presAssocID="{D6314877-61CE-4B6A-B27C-6D56A3FCFE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78FB226-B33C-4CF1-9C01-92B3232DF20A}" type="pres">
      <dgm:prSet presAssocID="{073EC3AB-2472-4691-8AAB-AF41DA0AAE1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9F379-A8A7-495F-8DFB-14977A4EFD7B}" type="pres">
      <dgm:prSet presAssocID="{073EC3AB-2472-4691-8AAB-AF41DA0AAE1B}" presName="gear1srcNode" presStyleLbl="node1" presStyleIdx="0" presStyleCnt="3"/>
      <dgm:spPr/>
      <dgm:t>
        <a:bodyPr/>
        <a:lstStyle/>
        <a:p>
          <a:endParaRPr lang="en-US"/>
        </a:p>
      </dgm:t>
    </dgm:pt>
    <dgm:pt modelId="{C67F497E-DD7C-4C2D-8DCF-9AE61173C317}" type="pres">
      <dgm:prSet presAssocID="{073EC3AB-2472-4691-8AAB-AF41DA0AAE1B}" presName="gear1dstNode" presStyleLbl="node1" presStyleIdx="0" presStyleCnt="3"/>
      <dgm:spPr/>
      <dgm:t>
        <a:bodyPr/>
        <a:lstStyle/>
        <a:p>
          <a:endParaRPr lang="en-US"/>
        </a:p>
      </dgm:t>
    </dgm:pt>
    <dgm:pt modelId="{72D90D96-69CF-43A3-96AC-BF1F2C7DCBEB}" type="pres">
      <dgm:prSet presAssocID="{05BC7A29-1401-478C-9892-5271C7024DF8}" presName="gear2" presStyleLbl="node1" presStyleIdx="1" presStyleCnt="3" custScaleX="120419" custScaleY="1194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6A7F7-AA06-4B1A-AB83-C10497F8F89A}" type="pres">
      <dgm:prSet presAssocID="{05BC7A29-1401-478C-9892-5271C7024DF8}" presName="gear2srcNode" presStyleLbl="node1" presStyleIdx="1" presStyleCnt="3"/>
      <dgm:spPr/>
      <dgm:t>
        <a:bodyPr/>
        <a:lstStyle/>
        <a:p>
          <a:endParaRPr lang="en-US"/>
        </a:p>
      </dgm:t>
    </dgm:pt>
    <dgm:pt modelId="{B5C90723-F15A-472A-9FFA-85B475382901}" type="pres">
      <dgm:prSet presAssocID="{05BC7A29-1401-478C-9892-5271C7024DF8}" presName="gear2dstNode" presStyleLbl="node1" presStyleIdx="1" presStyleCnt="3"/>
      <dgm:spPr/>
      <dgm:t>
        <a:bodyPr/>
        <a:lstStyle/>
        <a:p>
          <a:endParaRPr lang="en-US"/>
        </a:p>
      </dgm:t>
    </dgm:pt>
    <dgm:pt modelId="{2A0BA73B-08DD-473B-B1A9-D5DF74EAD3AB}" type="pres">
      <dgm:prSet presAssocID="{CB8C1DF0-8C24-4A41-ACFD-848BB92E6FEF}" presName="gear3" presStyleLbl="node1" presStyleIdx="2" presStyleCnt="3" custScaleX="115047" custScaleY="114186" custLinFactNeighborX="8211" custLinFactNeighborY="-45"/>
      <dgm:spPr/>
      <dgm:t>
        <a:bodyPr/>
        <a:lstStyle/>
        <a:p>
          <a:endParaRPr lang="en-US"/>
        </a:p>
      </dgm:t>
    </dgm:pt>
    <dgm:pt modelId="{A121306E-43AC-44A9-B67A-A03592C9CFC6}" type="pres">
      <dgm:prSet presAssocID="{CB8C1DF0-8C24-4A41-ACFD-848BB92E6F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C3FB-DE40-4F88-A51B-2D0024CC13C3}" type="pres">
      <dgm:prSet presAssocID="{CB8C1DF0-8C24-4A41-ACFD-848BB92E6FEF}" presName="gear3srcNode" presStyleLbl="node1" presStyleIdx="2" presStyleCnt="3"/>
      <dgm:spPr/>
      <dgm:t>
        <a:bodyPr/>
        <a:lstStyle/>
        <a:p>
          <a:endParaRPr lang="en-US"/>
        </a:p>
      </dgm:t>
    </dgm:pt>
    <dgm:pt modelId="{8BB4A4CC-10DF-421B-923B-68383C18190C}" type="pres">
      <dgm:prSet presAssocID="{CB8C1DF0-8C24-4A41-ACFD-848BB92E6FEF}" presName="gear3dstNode" presStyleLbl="node1" presStyleIdx="2" presStyleCnt="3"/>
      <dgm:spPr/>
      <dgm:t>
        <a:bodyPr/>
        <a:lstStyle/>
        <a:p>
          <a:endParaRPr lang="en-US"/>
        </a:p>
      </dgm:t>
    </dgm:pt>
    <dgm:pt modelId="{F1060738-8BC2-42E6-9EAA-5551256026E8}" type="pres">
      <dgm:prSet presAssocID="{3AF65495-11AD-4CFD-B916-39A7252FA45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AC31C92-806B-42E4-8F74-3F5A5C510921}" type="pres">
      <dgm:prSet presAssocID="{A716D4EB-061B-4AD2-AF89-B0F02D45A762}" presName="connector2" presStyleLbl="sibTrans2D1" presStyleIdx="1" presStyleCnt="3" custLinFactNeighborX="-4247" custLinFactNeighborY="-1399"/>
      <dgm:spPr/>
      <dgm:t>
        <a:bodyPr/>
        <a:lstStyle/>
        <a:p>
          <a:endParaRPr lang="en-US"/>
        </a:p>
      </dgm:t>
    </dgm:pt>
    <dgm:pt modelId="{CDF0457F-0B1E-4FB1-8EA1-ADB29A5E0767}" type="pres">
      <dgm:prSet presAssocID="{899CED49-F114-456E-B0CF-8AF64820EEF6}" presName="connector3" presStyleLbl="sibTrans2D1" presStyleIdx="2" presStyleCnt="3" custLinFactNeighborX="5924" custLinFactNeighborY="-5981"/>
      <dgm:spPr/>
      <dgm:t>
        <a:bodyPr/>
        <a:lstStyle/>
        <a:p>
          <a:endParaRPr lang="en-US"/>
        </a:p>
      </dgm:t>
    </dgm:pt>
  </dgm:ptLst>
  <dgm:cxnLst>
    <dgm:cxn modelId="{98D38F0E-E5D3-4487-8234-0166F198C243}" type="presOf" srcId="{CB8C1DF0-8C24-4A41-ACFD-848BB92E6FEF}" destId="{8BB4A4CC-10DF-421B-923B-68383C18190C}" srcOrd="3" destOrd="0" presId="urn:microsoft.com/office/officeart/2005/8/layout/gear1"/>
    <dgm:cxn modelId="{E3625B13-AA9F-4D4D-AAA8-FAF2EA4F0DA3}" type="presOf" srcId="{CB8C1DF0-8C24-4A41-ACFD-848BB92E6FEF}" destId="{A121306E-43AC-44A9-B67A-A03592C9CFC6}" srcOrd="1" destOrd="0" presId="urn:microsoft.com/office/officeart/2005/8/layout/gear1"/>
    <dgm:cxn modelId="{28EA1B57-FE07-4C3C-95ED-D733237361DA}" type="presOf" srcId="{05BC7A29-1401-478C-9892-5271C7024DF8}" destId="{2816A7F7-AA06-4B1A-AB83-C10497F8F89A}" srcOrd="1" destOrd="0" presId="urn:microsoft.com/office/officeart/2005/8/layout/gear1"/>
    <dgm:cxn modelId="{226600D5-12C2-4BCF-8605-D809B59B4928}" type="presOf" srcId="{073EC3AB-2472-4691-8AAB-AF41DA0AAE1B}" destId="{178FB226-B33C-4CF1-9C01-92B3232DF20A}" srcOrd="0" destOrd="0" presId="urn:microsoft.com/office/officeart/2005/8/layout/gear1"/>
    <dgm:cxn modelId="{37E8ABF6-3750-4C0C-BC59-A2854D13EEFC}" type="presOf" srcId="{899CED49-F114-456E-B0CF-8AF64820EEF6}" destId="{CDF0457F-0B1E-4FB1-8EA1-ADB29A5E0767}" srcOrd="0" destOrd="0" presId="urn:microsoft.com/office/officeart/2005/8/layout/gear1"/>
    <dgm:cxn modelId="{2B7DB1A5-7CA3-4785-B8DC-61A41B72BC0F}" type="presOf" srcId="{073EC3AB-2472-4691-8AAB-AF41DA0AAE1B}" destId="{48D9F379-A8A7-495F-8DFB-14977A4EFD7B}" srcOrd="1" destOrd="0" presId="urn:microsoft.com/office/officeart/2005/8/layout/gear1"/>
    <dgm:cxn modelId="{89650B28-9F99-41F1-BD6D-0053B97182A5}" srcId="{D6314877-61CE-4B6A-B27C-6D56A3FCFE53}" destId="{073EC3AB-2472-4691-8AAB-AF41DA0AAE1B}" srcOrd="0" destOrd="0" parTransId="{B50CA0AE-B503-492B-BF81-A3DA4008674A}" sibTransId="{3AF65495-11AD-4CFD-B916-39A7252FA454}"/>
    <dgm:cxn modelId="{596F08D6-538D-40A6-AD17-9FC55DB6A46D}" type="presOf" srcId="{05BC7A29-1401-478C-9892-5271C7024DF8}" destId="{B5C90723-F15A-472A-9FFA-85B475382901}" srcOrd="2" destOrd="0" presId="urn:microsoft.com/office/officeart/2005/8/layout/gear1"/>
    <dgm:cxn modelId="{5A68C272-D83F-4C79-8E54-DB61A18386ED}" srcId="{D6314877-61CE-4B6A-B27C-6D56A3FCFE53}" destId="{05BC7A29-1401-478C-9892-5271C7024DF8}" srcOrd="1" destOrd="0" parTransId="{66828992-399A-4B6D-AA4D-861584E534AD}" sibTransId="{A716D4EB-061B-4AD2-AF89-B0F02D45A762}"/>
    <dgm:cxn modelId="{3F844D1C-D661-4FCD-8C87-76F3B20BB9CF}" type="presOf" srcId="{05BC7A29-1401-478C-9892-5271C7024DF8}" destId="{72D90D96-69CF-43A3-96AC-BF1F2C7DCBEB}" srcOrd="0" destOrd="0" presId="urn:microsoft.com/office/officeart/2005/8/layout/gear1"/>
    <dgm:cxn modelId="{26AEF350-F6D1-488A-8860-EF9371FFDE06}" type="presOf" srcId="{073EC3AB-2472-4691-8AAB-AF41DA0AAE1B}" destId="{C67F497E-DD7C-4C2D-8DCF-9AE61173C317}" srcOrd="2" destOrd="0" presId="urn:microsoft.com/office/officeart/2005/8/layout/gear1"/>
    <dgm:cxn modelId="{2B1EDE0D-1302-4C47-8DFC-7A190C81DC5A}" srcId="{D6314877-61CE-4B6A-B27C-6D56A3FCFE53}" destId="{CB8C1DF0-8C24-4A41-ACFD-848BB92E6FEF}" srcOrd="2" destOrd="0" parTransId="{CC2EAE06-5F7F-4791-85F3-7AAE0397BABE}" sibTransId="{899CED49-F114-456E-B0CF-8AF64820EEF6}"/>
    <dgm:cxn modelId="{0FCF66B1-2590-4B35-9CAF-45AEBCCF7447}" type="presOf" srcId="{D6314877-61CE-4B6A-B27C-6D56A3FCFE53}" destId="{9EA26978-EE7A-49AC-87C6-9AD0BFFC51BF}" srcOrd="0" destOrd="0" presId="urn:microsoft.com/office/officeart/2005/8/layout/gear1"/>
    <dgm:cxn modelId="{EDA74399-88E3-4F2D-ABD6-331F569B24C9}" type="presOf" srcId="{3AF65495-11AD-4CFD-B916-39A7252FA454}" destId="{F1060738-8BC2-42E6-9EAA-5551256026E8}" srcOrd="0" destOrd="0" presId="urn:microsoft.com/office/officeart/2005/8/layout/gear1"/>
    <dgm:cxn modelId="{BD182619-C0E9-4D79-ABD9-89EAE51B4649}" type="presOf" srcId="{CB8C1DF0-8C24-4A41-ACFD-848BB92E6FEF}" destId="{2A0BA73B-08DD-473B-B1A9-D5DF74EAD3AB}" srcOrd="0" destOrd="0" presId="urn:microsoft.com/office/officeart/2005/8/layout/gear1"/>
    <dgm:cxn modelId="{4CED25CC-2072-4D16-B1D3-694BE77C325A}" type="presOf" srcId="{A716D4EB-061B-4AD2-AF89-B0F02D45A762}" destId="{BAC31C92-806B-42E4-8F74-3F5A5C510921}" srcOrd="0" destOrd="0" presId="urn:microsoft.com/office/officeart/2005/8/layout/gear1"/>
    <dgm:cxn modelId="{6E06679C-3A6E-4F7E-A115-2F74833CD1AA}" type="presOf" srcId="{CB8C1DF0-8C24-4A41-ACFD-848BB92E6FEF}" destId="{1A78C3FB-DE40-4F88-A51B-2D0024CC13C3}" srcOrd="2" destOrd="0" presId="urn:microsoft.com/office/officeart/2005/8/layout/gear1"/>
    <dgm:cxn modelId="{348C619B-A1DF-435A-9D14-3BBE450FFA1E}" type="presParOf" srcId="{9EA26978-EE7A-49AC-87C6-9AD0BFFC51BF}" destId="{178FB226-B33C-4CF1-9C01-92B3232DF20A}" srcOrd="0" destOrd="0" presId="urn:microsoft.com/office/officeart/2005/8/layout/gear1"/>
    <dgm:cxn modelId="{F05A426E-77E2-4D6A-BCCB-9C831829567C}" type="presParOf" srcId="{9EA26978-EE7A-49AC-87C6-9AD0BFFC51BF}" destId="{48D9F379-A8A7-495F-8DFB-14977A4EFD7B}" srcOrd="1" destOrd="0" presId="urn:microsoft.com/office/officeart/2005/8/layout/gear1"/>
    <dgm:cxn modelId="{3F920D72-4F8C-4A25-8CD0-BC064EFF52DA}" type="presParOf" srcId="{9EA26978-EE7A-49AC-87C6-9AD0BFFC51BF}" destId="{C67F497E-DD7C-4C2D-8DCF-9AE61173C317}" srcOrd="2" destOrd="0" presId="urn:microsoft.com/office/officeart/2005/8/layout/gear1"/>
    <dgm:cxn modelId="{70DAD92D-AA38-4DDE-B676-9E3B63923656}" type="presParOf" srcId="{9EA26978-EE7A-49AC-87C6-9AD0BFFC51BF}" destId="{72D90D96-69CF-43A3-96AC-BF1F2C7DCBEB}" srcOrd="3" destOrd="0" presId="urn:microsoft.com/office/officeart/2005/8/layout/gear1"/>
    <dgm:cxn modelId="{5BA8EBA1-8E2E-4019-BC60-2E6A23A8A014}" type="presParOf" srcId="{9EA26978-EE7A-49AC-87C6-9AD0BFFC51BF}" destId="{2816A7F7-AA06-4B1A-AB83-C10497F8F89A}" srcOrd="4" destOrd="0" presId="urn:microsoft.com/office/officeart/2005/8/layout/gear1"/>
    <dgm:cxn modelId="{D3E9912E-3C89-44F7-AC39-5FF315FE6050}" type="presParOf" srcId="{9EA26978-EE7A-49AC-87C6-9AD0BFFC51BF}" destId="{B5C90723-F15A-472A-9FFA-85B475382901}" srcOrd="5" destOrd="0" presId="urn:microsoft.com/office/officeart/2005/8/layout/gear1"/>
    <dgm:cxn modelId="{0F6729AD-55B2-421C-B94A-CE7799D41993}" type="presParOf" srcId="{9EA26978-EE7A-49AC-87C6-9AD0BFFC51BF}" destId="{2A0BA73B-08DD-473B-B1A9-D5DF74EAD3AB}" srcOrd="6" destOrd="0" presId="urn:microsoft.com/office/officeart/2005/8/layout/gear1"/>
    <dgm:cxn modelId="{2E0534BB-DEAF-4551-BBAC-D2EE27A08E38}" type="presParOf" srcId="{9EA26978-EE7A-49AC-87C6-9AD0BFFC51BF}" destId="{A121306E-43AC-44A9-B67A-A03592C9CFC6}" srcOrd="7" destOrd="0" presId="urn:microsoft.com/office/officeart/2005/8/layout/gear1"/>
    <dgm:cxn modelId="{8BD367AD-9A0E-45C5-B1BD-8D29A6287FF5}" type="presParOf" srcId="{9EA26978-EE7A-49AC-87C6-9AD0BFFC51BF}" destId="{1A78C3FB-DE40-4F88-A51B-2D0024CC13C3}" srcOrd="8" destOrd="0" presId="urn:microsoft.com/office/officeart/2005/8/layout/gear1"/>
    <dgm:cxn modelId="{5C44D6E4-805F-4595-A548-3B25F0B70E3B}" type="presParOf" srcId="{9EA26978-EE7A-49AC-87C6-9AD0BFFC51BF}" destId="{8BB4A4CC-10DF-421B-923B-68383C18190C}" srcOrd="9" destOrd="0" presId="urn:microsoft.com/office/officeart/2005/8/layout/gear1"/>
    <dgm:cxn modelId="{C83D364E-5ABD-4CAE-B2E6-FBD27A5BF44F}" type="presParOf" srcId="{9EA26978-EE7A-49AC-87C6-9AD0BFFC51BF}" destId="{F1060738-8BC2-42E6-9EAA-5551256026E8}" srcOrd="10" destOrd="0" presId="urn:microsoft.com/office/officeart/2005/8/layout/gear1"/>
    <dgm:cxn modelId="{CEF3BD63-1C1C-4967-BAB3-BF946EF58BBE}" type="presParOf" srcId="{9EA26978-EE7A-49AC-87C6-9AD0BFFC51BF}" destId="{BAC31C92-806B-42E4-8F74-3F5A5C510921}" srcOrd="11" destOrd="0" presId="urn:microsoft.com/office/officeart/2005/8/layout/gear1"/>
    <dgm:cxn modelId="{5E76B00F-B0F2-4A3A-B12A-9ECE49AF3BDB}" type="presParOf" srcId="{9EA26978-EE7A-49AC-87C6-9AD0BFFC51BF}" destId="{CDF0457F-0B1E-4FB1-8EA1-ADB29A5E07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D441A-C068-4767-8DCA-53B55714DFA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1DE37EB3-A9B0-40EA-8A79-2D87B624FB03}">
      <dgm:prSet phldrT="[Text]"/>
      <dgm:spPr/>
      <dgm:t>
        <a:bodyPr/>
        <a:lstStyle/>
        <a:p>
          <a:r>
            <a:rPr lang="en-US" b="1" dirty="0" smtClean="0"/>
            <a:t>Framework for Comparative Analytics</a:t>
          </a:r>
          <a:endParaRPr lang="en-US" b="1" dirty="0"/>
        </a:p>
      </dgm:t>
    </dgm:pt>
    <dgm:pt modelId="{7ED07694-BBDF-43E1-BE4D-F674A31C421D}" type="parTrans" cxnId="{C1C7E03C-8D94-4D95-AEE3-78037B382A52}">
      <dgm:prSet/>
      <dgm:spPr/>
      <dgm:t>
        <a:bodyPr/>
        <a:lstStyle/>
        <a:p>
          <a:endParaRPr lang="en-US"/>
        </a:p>
      </dgm:t>
    </dgm:pt>
    <dgm:pt modelId="{D99B2248-841A-444D-87D3-8D7BA4CF6BD4}" type="sibTrans" cxnId="{C1C7E03C-8D94-4D95-AEE3-78037B382A52}">
      <dgm:prSet/>
      <dgm:spPr>
        <a:noFill/>
      </dgm:spPr>
      <dgm:t>
        <a:bodyPr/>
        <a:lstStyle/>
        <a:p>
          <a:endParaRPr lang="en-US"/>
        </a:p>
      </dgm:t>
    </dgm:pt>
    <dgm:pt modelId="{500C36E7-3DB7-482E-9F0E-2DDB92520BE4}" type="pres">
      <dgm:prSet presAssocID="{EDCD441A-C068-4767-8DCA-53B55714DFA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DF55B05-A3F7-46C7-A3E2-DB1AFAE82125}" type="pres">
      <dgm:prSet presAssocID="{1DE37EB3-A9B0-40EA-8A79-2D87B624FB03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DED5E-E842-4938-B8A7-5FA3A04E1BB0}" type="pres">
      <dgm:prSet presAssocID="{1DE37EB3-A9B0-40EA-8A79-2D87B624FB03}" presName="gear1srcNode" presStyleLbl="node1" presStyleIdx="0" presStyleCnt="1"/>
      <dgm:spPr/>
      <dgm:t>
        <a:bodyPr/>
        <a:lstStyle/>
        <a:p>
          <a:endParaRPr lang="en-US"/>
        </a:p>
      </dgm:t>
    </dgm:pt>
    <dgm:pt modelId="{1CA9450F-80CA-4D33-9B08-937FDFDD054E}" type="pres">
      <dgm:prSet presAssocID="{1DE37EB3-A9B0-40EA-8A79-2D87B624FB03}" presName="gear1dstNode" presStyleLbl="node1" presStyleIdx="0" presStyleCnt="1"/>
      <dgm:spPr/>
      <dgm:t>
        <a:bodyPr/>
        <a:lstStyle/>
        <a:p>
          <a:endParaRPr lang="en-US"/>
        </a:p>
      </dgm:t>
    </dgm:pt>
    <dgm:pt modelId="{1EA7F0A4-AEE3-4F74-B61E-6805695065E2}" type="pres">
      <dgm:prSet presAssocID="{D99B2248-841A-444D-87D3-8D7BA4CF6BD4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C1C7E03C-8D94-4D95-AEE3-78037B382A52}" srcId="{EDCD441A-C068-4767-8DCA-53B55714DFA4}" destId="{1DE37EB3-A9B0-40EA-8A79-2D87B624FB03}" srcOrd="0" destOrd="0" parTransId="{7ED07694-BBDF-43E1-BE4D-F674A31C421D}" sibTransId="{D99B2248-841A-444D-87D3-8D7BA4CF6BD4}"/>
    <dgm:cxn modelId="{9C73DEB0-9223-49E5-B26F-357420A35093}" type="presOf" srcId="{1DE37EB3-A9B0-40EA-8A79-2D87B624FB03}" destId="{8A1DED5E-E842-4938-B8A7-5FA3A04E1BB0}" srcOrd="1" destOrd="0" presId="urn:microsoft.com/office/officeart/2005/8/layout/gear1"/>
    <dgm:cxn modelId="{D14ED1EC-DD84-4D9B-8403-D5D3E71F6422}" type="presOf" srcId="{D99B2248-841A-444D-87D3-8D7BA4CF6BD4}" destId="{1EA7F0A4-AEE3-4F74-B61E-6805695065E2}" srcOrd="0" destOrd="0" presId="urn:microsoft.com/office/officeart/2005/8/layout/gear1"/>
    <dgm:cxn modelId="{055BEF39-871F-4FA5-A4C8-3B58A17A81CA}" type="presOf" srcId="{EDCD441A-C068-4767-8DCA-53B55714DFA4}" destId="{500C36E7-3DB7-482E-9F0E-2DDB92520BE4}" srcOrd="0" destOrd="0" presId="urn:microsoft.com/office/officeart/2005/8/layout/gear1"/>
    <dgm:cxn modelId="{498FB0F9-A019-4C95-82F9-23FEA5E78650}" type="presOf" srcId="{1DE37EB3-A9B0-40EA-8A79-2D87B624FB03}" destId="{1CA9450F-80CA-4D33-9B08-937FDFDD054E}" srcOrd="2" destOrd="0" presId="urn:microsoft.com/office/officeart/2005/8/layout/gear1"/>
    <dgm:cxn modelId="{6A290DE9-80BB-4961-8297-E026D931429B}" type="presOf" srcId="{1DE37EB3-A9B0-40EA-8A79-2D87B624FB03}" destId="{0DF55B05-A3F7-46C7-A3E2-DB1AFAE82125}" srcOrd="0" destOrd="0" presId="urn:microsoft.com/office/officeart/2005/8/layout/gear1"/>
    <dgm:cxn modelId="{0F28DF4B-FAB7-4C95-9AC7-CFF412AAFB8B}" type="presParOf" srcId="{500C36E7-3DB7-482E-9F0E-2DDB92520BE4}" destId="{0DF55B05-A3F7-46C7-A3E2-DB1AFAE82125}" srcOrd="0" destOrd="0" presId="urn:microsoft.com/office/officeart/2005/8/layout/gear1"/>
    <dgm:cxn modelId="{C0132501-0A38-4AC6-A5C7-CFBE3FC58F7A}" type="presParOf" srcId="{500C36E7-3DB7-482E-9F0E-2DDB92520BE4}" destId="{8A1DED5E-E842-4938-B8A7-5FA3A04E1BB0}" srcOrd="1" destOrd="0" presId="urn:microsoft.com/office/officeart/2005/8/layout/gear1"/>
    <dgm:cxn modelId="{05348337-89CF-41C7-8F04-BF78199E6674}" type="presParOf" srcId="{500C36E7-3DB7-482E-9F0E-2DDB92520BE4}" destId="{1CA9450F-80CA-4D33-9B08-937FDFDD054E}" srcOrd="2" destOrd="0" presId="urn:microsoft.com/office/officeart/2005/8/layout/gear1"/>
    <dgm:cxn modelId="{D2EF2532-28B8-40E5-9632-8D5EDF05EF9E}" type="presParOf" srcId="{500C36E7-3DB7-482E-9F0E-2DDB92520BE4}" destId="{1EA7F0A4-AEE3-4F74-B61E-6805695065E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662D0-21DC-4D21-82A3-106802B208EE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16355C02-4F1E-410F-9438-67BA2C2AB1BE}">
      <dgm:prSet phldrT="[Text]"/>
      <dgm:spPr/>
      <dgm:t>
        <a:bodyPr/>
        <a:lstStyle/>
        <a:p>
          <a:r>
            <a:rPr lang="en-US" b="1" dirty="0" smtClean="0"/>
            <a:t>Common Metadata standards</a:t>
          </a:r>
          <a:endParaRPr lang="en-US" b="1" dirty="0"/>
        </a:p>
      </dgm:t>
    </dgm:pt>
    <dgm:pt modelId="{0F478139-7389-448B-8F34-91D10F835B09}" type="parTrans" cxnId="{99086648-E7A9-4874-BC13-758EBEDCE62B}">
      <dgm:prSet/>
      <dgm:spPr/>
      <dgm:t>
        <a:bodyPr/>
        <a:lstStyle/>
        <a:p>
          <a:endParaRPr lang="en-US"/>
        </a:p>
      </dgm:t>
    </dgm:pt>
    <dgm:pt modelId="{3DEA0924-6DAC-4271-91D4-C2171F95092C}" type="sibTrans" cxnId="{99086648-E7A9-4874-BC13-758EBEDCE62B}">
      <dgm:prSet/>
      <dgm:spPr>
        <a:noFill/>
      </dgm:spPr>
      <dgm:t>
        <a:bodyPr/>
        <a:lstStyle/>
        <a:p>
          <a:endParaRPr lang="en-US"/>
        </a:p>
      </dgm:t>
    </dgm:pt>
    <dgm:pt modelId="{2F0B9AB8-A9E8-4A61-8FA2-ABC7458151CF}" type="pres">
      <dgm:prSet presAssocID="{31A662D0-21DC-4D21-82A3-106802B208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8DA61C-2466-4C4C-ACDD-2F99E4128BE2}" type="pres">
      <dgm:prSet presAssocID="{16355C02-4F1E-410F-9438-67BA2C2AB1BE}" presName="gear1" presStyleLbl="node1" presStyleIdx="0" presStyleCnt="1" custLinFactNeighborX="-33848" custLinFactNeighborY="277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08031-3164-4BAC-8116-33A3E01F2A8C}" type="pres">
      <dgm:prSet presAssocID="{16355C02-4F1E-410F-9438-67BA2C2AB1BE}" presName="gear1srcNode" presStyleLbl="node1" presStyleIdx="0" presStyleCnt="1"/>
      <dgm:spPr/>
      <dgm:t>
        <a:bodyPr/>
        <a:lstStyle/>
        <a:p>
          <a:endParaRPr lang="en-US"/>
        </a:p>
      </dgm:t>
    </dgm:pt>
    <dgm:pt modelId="{3624CCBB-3AC3-4A9F-97D5-DB65081E9553}" type="pres">
      <dgm:prSet presAssocID="{16355C02-4F1E-410F-9438-67BA2C2AB1BE}" presName="gear1dstNode" presStyleLbl="node1" presStyleIdx="0" presStyleCnt="1"/>
      <dgm:spPr/>
      <dgm:t>
        <a:bodyPr/>
        <a:lstStyle/>
        <a:p>
          <a:endParaRPr lang="en-US"/>
        </a:p>
      </dgm:t>
    </dgm:pt>
    <dgm:pt modelId="{B9387844-2095-4938-99F0-2AA09E960882}" type="pres">
      <dgm:prSet presAssocID="{3DEA0924-6DAC-4271-91D4-C2171F95092C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3F91F0CA-4B5A-413D-B60D-618C8E7A9C12}" type="presOf" srcId="{16355C02-4F1E-410F-9438-67BA2C2AB1BE}" destId="{4B8DA61C-2466-4C4C-ACDD-2F99E4128BE2}" srcOrd="0" destOrd="0" presId="urn:microsoft.com/office/officeart/2005/8/layout/gear1"/>
    <dgm:cxn modelId="{37841767-5A31-44FC-9173-A92C1BD60B69}" type="presOf" srcId="{3DEA0924-6DAC-4271-91D4-C2171F95092C}" destId="{B9387844-2095-4938-99F0-2AA09E960882}" srcOrd="0" destOrd="0" presId="urn:microsoft.com/office/officeart/2005/8/layout/gear1"/>
    <dgm:cxn modelId="{40B74296-0E96-497C-B742-DC032FB1E5AD}" type="presOf" srcId="{16355C02-4F1E-410F-9438-67BA2C2AB1BE}" destId="{3624CCBB-3AC3-4A9F-97D5-DB65081E9553}" srcOrd="2" destOrd="0" presId="urn:microsoft.com/office/officeart/2005/8/layout/gear1"/>
    <dgm:cxn modelId="{4ECFEB47-B333-4E53-9824-BD21979D1DC9}" type="presOf" srcId="{16355C02-4F1E-410F-9438-67BA2C2AB1BE}" destId="{A0308031-3164-4BAC-8116-33A3E01F2A8C}" srcOrd="1" destOrd="0" presId="urn:microsoft.com/office/officeart/2005/8/layout/gear1"/>
    <dgm:cxn modelId="{99086648-E7A9-4874-BC13-758EBEDCE62B}" srcId="{31A662D0-21DC-4D21-82A3-106802B208EE}" destId="{16355C02-4F1E-410F-9438-67BA2C2AB1BE}" srcOrd="0" destOrd="0" parTransId="{0F478139-7389-448B-8F34-91D10F835B09}" sibTransId="{3DEA0924-6DAC-4271-91D4-C2171F95092C}"/>
    <dgm:cxn modelId="{44C08F2E-BF8E-4165-8C86-5A3C75D63885}" type="presOf" srcId="{31A662D0-21DC-4D21-82A3-106802B208EE}" destId="{2F0B9AB8-A9E8-4A61-8FA2-ABC7458151CF}" srcOrd="0" destOrd="0" presId="urn:microsoft.com/office/officeart/2005/8/layout/gear1"/>
    <dgm:cxn modelId="{B62D17C7-B61D-40A4-81AC-1165808DD228}" type="presParOf" srcId="{2F0B9AB8-A9E8-4A61-8FA2-ABC7458151CF}" destId="{4B8DA61C-2466-4C4C-ACDD-2F99E4128BE2}" srcOrd="0" destOrd="0" presId="urn:microsoft.com/office/officeart/2005/8/layout/gear1"/>
    <dgm:cxn modelId="{FBFE6247-A7A1-4728-9EEA-0F95BA84D129}" type="presParOf" srcId="{2F0B9AB8-A9E8-4A61-8FA2-ABC7458151CF}" destId="{A0308031-3164-4BAC-8116-33A3E01F2A8C}" srcOrd="1" destOrd="0" presId="urn:microsoft.com/office/officeart/2005/8/layout/gear1"/>
    <dgm:cxn modelId="{8DCC6C49-D7B6-4567-B069-9E23A03700B5}" type="presParOf" srcId="{2F0B9AB8-A9E8-4A61-8FA2-ABC7458151CF}" destId="{3624CCBB-3AC3-4A9F-97D5-DB65081E9553}" srcOrd="2" destOrd="0" presId="urn:microsoft.com/office/officeart/2005/8/layout/gear1"/>
    <dgm:cxn modelId="{8D8DDAB1-F9A3-49D7-8C1D-AD5777EBB24E}" type="presParOf" srcId="{2F0B9AB8-A9E8-4A61-8FA2-ABC7458151CF}" destId="{B9387844-2095-4938-99F0-2AA09E96088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95E25-494B-464C-BC6B-79DAF757DFB0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2E1F4854-DC3B-4C1F-AEE9-80BB6140D7F9}">
      <dgm:prSet phldrT="[Text]"/>
      <dgm:spPr/>
      <dgm:t>
        <a:bodyPr/>
        <a:lstStyle/>
        <a:p>
          <a:r>
            <a:rPr lang="en-US" b="1" dirty="0" smtClean="0"/>
            <a:t>Digital Object Identifiers</a:t>
          </a:r>
          <a:endParaRPr lang="en-US" b="1" dirty="0"/>
        </a:p>
      </dgm:t>
    </dgm:pt>
    <dgm:pt modelId="{6CE6449E-D508-4037-B8AC-A247F7911521}" type="parTrans" cxnId="{3581AA30-EDE7-40DA-8166-39CE7B4F9242}">
      <dgm:prSet/>
      <dgm:spPr/>
      <dgm:t>
        <a:bodyPr/>
        <a:lstStyle/>
        <a:p>
          <a:endParaRPr lang="en-US"/>
        </a:p>
      </dgm:t>
    </dgm:pt>
    <dgm:pt modelId="{BDB0627C-3CF9-4DC5-A4D4-EC7FA17031D8}" type="sibTrans" cxnId="{3581AA30-EDE7-40DA-8166-39CE7B4F9242}">
      <dgm:prSet/>
      <dgm:spPr>
        <a:noFill/>
      </dgm:spPr>
      <dgm:t>
        <a:bodyPr/>
        <a:lstStyle/>
        <a:p>
          <a:endParaRPr lang="en-US"/>
        </a:p>
      </dgm:t>
    </dgm:pt>
    <dgm:pt modelId="{4412A9BE-3F1B-4DAB-A723-4B15958486F3}" type="pres">
      <dgm:prSet presAssocID="{1DB95E25-494B-464C-BC6B-79DAF757DFB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29CE87-FF48-46D3-83D7-7DE3B02C5727}" type="pres">
      <dgm:prSet presAssocID="{2E1F4854-DC3B-4C1F-AEE9-80BB6140D7F9}" presName="gear1" presStyleLbl="node1" presStyleIdx="0" presStyleCnt="1" custScaleX="81186" custScaleY="83054" custLinFactX="100000" custLinFactY="-33272" custLinFactNeighborX="12167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FB0A-4F1D-46DC-9F4D-48EA1138198C}" type="pres">
      <dgm:prSet presAssocID="{2E1F4854-DC3B-4C1F-AEE9-80BB6140D7F9}" presName="gear1srcNode" presStyleLbl="node1" presStyleIdx="0" presStyleCnt="1"/>
      <dgm:spPr/>
      <dgm:t>
        <a:bodyPr/>
        <a:lstStyle/>
        <a:p>
          <a:endParaRPr lang="en-US"/>
        </a:p>
      </dgm:t>
    </dgm:pt>
    <dgm:pt modelId="{77B71EC5-5E8C-44BF-A84F-6AE5C017638A}" type="pres">
      <dgm:prSet presAssocID="{2E1F4854-DC3B-4C1F-AEE9-80BB6140D7F9}" presName="gear1dstNode" presStyleLbl="node1" presStyleIdx="0" presStyleCnt="1"/>
      <dgm:spPr/>
      <dgm:t>
        <a:bodyPr/>
        <a:lstStyle/>
        <a:p>
          <a:endParaRPr lang="en-US"/>
        </a:p>
      </dgm:t>
    </dgm:pt>
    <dgm:pt modelId="{397E70BB-F6A9-45B5-B729-80F225131496}" type="pres">
      <dgm:prSet presAssocID="{BDB0627C-3CF9-4DC5-A4D4-EC7FA17031D8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CEC696AA-0FDF-4210-A992-AC2359EFA861}" type="presOf" srcId="{BDB0627C-3CF9-4DC5-A4D4-EC7FA17031D8}" destId="{397E70BB-F6A9-45B5-B729-80F225131496}" srcOrd="0" destOrd="0" presId="urn:microsoft.com/office/officeart/2005/8/layout/gear1"/>
    <dgm:cxn modelId="{0958BE5B-14FC-43B8-92DB-14EA8B734482}" type="presOf" srcId="{1DB95E25-494B-464C-BC6B-79DAF757DFB0}" destId="{4412A9BE-3F1B-4DAB-A723-4B15958486F3}" srcOrd="0" destOrd="0" presId="urn:microsoft.com/office/officeart/2005/8/layout/gear1"/>
    <dgm:cxn modelId="{CEC01410-7B40-4D0D-A086-C15357107E61}" type="presOf" srcId="{2E1F4854-DC3B-4C1F-AEE9-80BB6140D7F9}" destId="{7ED9FB0A-4F1D-46DC-9F4D-48EA1138198C}" srcOrd="1" destOrd="0" presId="urn:microsoft.com/office/officeart/2005/8/layout/gear1"/>
    <dgm:cxn modelId="{8F94E972-806F-4F16-B2BE-703934A0EF19}" type="presOf" srcId="{2E1F4854-DC3B-4C1F-AEE9-80BB6140D7F9}" destId="{0229CE87-FF48-46D3-83D7-7DE3B02C5727}" srcOrd="0" destOrd="0" presId="urn:microsoft.com/office/officeart/2005/8/layout/gear1"/>
    <dgm:cxn modelId="{3581AA30-EDE7-40DA-8166-39CE7B4F9242}" srcId="{1DB95E25-494B-464C-BC6B-79DAF757DFB0}" destId="{2E1F4854-DC3B-4C1F-AEE9-80BB6140D7F9}" srcOrd="0" destOrd="0" parTransId="{6CE6449E-D508-4037-B8AC-A247F7911521}" sibTransId="{BDB0627C-3CF9-4DC5-A4D4-EC7FA17031D8}"/>
    <dgm:cxn modelId="{8405EA5A-1095-4D16-ACC2-85679E091FC0}" type="presOf" srcId="{2E1F4854-DC3B-4C1F-AEE9-80BB6140D7F9}" destId="{77B71EC5-5E8C-44BF-A84F-6AE5C017638A}" srcOrd="2" destOrd="0" presId="urn:microsoft.com/office/officeart/2005/8/layout/gear1"/>
    <dgm:cxn modelId="{1FC4357F-1B54-4979-BD6A-31180D9FA92C}" type="presParOf" srcId="{4412A9BE-3F1B-4DAB-A723-4B15958486F3}" destId="{0229CE87-FF48-46D3-83D7-7DE3B02C5727}" srcOrd="0" destOrd="0" presId="urn:microsoft.com/office/officeart/2005/8/layout/gear1"/>
    <dgm:cxn modelId="{495EEFE6-0E2F-4F5A-9AD3-A3A7C48E5D00}" type="presParOf" srcId="{4412A9BE-3F1B-4DAB-A723-4B15958486F3}" destId="{7ED9FB0A-4F1D-46DC-9F4D-48EA1138198C}" srcOrd="1" destOrd="0" presId="urn:microsoft.com/office/officeart/2005/8/layout/gear1"/>
    <dgm:cxn modelId="{6AF33D76-6CA1-4D43-92C4-369F8523E456}" type="presParOf" srcId="{4412A9BE-3F1B-4DAB-A723-4B15958486F3}" destId="{77B71EC5-5E8C-44BF-A84F-6AE5C017638A}" srcOrd="2" destOrd="0" presId="urn:microsoft.com/office/officeart/2005/8/layout/gear1"/>
    <dgm:cxn modelId="{C1923AAD-C984-40E3-A1B6-EEC5FAE62563}" type="presParOf" srcId="{4412A9BE-3F1B-4DAB-A723-4B15958486F3}" destId="{397E70BB-F6A9-45B5-B729-80F225131496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758958-3470-4C35-8421-130336440C24}" type="doc">
      <dgm:prSet loTypeId="urn:microsoft.com/office/officeart/2005/8/layout/gear1" loCatId="process" qsTypeId="urn:microsoft.com/office/officeart/2005/8/quickstyle/simple1" qsCatId="simple" csTypeId="urn:microsoft.com/office/officeart/2005/8/colors/accent6_2" csCatId="accent6" phldr="1"/>
      <dgm:spPr/>
    </dgm:pt>
    <dgm:pt modelId="{18073F98-4244-4E98-BC56-B1E51F5EBADB}">
      <dgm:prSet phldrT="[Text]"/>
      <dgm:spPr/>
      <dgm:t>
        <a:bodyPr/>
        <a:lstStyle/>
        <a:p>
          <a:r>
            <a:rPr lang="en-US" b="1" dirty="0" smtClean="0"/>
            <a:t>Tools and Infrastructure that Promote Discoverability</a:t>
          </a:r>
          <a:endParaRPr lang="en-US" b="1" dirty="0"/>
        </a:p>
      </dgm:t>
    </dgm:pt>
    <dgm:pt modelId="{98D1C4C5-57D0-48EB-BC40-F7A4AFB9EC47}" type="parTrans" cxnId="{11A69F88-B286-4CA0-B103-EE539A420E81}">
      <dgm:prSet/>
      <dgm:spPr/>
      <dgm:t>
        <a:bodyPr/>
        <a:lstStyle/>
        <a:p>
          <a:endParaRPr lang="en-US"/>
        </a:p>
      </dgm:t>
    </dgm:pt>
    <dgm:pt modelId="{48F020B1-3E07-4FD0-B636-EB9FB8CC46CD}" type="sibTrans" cxnId="{11A69F88-B286-4CA0-B103-EE539A420E81}">
      <dgm:prSet/>
      <dgm:spPr>
        <a:noFill/>
      </dgm:spPr>
      <dgm:t>
        <a:bodyPr/>
        <a:lstStyle/>
        <a:p>
          <a:endParaRPr lang="en-US"/>
        </a:p>
      </dgm:t>
    </dgm:pt>
    <dgm:pt modelId="{E54500AD-BE69-4266-80C2-813BDD61C479}" type="pres">
      <dgm:prSet presAssocID="{F0758958-3470-4C35-8421-130336440C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F044F26-EB72-4384-8584-28AF78B8F593}" type="pres">
      <dgm:prSet presAssocID="{18073F98-4244-4E98-BC56-B1E51F5EBADB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61622-68BB-4B75-A0A4-579F1601358B}" type="pres">
      <dgm:prSet presAssocID="{18073F98-4244-4E98-BC56-B1E51F5EBADB}" presName="gear1srcNode" presStyleLbl="node1" presStyleIdx="0" presStyleCnt="1"/>
      <dgm:spPr/>
      <dgm:t>
        <a:bodyPr/>
        <a:lstStyle/>
        <a:p>
          <a:endParaRPr lang="en-US"/>
        </a:p>
      </dgm:t>
    </dgm:pt>
    <dgm:pt modelId="{F50F4F85-F6F7-4FF1-A8D9-CA85AFDFA90A}" type="pres">
      <dgm:prSet presAssocID="{18073F98-4244-4E98-BC56-B1E51F5EBADB}" presName="gear1dstNode" presStyleLbl="node1" presStyleIdx="0" presStyleCnt="1"/>
      <dgm:spPr/>
      <dgm:t>
        <a:bodyPr/>
        <a:lstStyle/>
        <a:p>
          <a:endParaRPr lang="en-US"/>
        </a:p>
      </dgm:t>
    </dgm:pt>
    <dgm:pt modelId="{68CE9396-9033-4D72-93D9-D8BD5E70580C}" type="pres">
      <dgm:prSet presAssocID="{48F020B1-3E07-4FD0-B636-EB9FB8CC46CD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11A69F88-B286-4CA0-B103-EE539A420E81}" srcId="{F0758958-3470-4C35-8421-130336440C24}" destId="{18073F98-4244-4E98-BC56-B1E51F5EBADB}" srcOrd="0" destOrd="0" parTransId="{98D1C4C5-57D0-48EB-BC40-F7A4AFB9EC47}" sibTransId="{48F020B1-3E07-4FD0-B636-EB9FB8CC46CD}"/>
    <dgm:cxn modelId="{3FFD0316-676A-4810-A54B-565368E62666}" type="presOf" srcId="{48F020B1-3E07-4FD0-B636-EB9FB8CC46CD}" destId="{68CE9396-9033-4D72-93D9-D8BD5E70580C}" srcOrd="0" destOrd="0" presId="urn:microsoft.com/office/officeart/2005/8/layout/gear1"/>
    <dgm:cxn modelId="{5A199C1E-3E32-4EE3-B410-B46572A2A61B}" type="presOf" srcId="{18073F98-4244-4E98-BC56-B1E51F5EBADB}" destId="{5F044F26-EB72-4384-8584-28AF78B8F593}" srcOrd="0" destOrd="0" presId="urn:microsoft.com/office/officeart/2005/8/layout/gear1"/>
    <dgm:cxn modelId="{7A6BA738-4D82-46B0-99DF-7CE920DF1463}" type="presOf" srcId="{F0758958-3470-4C35-8421-130336440C24}" destId="{E54500AD-BE69-4266-80C2-813BDD61C479}" srcOrd="0" destOrd="0" presId="urn:microsoft.com/office/officeart/2005/8/layout/gear1"/>
    <dgm:cxn modelId="{E4D50416-93AF-44FE-8E46-524A6EDB0B7A}" type="presOf" srcId="{18073F98-4244-4E98-BC56-B1E51F5EBADB}" destId="{E4761622-68BB-4B75-A0A4-579F1601358B}" srcOrd="1" destOrd="0" presId="urn:microsoft.com/office/officeart/2005/8/layout/gear1"/>
    <dgm:cxn modelId="{1AB4AC57-140F-4644-AE84-C426D1D6A7D5}" type="presOf" srcId="{18073F98-4244-4E98-BC56-B1E51F5EBADB}" destId="{F50F4F85-F6F7-4FF1-A8D9-CA85AFDFA90A}" srcOrd="2" destOrd="0" presId="urn:microsoft.com/office/officeart/2005/8/layout/gear1"/>
    <dgm:cxn modelId="{6E637878-22BB-4745-B111-B0612D9DB612}" type="presParOf" srcId="{E54500AD-BE69-4266-80C2-813BDD61C479}" destId="{5F044F26-EB72-4384-8584-28AF78B8F593}" srcOrd="0" destOrd="0" presId="urn:microsoft.com/office/officeart/2005/8/layout/gear1"/>
    <dgm:cxn modelId="{E51A9569-934A-454A-B8E1-4267A0FE35DD}" type="presParOf" srcId="{E54500AD-BE69-4266-80C2-813BDD61C479}" destId="{E4761622-68BB-4B75-A0A4-579F1601358B}" srcOrd="1" destOrd="0" presId="urn:microsoft.com/office/officeart/2005/8/layout/gear1"/>
    <dgm:cxn modelId="{9D1F0952-4B48-478E-837A-45E459459B71}" type="presParOf" srcId="{E54500AD-BE69-4266-80C2-813BDD61C479}" destId="{F50F4F85-F6F7-4FF1-A8D9-CA85AFDFA90A}" srcOrd="2" destOrd="0" presId="urn:microsoft.com/office/officeart/2005/8/layout/gear1"/>
    <dgm:cxn modelId="{43F97588-4C4F-43FE-8BB8-2575F0940149}" type="presParOf" srcId="{E54500AD-BE69-4266-80C2-813BDD61C479}" destId="{68CE9396-9033-4D72-93D9-D8BD5E70580C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780DAD-1DAB-4D33-B510-F2778659402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F3F7E0C-D934-4818-9D94-A497FA56BBA9}">
      <dgm:prSet phldrT="[Text]"/>
      <dgm:spPr/>
      <dgm:t>
        <a:bodyPr/>
        <a:lstStyle/>
        <a:p>
          <a:r>
            <a:rPr lang="en-US" b="1" dirty="0" smtClean="0"/>
            <a:t>Preservation of Valued Collections</a:t>
          </a:r>
          <a:endParaRPr lang="en-US" b="1" dirty="0"/>
        </a:p>
      </dgm:t>
    </dgm:pt>
    <dgm:pt modelId="{C681203F-1328-403C-8EFF-56D0060498D9}" type="parTrans" cxnId="{30EF937C-8FED-43AD-926B-F4AFB65B6E9F}">
      <dgm:prSet/>
      <dgm:spPr/>
      <dgm:t>
        <a:bodyPr/>
        <a:lstStyle/>
        <a:p>
          <a:endParaRPr lang="en-US"/>
        </a:p>
      </dgm:t>
    </dgm:pt>
    <dgm:pt modelId="{4EEDDBC1-0EE1-47DF-9B30-1CAA318FE497}" type="sibTrans" cxnId="{30EF937C-8FED-43AD-926B-F4AFB65B6E9F}">
      <dgm:prSet/>
      <dgm:spPr>
        <a:noFill/>
      </dgm:spPr>
      <dgm:t>
        <a:bodyPr/>
        <a:lstStyle/>
        <a:p>
          <a:endParaRPr lang="en-US"/>
        </a:p>
      </dgm:t>
    </dgm:pt>
    <dgm:pt modelId="{C401EABB-B9FE-4973-A614-CC808B95E646}" type="pres">
      <dgm:prSet presAssocID="{63780DAD-1DAB-4D33-B510-F277865940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A2B50B0-0304-463F-BA0E-6C0207749060}" type="pres">
      <dgm:prSet presAssocID="{8F3F7E0C-D934-4818-9D94-A497FA56BBA9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001C7-0B0D-4910-ACEA-3D90F29BA607}" type="pres">
      <dgm:prSet presAssocID="{8F3F7E0C-D934-4818-9D94-A497FA56BBA9}" presName="gear1srcNode" presStyleLbl="node1" presStyleIdx="0" presStyleCnt="1"/>
      <dgm:spPr/>
      <dgm:t>
        <a:bodyPr/>
        <a:lstStyle/>
        <a:p>
          <a:endParaRPr lang="en-US"/>
        </a:p>
      </dgm:t>
    </dgm:pt>
    <dgm:pt modelId="{4C9FC6E9-AE2B-431E-8553-64B62294D3E9}" type="pres">
      <dgm:prSet presAssocID="{8F3F7E0C-D934-4818-9D94-A497FA56BBA9}" presName="gear1dstNode" presStyleLbl="node1" presStyleIdx="0" presStyleCnt="1"/>
      <dgm:spPr/>
      <dgm:t>
        <a:bodyPr/>
        <a:lstStyle/>
        <a:p>
          <a:endParaRPr lang="en-US"/>
        </a:p>
      </dgm:t>
    </dgm:pt>
    <dgm:pt modelId="{24FB9EB3-AC08-4B96-9756-0D5E4AFB102E}" type="pres">
      <dgm:prSet presAssocID="{4EEDDBC1-0EE1-47DF-9B30-1CAA318FE497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50172A80-FE92-468A-9669-BCBE76DC338F}" type="presOf" srcId="{8F3F7E0C-D934-4818-9D94-A497FA56BBA9}" destId="{BA2B50B0-0304-463F-BA0E-6C0207749060}" srcOrd="0" destOrd="0" presId="urn:microsoft.com/office/officeart/2005/8/layout/gear1"/>
    <dgm:cxn modelId="{A2BC15F2-7D4E-4BC1-A7DE-9B04F5BDAB41}" type="presOf" srcId="{8F3F7E0C-D934-4818-9D94-A497FA56BBA9}" destId="{4C9FC6E9-AE2B-431E-8553-64B62294D3E9}" srcOrd="2" destOrd="0" presId="urn:microsoft.com/office/officeart/2005/8/layout/gear1"/>
    <dgm:cxn modelId="{79BB56FB-705E-4B47-976C-084ECBD2E80B}" type="presOf" srcId="{63780DAD-1DAB-4D33-B510-F2778659402D}" destId="{C401EABB-B9FE-4973-A614-CC808B95E646}" srcOrd="0" destOrd="0" presId="urn:microsoft.com/office/officeart/2005/8/layout/gear1"/>
    <dgm:cxn modelId="{89A627F1-3B2C-41E0-AB3D-A2DE8FA392D2}" type="presOf" srcId="{8F3F7E0C-D934-4818-9D94-A497FA56BBA9}" destId="{61F001C7-0B0D-4910-ACEA-3D90F29BA607}" srcOrd="1" destOrd="0" presId="urn:microsoft.com/office/officeart/2005/8/layout/gear1"/>
    <dgm:cxn modelId="{30EF937C-8FED-43AD-926B-F4AFB65B6E9F}" srcId="{63780DAD-1DAB-4D33-B510-F2778659402D}" destId="{8F3F7E0C-D934-4818-9D94-A497FA56BBA9}" srcOrd="0" destOrd="0" parTransId="{C681203F-1328-403C-8EFF-56D0060498D9}" sibTransId="{4EEDDBC1-0EE1-47DF-9B30-1CAA318FE497}"/>
    <dgm:cxn modelId="{A6912447-025A-4724-9084-EBBF671A2DF5}" type="presOf" srcId="{4EEDDBC1-0EE1-47DF-9B30-1CAA318FE497}" destId="{24FB9EB3-AC08-4B96-9756-0D5E4AFB102E}" srcOrd="0" destOrd="0" presId="urn:microsoft.com/office/officeart/2005/8/layout/gear1"/>
    <dgm:cxn modelId="{45EEB620-3A5B-476B-8814-ACBFFB1306C6}" type="presParOf" srcId="{C401EABB-B9FE-4973-A614-CC808B95E646}" destId="{BA2B50B0-0304-463F-BA0E-6C0207749060}" srcOrd="0" destOrd="0" presId="urn:microsoft.com/office/officeart/2005/8/layout/gear1"/>
    <dgm:cxn modelId="{513DDF16-CC49-468C-9EE2-1FB4B37379AA}" type="presParOf" srcId="{C401EABB-B9FE-4973-A614-CC808B95E646}" destId="{61F001C7-0B0D-4910-ACEA-3D90F29BA607}" srcOrd="1" destOrd="0" presId="urn:microsoft.com/office/officeart/2005/8/layout/gear1"/>
    <dgm:cxn modelId="{306D0B2B-FE61-41DB-874A-F8397DF368D8}" type="presParOf" srcId="{C401EABB-B9FE-4973-A614-CC808B95E646}" destId="{4C9FC6E9-AE2B-431E-8553-64B62294D3E9}" srcOrd="2" destOrd="0" presId="urn:microsoft.com/office/officeart/2005/8/layout/gear1"/>
    <dgm:cxn modelId="{C4839115-43C3-4D14-8300-7BA9045552D9}" type="presParOf" srcId="{C401EABB-B9FE-4973-A614-CC808B95E646}" destId="{24FB9EB3-AC08-4B96-9756-0D5E4AFB102E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9177B1-4D97-40F8-9C29-3F2EA5C5DF5D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F325907C-EC4A-42A0-BA8F-DE94D40A4986}">
      <dgm:prSet phldrT="[Text]"/>
      <dgm:spPr/>
      <dgm:t>
        <a:bodyPr/>
        <a:lstStyle/>
        <a:p>
          <a:r>
            <a:rPr lang="en-US" b="1" dirty="0" smtClean="0"/>
            <a:t>Common Interoperability Framework</a:t>
          </a:r>
          <a:endParaRPr lang="en-US" b="1" dirty="0"/>
        </a:p>
      </dgm:t>
    </dgm:pt>
    <dgm:pt modelId="{671EFB99-491F-4F06-887F-F0FFF728DF2B}" type="parTrans" cxnId="{889052CC-D1DB-44C9-AB8E-052ACF3A2097}">
      <dgm:prSet/>
      <dgm:spPr/>
      <dgm:t>
        <a:bodyPr/>
        <a:lstStyle/>
        <a:p>
          <a:endParaRPr lang="en-US"/>
        </a:p>
      </dgm:t>
    </dgm:pt>
    <dgm:pt modelId="{7638C83F-91A6-4C3C-8B62-C39B7C1D1C24}" type="sibTrans" cxnId="{889052CC-D1DB-44C9-AB8E-052ACF3A2097}">
      <dgm:prSet/>
      <dgm:spPr>
        <a:noFill/>
      </dgm:spPr>
      <dgm:t>
        <a:bodyPr/>
        <a:lstStyle/>
        <a:p>
          <a:endParaRPr lang="en-US"/>
        </a:p>
      </dgm:t>
    </dgm:pt>
    <dgm:pt modelId="{2ECC1162-C4F7-41EC-9026-1F003516A26E}" type="pres">
      <dgm:prSet presAssocID="{769177B1-4D97-40F8-9C29-3F2EA5C5DF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E3078F0-0884-4303-B7EA-93324745C6EB}" type="pres">
      <dgm:prSet presAssocID="{F325907C-EC4A-42A0-BA8F-DE94D40A4986}" presName="gear1" presStyleLbl="node1" presStyleIdx="0" presStyleCnt="1" custLinFactX="72291" custLinFactNeighborX="100000" custLinFactNeighborY="56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1B150-BE12-4C86-82B5-A720527468EA}" type="pres">
      <dgm:prSet presAssocID="{F325907C-EC4A-42A0-BA8F-DE94D40A4986}" presName="gear1srcNode" presStyleLbl="node1" presStyleIdx="0" presStyleCnt="1"/>
      <dgm:spPr/>
      <dgm:t>
        <a:bodyPr/>
        <a:lstStyle/>
        <a:p>
          <a:endParaRPr lang="en-US"/>
        </a:p>
      </dgm:t>
    </dgm:pt>
    <dgm:pt modelId="{AED8690F-2679-4331-BD6E-7DE8D95A802B}" type="pres">
      <dgm:prSet presAssocID="{F325907C-EC4A-42A0-BA8F-DE94D40A4986}" presName="gear1dstNode" presStyleLbl="node1" presStyleIdx="0" presStyleCnt="1"/>
      <dgm:spPr/>
      <dgm:t>
        <a:bodyPr/>
        <a:lstStyle/>
        <a:p>
          <a:endParaRPr lang="en-US"/>
        </a:p>
      </dgm:t>
    </dgm:pt>
    <dgm:pt modelId="{7E7DB9DD-7E76-4EA3-986E-BA770468101A}" type="pres">
      <dgm:prSet presAssocID="{7638C83F-91A6-4C3C-8B62-C39B7C1D1C24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164B8FA9-EFFF-4207-9AEE-CAD3C30A0F60}" type="presOf" srcId="{F325907C-EC4A-42A0-BA8F-DE94D40A4986}" destId="{DE3078F0-0884-4303-B7EA-93324745C6EB}" srcOrd="0" destOrd="0" presId="urn:microsoft.com/office/officeart/2005/8/layout/gear1"/>
    <dgm:cxn modelId="{1E014297-AAB7-44BE-9465-9BCA605A75B1}" type="presOf" srcId="{7638C83F-91A6-4C3C-8B62-C39B7C1D1C24}" destId="{7E7DB9DD-7E76-4EA3-986E-BA770468101A}" srcOrd="0" destOrd="0" presId="urn:microsoft.com/office/officeart/2005/8/layout/gear1"/>
    <dgm:cxn modelId="{8C05AC7D-959F-4207-970F-A34315818243}" type="presOf" srcId="{769177B1-4D97-40F8-9C29-3F2EA5C5DF5D}" destId="{2ECC1162-C4F7-41EC-9026-1F003516A26E}" srcOrd="0" destOrd="0" presId="urn:microsoft.com/office/officeart/2005/8/layout/gear1"/>
    <dgm:cxn modelId="{573A871C-284C-482D-9058-C9DC0DBDEEDE}" type="presOf" srcId="{F325907C-EC4A-42A0-BA8F-DE94D40A4986}" destId="{AED8690F-2679-4331-BD6E-7DE8D95A802B}" srcOrd="2" destOrd="0" presId="urn:microsoft.com/office/officeart/2005/8/layout/gear1"/>
    <dgm:cxn modelId="{41166C0F-6D70-4378-8E7B-6C0EB57BAD45}" type="presOf" srcId="{F325907C-EC4A-42A0-BA8F-DE94D40A4986}" destId="{CF21B150-BE12-4C86-82B5-A720527468EA}" srcOrd="1" destOrd="0" presId="urn:microsoft.com/office/officeart/2005/8/layout/gear1"/>
    <dgm:cxn modelId="{889052CC-D1DB-44C9-AB8E-052ACF3A2097}" srcId="{769177B1-4D97-40F8-9C29-3F2EA5C5DF5D}" destId="{F325907C-EC4A-42A0-BA8F-DE94D40A4986}" srcOrd="0" destOrd="0" parTransId="{671EFB99-491F-4F06-887F-F0FFF728DF2B}" sibTransId="{7638C83F-91A6-4C3C-8B62-C39B7C1D1C24}"/>
    <dgm:cxn modelId="{C9468DCD-03EC-4989-936F-4B6B07DCFA7B}" type="presParOf" srcId="{2ECC1162-C4F7-41EC-9026-1F003516A26E}" destId="{DE3078F0-0884-4303-B7EA-93324745C6EB}" srcOrd="0" destOrd="0" presId="urn:microsoft.com/office/officeart/2005/8/layout/gear1"/>
    <dgm:cxn modelId="{36E176D7-5610-4DDC-97CF-25CAC40B98C2}" type="presParOf" srcId="{2ECC1162-C4F7-41EC-9026-1F003516A26E}" destId="{CF21B150-BE12-4C86-82B5-A720527468EA}" srcOrd="1" destOrd="0" presId="urn:microsoft.com/office/officeart/2005/8/layout/gear1"/>
    <dgm:cxn modelId="{0A2D681F-97FC-4FEB-84ED-0B2C0C1460CE}" type="presParOf" srcId="{2ECC1162-C4F7-41EC-9026-1F003516A26E}" destId="{AED8690F-2679-4331-BD6E-7DE8D95A802B}" srcOrd="2" destOrd="0" presId="urn:microsoft.com/office/officeart/2005/8/layout/gear1"/>
    <dgm:cxn modelId="{3C276F8C-766A-4A8F-9642-6061F3FC5593}" type="presParOf" srcId="{2ECC1162-C4F7-41EC-9026-1F003516A26E}" destId="{7E7DB9DD-7E76-4EA3-986E-BA770468101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271329-4063-43D0-9592-8D12191BAFAF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43796C29-6D9A-4F75-B6AB-36D003709385}">
      <dgm:prSet phldrT="[Text]"/>
      <dgm:spPr/>
      <dgm:t>
        <a:bodyPr/>
        <a:lstStyle/>
        <a:p>
          <a:r>
            <a:rPr lang="en-US" b="1" dirty="0" smtClean="0"/>
            <a:t>Access and Distribution Policy</a:t>
          </a:r>
          <a:endParaRPr lang="en-US" b="1" dirty="0"/>
        </a:p>
      </dgm:t>
    </dgm:pt>
    <dgm:pt modelId="{FAB26970-BFF5-4A0A-B186-6818FDBF23D3}" type="parTrans" cxnId="{080AA3F1-9AA5-4515-9D8C-3A38498E2839}">
      <dgm:prSet/>
      <dgm:spPr/>
      <dgm:t>
        <a:bodyPr/>
        <a:lstStyle/>
        <a:p>
          <a:endParaRPr lang="en-US"/>
        </a:p>
      </dgm:t>
    </dgm:pt>
    <dgm:pt modelId="{574AF4CC-E6E2-4A3D-B4E0-2215AD82EEED}" type="sibTrans" cxnId="{080AA3F1-9AA5-4515-9D8C-3A38498E2839}">
      <dgm:prSet/>
      <dgm:spPr>
        <a:noFill/>
      </dgm:spPr>
      <dgm:t>
        <a:bodyPr/>
        <a:lstStyle/>
        <a:p>
          <a:endParaRPr lang="en-US"/>
        </a:p>
      </dgm:t>
    </dgm:pt>
    <dgm:pt modelId="{C121E540-3D83-45A2-A262-47CE692AF060}" type="pres">
      <dgm:prSet presAssocID="{FC271329-4063-43D0-9592-8D12191BAF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E3F474-108B-49F4-A66C-E5D2D1C36008}" type="pres">
      <dgm:prSet presAssocID="{43796C29-6D9A-4F75-B6AB-36D00370938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80BCC-DEC0-45DE-934B-EF619222F629}" type="pres">
      <dgm:prSet presAssocID="{43796C29-6D9A-4F75-B6AB-36D003709385}" presName="gear1srcNode" presStyleLbl="node1" presStyleIdx="0" presStyleCnt="1"/>
      <dgm:spPr/>
      <dgm:t>
        <a:bodyPr/>
        <a:lstStyle/>
        <a:p>
          <a:endParaRPr lang="en-US"/>
        </a:p>
      </dgm:t>
    </dgm:pt>
    <dgm:pt modelId="{D4B329DC-C0C2-4B5F-8392-B0E7ADBC88DF}" type="pres">
      <dgm:prSet presAssocID="{43796C29-6D9A-4F75-B6AB-36D003709385}" presName="gear1dstNode" presStyleLbl="node1" presStyleIdx="0" presStyleCnt="1"/>
      <dgm:spPr/>
      <dgm:t>
        <a:bodyPr/>
        <a:lstStyle/>
        <a:p>
          <a:endParaRPr lang="en-US"/>
        </a:p>
      </dgm:t>
    </dgm:pt>
    <dgm:pt modelId="{7B355BEE-F9DF-467D-B4D7-12D6DF144BE3}" type="pres">
      <dgm:prSet presAssocID="{574AF4CC-E6E2-4A3D-B4E0-2215AD82EEED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B5CD4C7F-6502-45FE-9B4B-02C3B59CDB69}" type="presOf" srcId="{FC271329-4063-43D0-9592-8D12191BAFAF}" destId="{C121E540-3D83-45A2-A262-47CE692AF060}" srcOrd="0" destOrd="0" presId="urn:microsoft.com/office/officeart/2005/8/layout/gear1"/>
    <dgm:cxn modelId="{472B1B09-3C24-40FC-B309-F898344B8AE4}" type="presOf" srcId="{574AF4CC-E6E2-4A3D-B4E0-2215AD82EEED}" destId="{7B355BEE-F9DF-467D-B4D7-12D6DF144BE3}" srcOrd="0" destOrd="0" presId="urn:microsoft.com/office/officeart/2005/8/layout/gear1"/>
    <dgm:cxn modelId="{97DBDCB2-E746-48FC-AB0E-1431B01CAEED}" type="presOf" srcId="{43796C29-6D9A-4F75-B6AB-36D003709385}" destId="{D4B329DC-C0C2-4B5F-8392-B0E7ADBC88DF}" srcOrd="2" destOrd="0" presId="urn:microsoft.com/office/officeart/2005/8/layout/gear1"/>
    <dgm:cxn modelId="{8E4B7598-C5A4-4D79-9350-C2CB786768C0}" type="presOf" srcId="{43796C29-6D9A-4F75-B6AB-36D003709385}" destId="{6F480BCC-DEC0-45DE-934B-EF619222F629}" srcOrd="1" destOrd="0" presId="urn:microsoft.com/office/officeart/2005/8/layout/gear1"/>
    <dgm:cxn modelId="{080AA3F1-9AA5-4515-9D8C-3A38498E2839}" srcId="{FC271329-4063-43D0-9592-8D12191BAFAF}" destId="{43796C29-6D9A-4F75-B6AB-36D003709385}" srcOrd="0" destOrd="0" parTransId="{FAB26970-BFF5-4A0A-B186-6818FDBF23D3}" sibTransId="{574AF4CC-E6E2-4A3D-B4E0-2215AD82EEED}"/>
    <dgm:cxn modelId="{89B7B217-DA4D-4BFA-98F6-2D85D827FA36}" type="presOf" srcId="{43796C29-6D9A-4F75-B6AB-36D003709385}" destId="{38E3F474-108B-49F4-A66C-E5D2D1C36008}" srcOrd="0" destOrd="0" presId="urn:microsoft.com/office/officeart/2005/8/layout/gear1"/>
    <dgm:cxn modelId="{9CE894BF-5C37-4B81-9E15-06DA6DC12675}" type="presParOf" srcId="{C121E540-3D83-45A2-A262-47CE692AF060}" destId="{38E3F474-108B-49F4-A66C-E5D2D1C36008}" srcOrd="0" destOrd="0" presId="urn:microsoft.com/office/officeart/2005/8/layout/gear1"/>
    <dgm:cxn modelId="{8D02C76F-6603-4DD4-81AB-EEABF089BEC1}" type="presParOf" srcId="{C121E540-3D83-45A2-A262-47CE692AF060}" destId="{6F480BCC-DEC0-45DE-934B-EF619222F629}" srcOrd="1" destOrd="0" presId="urn:microsoft.com/office/officeart/2005/8/layout/gear1"/>
    <dgm:cxn modelId="{2378CDCF-2196-4461-8F29-B58BCD9BB7C8}" type="presParOf" srcId="{C121E540-3D83-45A2-A262-47CE692AF060}" destId="{D4B329DC-C0C2-4B5F-8392-B0E7ADBC88DF}" srcOrd="2" destOrd="0" presId="urn:microsoft.com/office/officeart/2005/8/layout/gear1"/>
    <dgm:cxn modelId="{14AACFAE-4006-4F4A-9391-ED06534689B0}" type="presParOf" srcId="{C121E540-3D83-45A2-A262-47CE692AF060}" destId="{7B355BEE-F9DF-467D-B4D7-12D6DF144BE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A7BC1F-5374-48C6-B318-FECE48F2A192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902B75E6-E4C4-43C3-A186-3568C1150FDF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Create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6D58F3F1-492D-41AA-838D-4DDCB8A9F71D}" type="parTrans" cxnId="{38BCD460-2D4C-4598-88A9-5E910225DDF0}">
      <dgm:prSet/>
      <dgm:spPr/>
      <dgm:t>
        <a:bodyPr/>
        <a:lstStyle/>
        <a:p>
          <a:endParaRPr lang="en-US"/>
        </a:p>
      </dgm:t>
    </dgm:pt>
    <dgm:pt modelId="{D33F393C-A0E1-4F2B-9986-A21DCEE27E2C}" type="sibTrans" cxnId="{38BCD460-2D4C-4598-88A9-5E910225DDF0}">
      <dgm:prSet/>
      <dgm:spPr/>
      <dgm:t>
        <a:bodyPr/>
        <a:lstStyle/>
        <a:p>
          <a:endParaRPr lang="en-US"/>
        </a:p>
      </dgm:t>
    </dgm:pt>
    <dgm:pt modelId="{A3DFCD6C-6A11-47AE-B294-7FAD1653F2F9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Edit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2C2A1BCF-BDDF-459A-9AB8-BE4C996FE5C0}" type="parTrans" cxnId="{560350CD-2FE5-49E1-9C9E-E3207DC80EEF}">
      <dgm:prSet/>
      <dgm:spPr/>
      <dgm:t>
        <a:bodyPr/>
        <a:lstStyle/>
        <a:p>
          <a:endParaRPr lang="en-US"/>
        </a:p>
      </dgm:t>
    </dgm:pt>
    <dgm:pt modelId="{E9B48CD2-AA95-47B0-87D3-60A531BC08CE}" type="sibTrans" cxnId="{560350CD-2FE5-49E1-9C9E-E3207DC80EEF}">
      <dgm:prSet/>
      <dgm:spPr/>
      <dgm:t>
        <a:bodyPr/>
        <a:lstStyle/>
        <a:p>
          <a:endParaRPr lang="en-US"/>
        </a:p>
      </dgm:t>
    </dgm:pt>
    <dgm:pt modelId="{6CD82C1B-334D-44C1-A6D4-016AC9503D69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Use / Reuse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922B5C7C-492B-493E-B5C7-C44882493594}" type="parTrans" cxnId="{313B7691-635F-4263-82E5-089402EE66A2}">
      <dgm:prSet/>
      <dgm:spPr/>
      <dgm:t>
        <a:bodyPr/>
        <a:lstStyle/>
        <a:p>
          <a:endParaRPr lang="en-US"/>
        </a:p>
      </dgm:t>
    </dgm:pt>
    <dgm:pt modelId="{22DD327E-6DA8-4E62-AADD-B8CF3396D432}" type="sibTrans" cxnId="{313B7691-635F-4263-82E5-089402EE66A2}">
      <dgm:prSet/>
      <dgm:spPr/>
      <dgm:t>
        <a:bodyPr/>
        <a:lstStyle/>
        <a:p>
          <a:endParaRPr lang="en-US"/>
        </a:p>
      </dgm:t>
    </dgm:pt>
    <dgm:pt modelId="{C381ACC3-ECFE-4FC8-B68E-E9AAACE85E37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Preserve / Destroy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F61FC7FE-6281-4601-B216-A4B5A990710C}" type="parTrans" cxnId="{5C69E67B-5A25-4661-993E-EFEB7C62E9FD}">
      <dgm:prSet/>
      <dgm:spPr/>
      <dgm:t>
        <a:bodyPr/>
        <a:lstStyle/>
        <a:p>
          <a:endParaRPr lang="en-US"/>
        </a:p>
      </dgm:t>
    </dgm:pt>
    <dgm:pt modelId="{3E8C72FF-9AEC-4C1B-90D9-9F48D404DB28}" type="sibTrans" cxnId="{5C69E67B-5A25-4661-993E-EFEB7C62E9FD}">
      <dgm:prSet/>
      <dgm:spPr/>
      <dgm:t>
        <a:bodyPr/>
        <a:lstStyle/>
        <a:p>
          <a:endParaRPr lang="en-US"/>
        </a:p>
      </dgm:t>
    </dgm:pt>
    <dgm:pt modelId="{4DCD98FB-9CE8-4118-AB87-3F3F2FD5E28F}">
      <dgm:prSet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Publish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93C7B27A-D35D-4EDC-BE08-D1DC77C1F934}" type="parTrans" cxnId="{DD4DC257-5020-4A64-B2A7-7D73A09F7D1D}">
      <dgm:prSet/>
      <dgm:spPr/>
      <dgm:t>
        <a:bodyPr/>
        <a:lstStyle/>
        <a:p>
          <a:endParaRPr lang="en-US"/>
        </a:p>
      </dgm:t>
    </dgm:pt>
    <dgm:pt modelId="{BCE6101D-5848-4E56-A751-C07ED0C205EA}" type="sibTrans" cxnId="{DD4DC257-5020-4A64-B2A7-7D73A09F7D1D}">
      <dgm:prSet/>
      <dgm:spPr/>
      <dgm:t>
        <a:bodyPr/>
        <a:lstStyle/>
        <a:p>
          <a:endParaRPr lang="en-US"/>
        </a:p>
      </dgm:t>
    </dgm:pt>
    <dgm:pt modelId="{C5866E38-CFE9-438E-99DE-A3EBE0F4080C}" type="pres">
      <dgm:prSet presAssocID="{6BA7BC1F-5374-48C6-B318-FECE48F2A192}" presName="Name0" presStyleCnt="0">
        <dgm:presLayoutVars>
          <dgm:dir/>
          <dgm:animLvl val="lvl"/>
          <dgm:resizeHandles val="exact"/>
        </dgm:presLayoutVars>
      </dgm:prSet>
      <dgm:spPr/>
    </dgm:pt>
    <dgm:pt modelId="{BF5E9598-E414-46A8-907D-FBC2B3F090B5}" type="pres">
      <dgm:prSet presAssocID="{902B75E6-E4C4-43C3-A186-3568C1150FD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61FD3-E4B3-4E02-933E-5569DE424A34}" type="pres">
      <dgm:prSet presAssocID="{D33F393C-A0E1-4F2B-9986-A21DCEE27E2C}" presName="parTxOnlySpace" presStyleCnt="0"/>
      <dgm:spPr/>
    </dgm:pt>
    <dgm:pt modelId="{13FA2C21-8F1F-41CA-8AFC-66717B8BAF67}" type="pres">
      <dgm:prSet presAssocID="{A3DFCD6C-6A11-47AE-B294-7FAD1653F2F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C3C0A-570A-4A03-B9A5-9BCA64587716}" type="pres">
      <dgm:prSet presAssocID="{E9B48CD2-AA95-47B0-87D3-60A531BC08CE}" presName="parTxOnlySpace" presStyleCnt="0"/>
      <dgm:spPr/>
    </dgm:pt>
    <dgm:pt modelId="{3302E456-DD68-434C-B735-46F2C3E8D52E}" type="pres">
      <dgm:prSet presAssocID="{6CD82C1B-334D-44C1-A6D4-016AC9503D6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57D13-4937-4DDE-9D91-627A33460DAF}" type="pres">
      <dgm:prSet presAssocID="{22DD327E-6DA8-4E62-AADD-B8CF3396D432}" presName="parTxOnlySpace" presStyleCnt="0"/>
      <dgm:spPr/>
    </dgm:pt>
    <dgm:pt modelId="{1D6B1BC1-5F40-40C3-9268-31C3B7D97C21}" type="pres">
      <dgm:prSet presAssocID="{4DCD98FB-9CE8-4118-AB87-3F3F2FD5E28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D12E3-5CF5-4C79-85CE-6AE6DC97E87F}" type="pres">
      <dgm:prSet presAssocID="{BCE6101D-5848-4E56-A751-C07ED0C205EA}" presName="parTxOnlySpace" presStyleCnt="0"/>
      <dgm:spPr/>
    </dgm:pt>
    <dgm:pt modelId="{9C629493-40D8-4650-ACA5-EDBFC2AD2CEC}" type="pres">
      <dgm:prSet presAssocID="{C381ACC3-ECFE-4FC8-B68E-E9AAACE85E3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DC257-5020-4A64-B2A7-7D73A09F7D1D}" srcId="{6BA7BC1F-5374-48C6-B318-FECE48F2A192}" destId="{4DCD98FB-9CE8-4118-AB87-3F3F2FD5E28F}" srcOrd="3" destOrd="0" parTransId="{93C7B27A-D35D-4EDC-BE08-D1DC77C1F934}" sibTransId="{BCE6101D-5848-4E56-A751-C07ED0C205EA}"/>
    <dgm:cxn modelId="{10473888-2E3A-4F58-B506-791A0BE99C8D}" type="presOf" srcId="{6BA7BC1F-5374-48C6-B318-FECE48F2A192}" destId="{C5866E38-CFE9-438E-99DE-A3EBE0F4080C}" srcOrd="0" destOrd="0" presId="urn:microsoft.com/office/officeart/2005/8/layout/chevron1"/>
    <dgm:cxn modelId="{313B7691-635F-4263-82E5-089402EE66A2}" srcId="{6BA7BC1F-5374-48C6-B318-FECE48F2A192}" destId="{6CD82C1B-334D-44C1-A6D4-016AC9503D69}" srcOrd="2" destOrd="0" parTransId="{922B5C7C-492B-493E-B5C7-C44882493594}" sibTransId="{22DD327E-6DA8-4E62-AADD-B8CF3396D432}"/>
    <dgm:cxn modelId="{B6CEC532-614F-4DAE-AC1D-69CF49E6DD69}" type="presOf" srcId="{C381ACC3-ECFE-4FC8-B68E-E9AAACE85E37}" destId="{9C629493-40D8-4650-ACA5-EDBFC2AD2CEC}" srcOrd="0" destOrd="0" presId="urn:microsoft.com/office/officeart/2005/8/layout/chevron1"/>
    <dgm:cxn modelId="{560350CD-2FE5-49E1-9C9E-E3207DC80EEF}" srcId="{6BA7BC1F-5374-48C6-B318-FECE48F2A192}" destId="{A3DFCD6C-6A11-47AE-B294-7FAD1653F2F9}" srcOrd="1" destOrd="0" parTransId="{2C2A1BCF-BDDF-459A-9AB8-BE4C996FE5C0}" sibTransId="{E9B48CD2-AA95-47B0-87D3-60A531BC08CE}"/>
    <dgm:cxn modelId="{38BCD460-2D4C-4598-88A9-5E910225DDF0}" srcId="{6BA7BC1F-5374-48C6-B318-FECE48F2A192}" destId="{902B75E6-E4C4-43C3-A186-3568C1150FDF}" srcOrd="0" destOrd="0" parTransId="{6D58F3F1-492D-41AA-838D-4DDCB8A9F71D}" sibTransId="{D33F393C-A0E1-4F2B-9986-A21DCEE27E2C}"/>
    <dgm:cxn modelId="{F8F89DAD-3CB7-4B4B-BF5B-6497561C3B6B}" type="presOf" srcId="{A3DFCD6C-6A11-47AE-B294-7FAD1653F2F9}" destId="{13FA2C21-8F1F-41CA-8AFC-66717B8BAF67}" srcOrd="0" destOrd="0" presId="urn:microsoft.com/office/officeart/2005/8/layout/chevron1"/>
    <dgm:cxn modelId="{5C69E67B-5A25-4661-993E-EFEB7C62E9FD}" srcId="{6BA7BC1F-5374-48C6-B318-FECE48F2A192}" destId="{C381ACC3-ECFE-4FC8-B68E-E9AAACE85E37}" srcOrd="4" destOrd="0" parTransId="{F61FC7FE-6281-4601-B216-A4B5A990710C}" sibTransId="{3E8C72FF-9AEC-4C1B-90D9-9F48D404DB28}"/>
    <dgm:cxn modelId="{F0EE7421-A3AE-4794-961D-7723597152FF}" type="presOf" srcId="{902B75E6-E4C4-43C3-A186-3568C1150FDF}" destId="{BF5E9598-E414-46A8-907D-FBC2B3F090B5}" srcOrd="0" destOrd="0" presId="urn:microsoft.com/office/officeart/2005/8/layout/chevron1"/>
    <dgm:cxn modelId="{5B55CEC3-F0AF-4D9B-A8D4-18202EAB32CF}" type="presOf" srcId="{6CD82C1B-334D-44C1-A6D4-016AC9503D69}" destId="{3302E456-DD68-434C-B735-46F2C3E8D52E}" srcOrd="0" destOrd="0" presId="urn:microsoft.com/office/officeart/2005/8/layout/chevron1"/>
    <dgm:cxn modelId="{5D4EF76B-69D0-45BF-BFB1-416462460C35}" type="presOf" srcId="{4DCD98FB-9CE8-4118-AB87-3F3F2FD5E28F}" destId="{1D6B1BC1-5F40-40C3-9268-31C3B7D97C21}" srcOrd="0" destOrd="0" presId="urn:microsoft.com/office/officeart/2005/8/layout/chevron1"/>
    <dgm:cxn modelId="{4EBCC762-1B7F-4E80-8834-C48A502AC59C}" type="presParOf" srcId="{C5866E38-CFE9-438E-99DE-A3EBE0F4080C}" destId="{BF5E9598-E414-46A8-907D-FBC2B3F090B5}" srcOrd="0" destOrd="0" presId="urn:microsoft.com/office/officeart/2005/8/layout/chevron1"/>
    <dgm:cxn modelId="{972B1709-8A73-4254-B074-0E41F4DC5508}" type="presParOf" srcId="{C5866E38-CFE9-438E-99DE-A3EBE0F4080C}" destId="{06461FD3-E4B3-4E02-933E-5569DE424A34}" srcOrd="1" destOrd="0" presId="urn:microsoft.com/office/officeart/2005/8/layout/chevron1"/>
    <dgm:cxn modelId="{9FA86681-3B7E-4B15-832D-006815F9F2AA}" type="presParOf" srcId="{C5866E38-CFE9-438E-99DE-A3EBE0F4080C}" destId="{13FA2C21-8F1F-41CA-8AFC-66717B8BAF67}" srcOrd="2" destOrd="0" presId="urn:microsoft.com/office/officeart/2005/8/layout/chevron1"/>
    <dgm:cxn modelId="{F87581C1-D0CE-42FC-8C8D-C607D8451CCE}" type="presParOf" srcId="{C5866E38-CFE9-438E-99DE-A3EBE0F4080C}" destId="{1E7C3C0A-570A-4A03-B9A5-9BCA64587716}" srcOrd="3" destOrd="0" presId="urn:microsoft.com/office/officeart/2005/8/layout/chevron1"/>
    <dgm:cxn modelId="{8289C2CA-5F88-4B8E-AD8A-9516B065FC3D}" type="presParOf" srcId="{C5866E38-CFE9-438E-99DE-A3EBE0F4080C}" destId="{3302E456-DD68-434C-B735-46F2C3E8D52E}" srcOrd="4" destOrd="0" presId="urn:microsoft.com/office/officeart/2005/8/layout/chevron1"/>
    <dgm:cxn modelId="{2DB62848-69BD-45C9-A741-C9F73B69BCC5}" type="presParOf" srcId="{C5866E38-CFE9-438E-99DE-A3EBE0F4080C}" destId="{D5757D13-4937-4DDE-9D91-627A33460DAF}" srcOrd="5" destOrd="0" presId="urn:microsoft.com/office/officeart/2005/8/layout/chevron1"/>
    <dgm:cxn modelId="{058602C4-A673-4937-A335-4AB9B49D94A7}" type="presParOf" srcId="{C5866E38-CFE9-438E-99DE-A3EBE0F4080C}" destId="{1D6B1BC1-5F40-40C3-9268-31C3B7D97C21}" srcOrd="6" destOrd="0" presId="urn:microsoft.com/office/officeart/2005/8/layout/chevron1"/>
    <dgm:cxn modelId="{264E58C1-65BD-48FC-A203-54B0DB9C5A0F}" type="presParOf" srcId="{C5866E38-CFE9-438E-99DE-A3EBE0F4080C}" destId="{533D12E3-5CF5-4C79-85CE-6AE6DC97E87F}" srcOrd="7" destOrd="0" presId="urn:microsoft.com/office/officeart/2005/8/layout/chevron1"/>
    <dgm:cxn modelId="{A67716E4-5184-42C4-B90B-1C4698A3F90A}" type="presParOf" srcId="{C5866E38-CFE9-438E-99DE-A3EBE0F4080C}" destId="{9C629493-40D8-4650-ACA5-EDBFC2AD2CE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8F4A-A057-4032-8A40-0A5511D2CFBA}">
      <dsp:nvSpPr>
        <dsp:cNvPr id="0" name=""/>
        <dsp:cNvSpPr/>
      </dsp:nvSpPr>
      <dsp:spPr>
        <a:xfrm>
          <a:off x="1376039" y="760028"/>
          <a:ext cx="1672061" cy="16720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Stewardship and Management Practice</a:t>
          </a:r>
          <a:endParaRPr lang="en-US" sz="1300" b="1" kern="1200" dirty="0"/>
        </a:p>
      </dsp:txBody>
      <dsp:txXfrm>
        <a:off x="1712198" y="1151700"/>
        <a:ext cx="999743" cy="859474"/>
      </dsp:txXfrm>
    </dsp:sp>
    <dsp:sp modelId="{B9686E19-169B-42B6-862A-E1BB9B4988AC}">
      <dsp:nvSpPr>
        <dsp:cNvPr id="0" name=""/>
        <dsp:cNvSpPr/>
      </dsp:nvSpPr>
      <dsp:spPr>
        <a:xfrm>
          <a:off x="1424996" y="490526"/>
          <a:ext cx="2056635" cy="2056635"/>
        </a:xfrm>
        <a:prstGeom prst="circularArrow">
          <a:avLst>
            <a:gd name="adj1" fmla="val 4878"/>
            <a:gd name="adj2" fmla="val 312630"/>
            <a:gd name="adj3" fmla="val 3039553"/>
            <a:gd name="adj4" fmla="val 15367840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DA61C-2466-4C4C-ACDD-2F99E4128BE2}">
      <dsp:nvSpPr>
        <dsp:cNvPr id="0" name=""/>
        <dsp:cNvSpPr/>
      </dsp:nvSpPr>
      <dsp:spPr>
        <a:xfrm>
          <a:off x="1126627" y="451528"/>
          <a:ext cx="1443112" cy="1443112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Policy for Sharing Data</a:t>
          </a:r>
          <a:endParaRPr lang="en-US" sz="1600" b="1" kern="1200" dirty="0"/>
        </a:p>
      </dsp:txBody>
      <dsp:txXfrm>
        <a:off x="1416757" y="789570"/>
        <a:ext cx="862852" cy="741789"/>
      </dsp:txXfrm>
    </dsp:sp>
    <dsp:sp modelId="{B9387844-2095-4938-99F0-2AA09E960882}">
      <dsp:nvSpPr>
        <dsp:cNvPr id="0" name=""/>
        <dsp:cNvSpPr/>
      </dsp:nvSpPr>
      <dsp:spPr>
        <a:xfrm>
          <a:off x="994718" y="429753"/>
          <a:ext cx="1775027" cy="1775027"/>
        </a:xfrm>
        <a:prstGeom prst="circularArrow">
          <a:avLst>
            <a:gd name="adj1" fmla="val 4878"/>
            <a:gd name="adj2" fmla="val 312630"/>
            <a:gd name="adj3" fmla="val 2990710"/>
            <a:gd name="adj4" fmla="val 15442077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DA61C-2466-4C4C-ACDD-2F99E4128BE2}">
      <dsp:nvSpPr>
        <dsp:cNvPr id="0" name=""/>
        <dsp:cNvSpPr/>
      </dsp:nvSpPr>
      <dsp:spPr>
        <a:xfrm>
          <a:off x="0" y="0"/>
          <a:ext cx="1759947" cy="175994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Sustainable economic model</a:t>
          </a:r>
          <a:endParaRPr lang="en-US" sz="1600" b="1" kern="1200" dirty="0"/>
        </a:p>
      </dsp:txBody>
      <dsp:txXfrm>
        <a:off x="353828" y="412259"/>
        <a:ext cx="1052291" cy="904649"/>
      </dsp:txXfrm>
    </dsp:sp>
    <dsp:sp modelId="{B9387844-2095-4938-99F0-2AA09E960882}">
      <dsp:nvSpPr>
        <dsp:cNvPr id="0" name=""/>
        <dsp:cNvSpPr/>
      </dsp:nvSpPr>
      <dsp:spPr>
        <a:xfrm>
          <a:off x="1020609" y="513669"/>
          <a:ext cx="2164735" cy="2164735"/>
        </a:xfrm>
        <a:prstGeom prst="circularArrow">
          <a:avLst>
            <a:gd name="adj1" fmla="val 4878"/>
            <a:gd name="adj2" fmla="val 312630"/>
            <a:gd name="adj3" fmla="val 3056318"/>
            <a:gd name="adj4" fmla="val 15343117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C01E-0DF6-4982-9DA2-1DA8A92189F0}">
      <dsp:nvSpPr>
        <dsp:cNvPr id="0" name=""/>
        <dsp:cNvSpPr/>
      </dsp:nvSpPr>
      <dsp:spPr>
        <a:xfrm>
          <a:off x="2418" y="1822882"/>
          <a:ext cx="2946929" cy="11787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Insufficient drivers for data sharing and exchange; preliminary research, discussion, reports</a:t>
          </a:r>
          <a:endParaRPr lang="en-US" sz="1500" b="0" kern="1200" dirty="0"/>
        </a:p>
      </dsp:txBody>
      <dsp:txXfrm>
        <a:off x="591804" y="1822882"/>
        <a:ext cx="1768158" cy="1178771"/>
      </dsp:txXfrm>
    </dsp:sp>
    <dsp:sp modelId="{3D516D34-658F-4663-88BC-A15579941BAB}">
      <dsp:nvSpPr>
        <dsp:cNvPr id="0" name=""/>
        <dsp:cNvSpPr/>
      </dsp:nvSpPr>
      <dsp:spPr>
        <a:xfrm>
          <a:off x="2654655" y="1822882"/>
          <a:ext cx="2946929" cy="1178771"/>
        </a:xfrm>
        <a:prstGeom prst="chevron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RDA DELIVERABLES:  Needed policy, infrastructure, practice to drive new results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244041" y="1822882"/>
        <a:ext cx="1768158" cy="1178771"/>
      </dsp:txXfrm>
    </dsp:sp>
    <dsp:sp modelId="{DC9E18C5-D1D8-48BC-BBB3-4CA1844CFA5B}">
      <dsp:nvSpPr>
        <dsp:cNvPr id="0" name=""/>
        <dsp:cNvSpPr/>
      </dsp:nvSpPr>
      <dsp:spPr>
        <a:xfrm>
          <a:off x="5309310" y="1800202"/>
          <a:ext cx="2946929" cy="11787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Improved data-driven research outcomes</a:t>
          </a:r>
          <a:endParaRPr lang="en-US" sz="1500" b="0" kern="1200" dirty="0"/>
        </a:p>
      </dsp:txBody>
      <dsp:txXfrm>
        <a:off x="5898696" y="1800202"/>
        <a:ext cx="1768158" cy="11787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951C9-6DBD-42C7-9180-D667633260CE}">
      <dsp:nvSpPr>
        <dsp:cNvPr id="0" name=""/>
        <dsp:cNvSpPr/>
      </dsp:nvSpPr>
      <dsp:spPr>
        <a:xfrm>
          <a:off x="-103479" y="0"/>
          <a:ext cx="5974080" cy="10728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Community discussion of issues and areas that facilitate data-driven research.  Many groups forming at forum.rd-alliance.org.</a:t>
          </a:r>
          <a:endParaRPr lang="en-US" sz="1900" b="1" kern="1200" dirty="0"/>
        </a:p>
      </dsp:txBody>
      <dsp:txXfrm>
        <a:off x="-72055" y="31424"/>
        <a:ext cx="4725681" cy="1010048"/>
      </dsp:txXfrm>
    </dsp:sp>
    <dsp:sp modelId="{78ACE91D-8D7A-4715-AA08-14854E6A2D79}">
      <dsp:nvSpPr>
        <dsp:cNvPr id="0" name=""/>
        <dsp:cNvSpPr/>
      </dsp:nvSpPr>
      <dsp:spPr>
        <a:xfrm>
          <a:off x="396849" y="1267968"/>
          <a:ext cx="5974080" cy="1072896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Community feedback on Working Group ideas; assessment of technical, impact and alignment to RDA mission by TAB and Council</a:t>
          </a:r>
          <a:endParaRPr lang="en-US" sz="1900" b="1" kern="1200" dirty="0"/>
        </a:p>
      </dsp:txBody>
      <dsp:txXfrm>
        <a:off x="428273" y="1299392"/>
        <a:ext cx="4713520" cy="1010048"/>
      </dsp:txXfrm>
    </dsp:sp>
    <dsp:sp modelId="{A75BA5D2-8AB4-4CE4-BB15-998546DC4CBE}">
      <dsp:nvSpPr>
        <dsp:cNvPr id="0" name=""/>
        <dsp:cNvSpPr/>
      </dsp:nvSpPr>
      <dsp:spPr>
        <a:xfrm>
          <a:off x="889711" y="2535936"/>
          <a:ext cx="5974080" cy="1072896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RDA Working Group:  12-18 month outcome- oriented  effort culminating in adoption and implementation of specific deliverables</a:t>
          </a:r>
          <a:endParaRPr lang="en-US" sz="1900" b="1" kern="1200" dirty="0"/>
        </a:p>
      </dsp:txBody>
      <dsp:txXfrm>
        <a:off x="921135" y="2567360"/>
        <a:ext cx="4720988" cy="1010048"/>
      </dsp:txXfrm>
    </dsp:sp>
    <dsp:sp modelId="{129C2821-A7A5-42BF-A0FE-F757A80D4DDD}">
      <dsp:nvSpPr>
        <dsp:cNvPr id="0" name=""/>
        <dsp:cNvSpPr/>
      </dsp:nvSpPr>
      <dsp:spPr>
        <a:xfrm>
          <a:off x="1390040" y="3803904"/>
          <a:ext cx="5974080" cy="107289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Post-completion broader community adoption of deliverables and amplification of impact</a:t>
          </a:r>
          <a:endParaRPr lang="en-US" sz="1900" b="1" kern="1200" dirty="0"/>
        </a:p>
      </dsp:txBody>
      <dsp:txXfrm>
        <a:off x="1421464" y="3835328"/>
        <a:ext cx="4713520" cy="1010048"/>
      </dsp:txXfrm>
    </dsp:sp>
    <dsp:sp modelId="{33433B7F-D45A-4E3A-9694-962C346BC02F}">
      <dsp:nvSpPr>
        <dsp:cNvPr id="0" name=""/>
        <dsp:cNvSpPr/>
      </dsp:nvSpPr>
      <dsp:spPr>
        <a:xfrm>
          <a:off x="4239921" y="821740"/>
          <a:ext cx="2563975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Case Statement</a:t>
          </a:r>
          <a:endParaRPr lang="en-US" sz="1700" b="1" kern="1200" dirty="0"/>
        </a:p>
      </dsp:txBody>
      <dsp:txXfrm>
        <a:off x="4816815" y="821740"/>
        <a:ext cx="1410187" cy="524780"/>
      </dsp:txXfrm>
    </dsp:sp>
    <dsp:sp modelId="{94EB4579-8D50-4715-B0F1-FCDF49F5BA31}">
      <dsp:nvSpPr>
        <dsp:cNvPr id="0" name=""/>
        <dsp:cNvSpPr/>
      </dsp:nvSpPr>
      <dsp:spPr>
        <a:xfrm>
          <a:off x="4925719" y="2089708"/>
          <a:ext cx="2193037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RDA WG Endorsement</a:t>
          </a:r>
          <a:endParaRPr lang="en-US" sz="1600" b="1" kern="1200" dirty="0"/>
        </a:p>
      </dsp:txBody>
      <dsp:txXfrm>
        <a:off x="5419152" y="2089708"/>
        <a:ext cx="1206171" cy="524780"/>
      </dsp:txXfrm>
    </dsp:sp>
    <dsp:sp modelId="{31F5E405-9EB9-46B8-A55B-FAA1384A1B17}">
      <dsp:nvSpPr>
        <dsp:cNvPr id="0" name=""/>
        <dsp:cNvSpPr/>
      </dsp:nvSpPr>
      <dsp:spPr>
        <a:xfrm>
          <a:off x="5459119" y="3357676"/>
          <a:ext cx="2111959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Group Culmination</a:t>
          </a:r>
          <a:endParaRPr lang="en-US" sz="1700" b="1" kern="1200" dirty="0"/>
        </a:p>
      </dsp:txBody>
      <dsp:txXfrm>
        <a:off x="5934310" y="3357676"/>
        <a:ext cx="1161577" cy="5247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FB226-B33C-4CF1-9C01-92B3232DF20A}">
      <dsp:nvSpPr>
        <dsp:cNvPr id="0" name=""/>
        <dsp:cNvSpPr/>
      </dsp:nvSpPr>
      <dsp:spPr>
        <a:xfrm>
          <a:off x="1939076" y="1950505"/>
          <a:ext cx="2297055" cy="229705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Implemented and adopted tools and infrastructure</a:t>
          </a:r>
          <a:endParaRPr lang="en-US" sz="1600" b="1" kern="1200" dirty="0"/>
        </a:p>
      </dsp:txBody>
      <dsp:txXfrm>
        <a:off x="2400886" y="2488579"/>
        <a:ext cx="1373435" cy="1180734"/>
      </dsp:txXfrm>
    </dsp:sp>
    <dsp:sp modelId="{72D90D96-69CF-43A3-96AC-BF1F2C7DCBEB}">
      <dsp:nvSpPr>
        <dsp:cNvPr id="0" name=""/>
        <dsp:cNvSpPr/>
      </dsp:nvSpPr>
      <dsp:spPr>
        <a:xfrm>
          <a:off x="432049" y="1245351"/>
          <a:ext cx="2011702" cy="1995013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Adopted Policy and Practice</a:t>
          </a:r>
          <a:endParaRPr lang="en-US" sz="1600" b="1" kern="1200" dirty="0"/>
        </a:p>
      </dsp:txBody>
      <dsp:txXfrm>
        <a:off x="936725" y="1750637"/>
        <a:ext cx="1002350" cy="984441"/>
      </dsp:txXfrm>
    </dsp:sp>
    <dsp:sp modelId="{2A0BA73B-08DD-473B-B1A9-D5DF74EAD3AB}">
      <dsp:nvSpPr>
        <dsp:cNvPr id="0" name=""/>
        <dsp:cNvSpPr/>
      </dsp:nvSpPr>
      <dsp:spPr>
        <a:xfrm rot="20700000">
          <a:off x="1577186" y="141510"/>
          <a:ext cx="1888285" cy="186387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Adopted harmonized standards</a:t>
          </a:r>
          <a:endParaRPr lang="en-US" sz="1600" kern="1200" dirty="0"/>
        </a:p>
      </dsp:txBody>
      <dsp:txXfrm rot="-20700000">
        <a:off x="1992790" y="548865"/>
        <a:ext cx="1057077" cy="1049166"/>
      </dsp:txXfrm>
    </dsp:sp>
    <dsp:sp modelId="{F1060738-8BC2-42E6-9EAA-5551256026E8}">
      <dsp:nvSpPr>
        <dsp:cNvPr id="0" name=""/>
        <dsp:cNvSpPr/>
      </dsp:nvSpPr>
      <dsp:spPr>
        <a:xfrm>
          <a:off x="1762253" y="1603995"/>
          <a:ext cx="2940230" cy="2940230"/>
        </a:xfrm>
        <a:prstGeom prst="circularArrow">
          <a:avLst>
            <a:gd name="adj1" fmla="val 4687"/>
            <a:gd name="adj2" fmla="val 299029"/>
            <a:gd name="adj3" fmla="val 2515823"/>
            <a:gd name="adj4" fmla="val 1586201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1C92-806B-42E4-8F74-3F5A5C510921}">
      <dsp:nvSpPr>
        <dsp:cNvPr id="0" name=""/>
        <dsp:cNvSpPr/>
      </dsp:nvSpPr>
      <dsp:spPr>
        <a:xfrm>
          <a:off x="216023" y="1008118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0457F-0B1E-4FB1-8EA1-ADB29A5E0767}">
      <dsp:nvSpPr>
        <dsp:cNvPr id="0" name=""/>
        <dsp:cNvSpPr/>
      </dsp:nvSpPr>
      <dsp:spPr>
        <a:xfrm>
          <a:off x="1296139" y="-241181"/>
          <a:ext cx="2303319" cy="23033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55B05-A3F7-46C7-A3E2-DB1AFAE82125}">
      <dsp:nvSpPr>
        <dsp:cNvPr id="0" name=""/>
        <dsp:cNvSpPr/>
      </dsp:nvSpPr>
      <dsp:spPr>
        <a:xfrm>
          <a:off x="1648296" y="799975"/>
          <a:ext cx="1759947" cy="175994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Framework for Comparative Analytics</a:t>
          </a:r>
          <a:endParaRPr lang="en-US" sz="1500" b="1" kern="1200" dirty="0"/>
        </a:p>
      </dsp:txBody>
      <dsp:txXfrm>
        <a:off x="2002124" y="1212234"/>
        <a:ext cx="1052291" cy="904649"/>
      </dsp:txXfrm>
    </dsp:sp>
    <dsp:sp modelId="{1EA7F0A4-AEE3-4F74-B61E-6805695065E2}">
      <dsp:nvSpPr>
        <dsp:cNvPr id="0" name=""/>
        <dsp:cNvSpPr/>
      </dsp:nvSpPr>
      <dsp:spPr>
        <a:xfrm>
          <a:off x="1704685" y="513669"/>
          <a:ext cx="2164735" cy="2164735"/>
        </a:xfrm>
        <a:prstGeom prst="circularArrow">
          <a:avLst>
            <a:gd name="adj1" fmla="val 4878"/>
            <a:gd name="adj2" fmla="val 312630"/>
            <a:gd name="adj3" fmla="val 3056318"/>
            <a:gd name="adj4" fmla="val 15343117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DA61C-2466-4C4C-ACDD-2F99E4128BE2}">
      <dsp:nvSpPr>
        <dsp:cNvPr id="0" name=""/>
        <dsp:cNvSpPr/>
      </dsp:nvSpPr>
      <dsp:spPr>
        <a:xfrm>
          <a:off x="877165" y="1316705"/>
          <a:ext cx="1799551" cy="179955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Common Metadata standards</a:t>
          </a:r>
          <a:endParaRPr lang="en-US" sz="1900" b="1" kern="1200" dirty="0"/>
        </a:p>
      </dsp:txBody>
      <dsp:txXfrm>
        <a:off x="1238955" y="1738241"/>
        <a:ext cx="1075971" cy="925007"/>
      </dsp:txXfrm>
    </dsp:sp>
    <dsp:sp modelId="{B9387844-2095-4938-99F0-2AA09E960882}">
      <dsp:nvSpPr>
        <dsp:cNvPr id="0" name=""/>
        <dsp:cNvSpPr/>
      </dsp:nvSpPr>
      <dsp:spPr>
        <a:xfrm>
          <a:off x="1546076" y="524068"/>
          <a:ext cx="2213448" cy="2213448"/>
        </a:xfrm>
        <a:prstGeom prst="circularArrow">
          <a:avLst>
            <a:gd name="adj1" fmla="val 4878"/>
            <a:gd name="adj2" fmla="val 312630"/>
            <a:gd name="adj3" fmla="val 3063567"/>
            <a:gd name="adj4" fmla="val 15332540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9CE87-FF48-46D3-83D7-7DE3B02C5727}">
      <dsp:nvSpPr>
        <dsp:cNvPr id="0" name=""/>
        <dsp:cNvSpPr/>
      </dsp:nvSpPr>
      <dsp:spPr>
        <a:xfrm>
          <a:off x="3850857" y="0"/>
          <a:ext cx="1621750" cy="165906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Digital Object Identifiers</a:t>
          </a:r>
          <a:endParaRPr lang="en-US" sz="1700" b="1" kern="1200" dirty="0"/>
        </a:p>
      </dsp:txBody>
      <dsp:txXfrm>
        <a:off x="4176901" y="386149"/>
        <a:ext cx="969662" cy="857588"/>
      </dsp:txXfrm>
    </dsp:sp>
    <dsp:sp modelId="{397E70BB-F6A9-45B5-B729-80F225131496}">
      <dsp:nvSpPr>
        <dsp:cNvPr id="0" name=""/>
        <dsp:cNvSpPr/>
      </dsp:nvSpPr>
      <dsp:spPr>
        <a:xfrm>
          <a:off x="1941995" y="648589"/>
          <a:ext cx="2457015" cy="2457015"/>
        </a:xfrm>
        <a:prstGeom prst="circularArrow">
          <a:avLst>
            <a:gd name="adj1" fmla="val 4878"/>
            <a:gd name="adj2" fmla="val 312630"/>
            <a:gd name="adj3" fmla="val 3097320"/>
            <a:gd name="adj4" fmla="val 15284167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44F26-EB72-4384-8584-28AF78B8F593}">
      <dsp:nvSpPr>
        <dsp:cNvPr id="0" name=""/>
        <dsp:cNvSpPr/>
      </dsp:nvSpPr>
      <dsp:spPr>
        <a:xfrm>
          <a:off x="1430045" y="742026"/>
          <a:ext cx="1632457" cy="1632457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Tools and Infrastructure that Promote Discoverability</a:t>
          </a:r>
          <a:endParaRPr lang="en-US" sz="1200" b="1" kern="1200" dirty="0"/>
        </a:p>
      </dsp:txBody>
      <dsp:txXfrm>
        <a:off x="1758241" y="1124421"/>
        <a:ext cx="976065" cy="839117"/>
      </dsp:txXfrm>
    </dsp:sp>
    <dsp:sp modelId="{68CE9396-9033-4D72-93D9-D8BD5E70580C}">
      <dsp:nvSpPr>
        <dsp:cNvPr id="0" name=""/>
        <dsp:cNvSpPr/>
      </dsp:nvSpPr>
      <dsp:spPr>
        <a:xfrm>
          <a:off x="1475713" y="480065"/>
          <a:ext cx="2007922" cy="2007922"/>
        </a:xfrm>
        <a:prstGeom prst="circularArrow">
          <a:avLst>
            <a:gd name="adj1" fmla="val 4878"/>
            <a:gd name="adj2" fmla="val 312630"/>
            <a:gd name="adj3" fmla="val 3031669"/>
            <a:gd name="adj4" fmla="val 15379596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B50B0-0304-463F-BA0E-6C0207749060}">
      <dsp:nvSpPr>
        <dsp:cNvPr id="0" name=""/>
        <dsp:cNvSpPr/>
      </dsp:nvSpPr>
      <dsp:spPr>
        <a:xfrm>
          <a:off x="1232024" y="724024"/>
          <a:ext cx="1592852" cy="159285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Preservation of Valued Collections</a:t>
          </a:r>
          <a:endParaRPr lang="en-US" sz="1300" b="1" kern="1200" dirty="0"/>
        </a:p>
      </dsp:txBody>
      <dsp:txXfrm>
        <a:off x="1552258" y="1097142"/>
        <a:ext cx="952384" cy="818759"/>
      </dsp:txXfrm>
    </dsp:sp>
    <dsp:sp modelId="{24FB9EB3-AC08-4B96-9756-0D5E4AFB102E}">
      <dsp:nvSpPr>
        <dsp:cNvPr id="0" name=""/>
        <dsp:cNvSpPr/>
      </dsp:nvSpPr>
      <dsp:spPr>
        <a:xfrm>
          <a:off x="1274441" y="469583"/>
          <a:ext cx="1959208" cy="1959208"/>
        </a:xfrm>
        <a:prstGeom prst="circularArrow">
          <a:avLst>
            <a:gd name="adj1" fmla="val 4878"/>
            <a:gd name="adj2" fmla="val 312630"/>
            <a:gd name="adj3" fmla="val 3023565"/>
            <a:gd name="adj4" fmla="val 15391769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078F0-0884-4303-B7EA-93324745C6EB}">
      <dsp:nvSpPr>
        <dsp:cNvPr id="0" name=""/>
        <dsp:cNvSpPr/>
      </dsp:nvSpPr>
      <dsp:spPr>
        <a:xfrm>
          <a:off x="2848564" y="1439956"/>
          <a:ext cx="1759947" cy="175994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Common Interoperability Framework</a:t>
          </a:r>
          <a:endParaRPr lang="en-US" sz="1200" b="1" kern="1200" dirty="0"/>
        </a:p>
      </dsp:txBody>
      <dsp:txXfrm>
        <a:off x="3202392" y="1852215"/>
        <a:ext cx="1052291" cy="904649"/>
      </dsp:txXfrm>
    </dsp:sp>
    <dsp:sp modelId="{7E7DB9DD-7E76-4EA3-986E-BA770468101A}">
      <dsp:nvSpPr>
        <dsp:cNvPr id="0" name=""/>
        <dsp:cNvSpPr/>
      </dsp:nvSpPr>
      <dsp:spPr>
        <a:xfrm>
          <a:off x="1560669" y="513669"/>
          <a:ext cx="2164735" cy="2164735"/>
        </a:xfrm>
        <a:prstGeom prst="circularArrow">
          <a:avLst>
            <a:gd name="adj1" fmla="val 4878"/>
            <a:gd name="adj2" fmla="val 312630"/>
            <a:gd name="adj3" fmla="val 3056318"/>
            <a:gd name="adj4" fmla="val 15343117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3F474-108B-49F4-A66C-E5D2D1C36008}">
      <dsp:nvSpPr>
        <dsp:cNvPr id="0" name=""/>
        <dsp:cNvSpPr/>
      </dsp:nvSpPr>
      <dsp:spPr>
        <a:xfrm>
          <a:off x="1594289" y="817978"/>
          <a:ext cx="1799551" cy="179955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and Distribution Policy</a:t>
          </a:r>
          <a:endParaRPr lang="en-US" sz="1600" b="1" kern="1200" dirty="0"/>
        </a:p>
      </dsp:txBody>
      <dsp:txXfrm>
        <a:off x="1956079" y="1239514"/>
        <a:ext cx="1075971" cy="925007"/>
      </dsp:txXfrm>
    </dsp:sp>
    <dsp:sp modelId="{7B355BEE-F9DF-467D-B4D7-12D6DF144BE3}">
      <dsp:nvSpPr>
        <dsp:cNvPr id="0" name=""/>
        <dsp:cNvSpPr/>
      </dsp:nvSpPr>
      <dsp:spPr>
        <a:xfrm>
          <a:off x="1654088" y="524068"/>
          <a:ext cx="2213448" cy="2213448"/>
        </a:xfrm>
        <a:prstGeom prst="circularArrow">
          <a:avLst>
            <a:gd name="adj1" fmla="val 4878"/>
            <a:gd name="adj2" fmla="val 312630"/>
            <a:gd name="adj3" fmla="val 3063567"/>
            <a:gd name="adj4" fmla="val 15332540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E9598-E414-46A8-907D-FBC2B3F090B5}">
      <dsp:nvSpPr>
        <dsp:cNvPr id="0" name=""/>
        <dsp:cNvSpPr/>
      </dsp:nvSpPr>
      <dsp:spPr>
        <a:xfrm>
          <a:off x="1916" y="382822"/>
          <a:ext cx="1705384" cy="68215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Create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342993" y="382822"/>
        <a:ext cx="1023231" cy="682153"/>
      </dsp:txXfrm>
    </dsp:sp>
    <dsp:sp modelId="{13FA2C21-8F1F-41CA-8AFC-66717B8BAF67}">
      <dsp:nvSpPr>
        <dsp:cNvPr id="0" name=""/>
        <dsp:cNvSpPr/>
      </dsp:nvSpPr>
      <dsp:spPr>
        <a:xfrm>
          <a:off x="1536762" y="382822"/>
          <a:ext cx="1705384" cy="68215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Edit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1877839" y="382822"/>
        <a:ext cx="1023231" cy="682153"/>
      </dsp:txXfrm>
    </dsp:sp>
    <dsp:sp modelId="{3302E456-DD68-434C-B735-46F2C3E8D52E}">
      <dsp:nvSpPr>
        <dsp:cNvPr id="0" name=""/>
        <dsp:cNvSpPr/>
      </dsp:nvSpPr>
      <dsp:spPr>
        <a:xfrm>
          <a:off x="3071607" y="382822"/>
          <a:ext cx="1705384" cy="68215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Use / Reuse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3412684" y="382822"/>
        <a:ext cx="1023231" cy="682153"/>
      </dsp:txXfrm>
    </dsp:sp>
    <dsp:sp modelId="{1D6B1BC1-5F40-40C3-9268-31C3B7D97C21}">
      <dsp:nvSpPr>
        <dsp:cNvPr id="0" name=""/>
        <dsp:cNvSpPr/>
      </dsp:nvSpPr>
      <dsp:spPr>
        <a:xfrm>
          <a:off x="4606453" y="382822"/>
          <a:ext cx="1705384" cy="68215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Publish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947530" y="382822"/>
        <a:ext cx="1023231" cy="682153"/>
      </dsp:txXfrm>
    </dsp:sp>
    <dsp:sp modelId="{9C629493-40D8-4650-ACA5-EDBFC2AD2CEC}">
      <dsp:nvSpPr>
        <dsp:cNvPr id="0" name=""/>
        <dsp:cNvSpPr/>
      </dsp:nvSpPr>
      <dsp:spPr>
        <a:xfrm>
          <a:off x="6141299" y="382822"/>
          <a:ext cx="1705384" cy="68215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Preserve / Destroy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6482376" y="382822"/>
        <a:ext cx="1023231" cy="68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55139" cy="352280"/>
          </a:xfrm>
          <a:prstGeom prst="rect">
            <a:avLst/>
          </a:prstGeom>
        </p:spPr>
        <p:txBody>
          <a:bodyPr vert="horz" lIns="86541" tIns="43270" rIns="86541" bIns="4327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99498" y="1"/>
            <a:ext cx="4055139" cy="352280"/>
          </a:xfrm>
          <a:prstGeom prst="rect">
            <a:avLst/>
          </a:prstGeom>
        </p:spPr>
        <p:txBody>
          <a:bodyPr vert="horz" lIns="86541" tIns="43270" rIns="86541" bIns="43270" rtlCol="0"/>
          <a:lstStyle>
            <a:lvl1pPr algn="r">
              <a:defRPr sz="1100"/>
            </a:lvl1pPr>
          </a:lstStyle>
          <a:p>
            <a:fld id="{0B7B38C9-B6C0-4A93-928E-BF55923D1236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99889"/>
            <a:ext cx="4055139" cy="352280"/>
          </a:xfrm>
          <a:prstGeom prst="rect">
            <a:avLst/>
          </a:prstGeom>
        </p:spPr>
        <p:txBody>
          <a:bodyPr vert="horz" lIns="86541" tIns="43270" rIns="86541" bIns="4327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498" y="6699889"/>
            <a:ext cx="4055139" cy="352280"/>
          </a:xfrm>
          <a:prstGeom prst="rect">
            <a:avLst/>
          </a:prstGeom>
        </p:spPr>
        <p:txBody>
          <a:bodyPr vert="horz" lIns="86541" tIns="43270" rIns="86541" bIns="43270" rtlCol="0" anchor="b"/>
          <a:lstStyle>
            <a:lvl1pPr algn="r">
              <a:defRPr sz="1100"/>
            </a:lvl1pPr>
          </a:lstStyle>
          <a:p>
            <a:fld id="{0F1B5E79-86B7-428E-A20B-6F4BAD4FE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4581" cy="352664"/>
          </a:xfrm>
          <a:prstGeom prst="rect">
            <a:avLst/>
          </a:prstGeom>
        </p:spPr>
        <p:txBody>
          <a:bodyPr vert="horz" lIns="93758" tIns="46880" rIns="93758" bIns="4688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99980" y="0"/>
            <a:ext cx="4054581" cy="352664"/>
          </a:xfrm>
          <a:prstGeom prst="rect">
            <a:avLst/>
          </a:prstGeom>
        </p:spPr>
        <p:txBody>
          <a:bodyPr vert="horz" lIns="93758" tIns="46880" rIns="93758" bIns="46880" rtlCol="0"/>
          <a:lstStyle>
            <a:lvl1pPr algn="r">
              <a:defRPr sz="1200"/>
            </a:lvl1pPr>
          </a:lstStyle>
          <a:p>
            <a:fld id="{61012425-5561-419B-9728-3FAC108DF7AC}" type="datetimeFigureOut">
              <a:rPr lang="it-IT" smtClean="0"/>
              <a:pPr/>
              <a:t>27/02/2013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28638"/>
            <a:ext cx="3527425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8" tIns="46880" rIns="93758" bIns="4688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5674" y="3350300"/>
            <a:ext cx="7485379" cy="3173968"/>
          </a:xfrm>
          <a:prstGeom prst="rect">
            <a:avLst/>
          </a:prstGeom>
        </p:spPr>
        <p:txBody>
          <a:bodyPr vert="horz" lIns="93758" tIns="46880" rIns="93758" bIns="46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99376"/>
            <a:ext cx="4054581" cy="352664"/>
          </a:xfrm>
          <a:prstGeom prst="rect">
            <a:avLst/>
          </a:prstGeom>
        </p:spPr>
        <p:txBody>
          <a:bodyPr vert="horz" lIns="93758" tIns="46880" rIns="93758" bIns="4688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99980" y="6699376"/>
            <a:ext cx="4054581" cy="352664"/>
          </a:xfrm>
          <a:prstGeom prst="rect">
            <a:avLst/>
          </a:prstGeom>
        </p:spPr>
        <p:txBody>
          <a:bodyPr vert="horz" lIns="93758" tIns="46880" rIns="93758" bIns="46880" rtlCol="0" anchor="b"/>
          <a:lstStyle>
            <a:lvl1pPr algn="r">
              <a:defRPr sz="1200"/>
            </a:lvl1pPr>
          </a:lstStyle>
          <a:p>
            <a:fld id="{C3630101-2000-4ACE-AE00-27D66B6C318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44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68968-4E63-486E-ABDD-A8958F24C8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E9468-6EDA-492D-A22D-0CAE5875E7F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4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E9468-6EDA-492D-A22D-0CAE5875E7F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47864" y="6294158"/>
            <a:ext cx="23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Research Data Alliance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6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6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3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5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6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1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8839200" cy="4343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69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848100"/>
            <a:ext cx="8839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61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CBBB-8FF8-4F65-B1D2-804295D667B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2095-DDA3-403F-B15A-779F309734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347864" y="6294158"/>
            <a:ext cx="23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Research Data Alliance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b="1" i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Research Data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4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Arial Rounded MT Bold" pitchFamily="34" charset="0"/>
          <a:ea typeface="Arial Unicode MS" pitchFamily="34" charset="-128"/>
          <a:cs typeface="Arial Unicode MS" pitchFamily="34" charset="-128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rd-allianc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3" Type="http://schemas.openxmlformats.org/officeDocument/2006/relationships/diagramData" Target="../diagrams/data11.xml"/><Relationship Id="rId5" Type="http://schemas.openxmlformats.org/officeDocument/2006/relationships/diagramQuickStyle" Target="../diagrams/quickStyle1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56" Type="http://schemas.openxmlformats.org/officeDocument/2006/relationships/diagramColors" Target="../diagrams/colors11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54" Type="http://schemas.openxmlformats.org/officeDocument/2006/relationships/diagramLayout" Target="../diagrams/layout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57" Type="http://schemas.microsoft.com/office/2007/relationships/diagramDrawing" Target="../diagrams/drawing11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83968" y="1090352"/>
            <a:ext cx="4174232" cy="24826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b="1" dirty="0" smtClean="0"/>
              <a:t>Introduction to the Research Data Alliance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0" dirty="0">
              <a:solidFill>
                <a:schemeClr val="accent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92776" y="3573016"/>
            <a:ext cx="7151632" cy="23762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0"/>
              </a:spcBef>
            </a:pPr>
            <a:r>
              <a:rPr lang="fi-FI" sz="2600" b="1" dirty="0" smtClean="0">
                <a:solidFill>
                  <a:schemeClr val="tx1"/>
                </a:solidFill>
              </a:rPr>
              <a:t>Dr. Francine Berman</a:t>
            </a:r>
          </a:p>
          <a:p>
            <a:r>
              <a:rPr lang="fi-FI" sz="2600" i="1" dirty="0" smtClean="0">
                <a:solidFill>
                  <a:schemeClr val="tx1"/>
                </a:solidFill>
              </a:rPr>
              <a:t>Chair, RDA / US</a:t>
            </a:r>
          </a:p>
          <a:p>
            <a:pPr>
              <a:spcBef>
                <a:spcPts val="1800"/>
              </a:spcBef>
            </a:pPr>
            <a:r>
              <a:rPr lang="fi-FI" sz="2600" dirty="0" smtClean="0">
                <a:solidFill>
                  <a:schemeClr val="tx1"/>
                </a:solidFill>
              </a:rPr>
              <a:t>Edward G. Hamilton Distinguished Professor in Computer Science</a:t>
            </a:r>
            <a:br>
              <a:rPr lang="fi-FI" sz="2600" dirty="0" smtClean="0">
                <a:solidFill>
                  <a:schemeClr val="tx1"/>
                </a:solidFill>
              </a:rPr>
            </a:br>
            <a:r>
              <a:rPr lang="fi-FI" sz="2600" dirty="0" smtClean="0">
                <a:solidFill>
                  <a:schemeClr val="tx1"/>
                </a:solidFill>
              </a:rPr>
              <a:t>Rensselaer Polytechnic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16743" r="37561" b="2566"/>
          <a:stretch/>
        </p:blipFill>
        <p:spPr>
          <a:xfrm>
            <a:off x="1115616" y="620688"/>
            <a:ext cx="3024336" cy="3089727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026" name="Picture 2" descr="Gaia - The white s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5098" r="57427" b="28536"/>
          <a:stretch/>
        </p:blipFill>
        <p:spPr bwMode="auto">
          <a:xfrm>
            <a:off x="1837115" y="1384077"/>
            <a:ext cx="1581337" cy="15629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4896388"/>
              </p:ext>
            </p:extLst>
          </p:nvPr>
        </p:nvGraphicFramePr>
        <p:xfrm>
          <a:off x="4355976" y="404664"/>
          <a:ext cx="42958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07088" cy="1930226"/>
          </a:xfrm>
        </p:spPr>
        <p:txBody>
          <a:bodyPr/>
          <a:lstStyle/>
          <a:p>
            <a:r>
              <a:rPr lang="en-US" dirty="0" smtClean="0"/>
              <a:t>Making Data Work:  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Assessing Case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Statement Impact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064896" cy="409391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300" dirty="0" smtClean="0"/>
              <a:t>Key questions for Candidate </a:t>
            </a:r>
            <a:br>
              <a:rPr lang="en-US" sz="2300" dirty="0" smtClean="0"/>
            </a:br>
            <a:r>
              <a:rPr lang="en-US" sz="2300" dirty="0" smtClean="0"/>
              <a:t>Working Groups: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b="1" i="1" dirty="0">
                <a:solidFill>
                  <a:srgbClr val="0000FF"/>
                </a:solidFill>
              </a:rPr>
              <a:t>What are the practical outcomes </a:t>
            </a:r>
            <a:r>
              <a:rPr lang="en-US" sz="1800" b="1" i="1" dirty="0" smtClean="0">
                <a:solidFill>
                  <a:srgbClr val="0000FF"/>
                </a:solidFill>
              </a:rPr>
              <a:t/>
            </a:r>
            <a:br>
              <a:rPr lang="en-US" sz="1800" b="1" i="1" dirty="0" smtClean="0">
                <a:solidFill>
                  <a:srgbClr val="0000FF"/>
                </a:solidFill>
              </a:rPr>
            </a:br>
            <a:r>
              <a:rPr lang="en-US" sz="1800" b="1" i="1" dirty="0" smtClean="0">
                <a:solidFill>
                  <a:srgbClr val="0000FF"/>
                </a:solidFill>
              </a:rPr>
              <a:t>of </a:t>
            </a:r>
            <a:r>
              <a:rPr lang="en-US" sz="1800" b="1" i="1" dirty="0">
                <a:solidFill>
                  <a:srgbClr val="0000FF"/>
                </a:solidFill>
              </a:rPr>
              <a:t>the work?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b="1" i="1" dirty="0" smtClean="0">
                <a:solidFill>
                  <a:srgbClr val="0000FF"/>
                </a:solidFill>
              </a:rPr>
              <a:t>Who will benefit from the work </a:t>
            </a:r>
            <a:br>
              <a:rPr lang="en-US" sz="1800" b="1" i="1" dirty="0" smtClean="0">
                <a:solidFill>
                  <a:srgbClr val="0000FF"/>
                </a:solidFill>
              </a:rPr>
            </a:br>
            <a:r>
              <a:rPr lang="en-US" sz="1800" b="1" i="1" dirty="0" smtClean="0">
                <a:solidFill>
                  <a:srgbClr val="0000FF"/>
                </a:solidFill>
              </a:rPr>
              <a:t>and what research issues will be facilitated?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b="1" i="1" dirty="0" smtClean="0">
                <a:solidFill>
                  <a:srgbClr val="0000FF"/>
                </a:solidFill>
              </a:rPr>
              <a:t>How do the deliverables make it easier for researchers </a:t>
            </a:r>
            <a:br>
              <a:rPr lang="en-US" sz="1800" b="1" i="1" dirty="0" smtClean="0">
                <a:solidFill>
                  <a:srgbClr val="0000FF"/>
                </a:solidFill>
              </a:rPr>
            </a:br>
            <a:r>
              <a:rPr lang="en-US" sz="1800" b="1" i="1" dirty="0" smtClean="0">
                <a:solidFill>
                  <a:srgbClr val="0000FF"/>
                </a:solidFill>
              </a:rPr>
              <a:t>to do their work?  How do they change how research </a:t>
            </a:r>
            <a:br>
              <a:rPr lang="en-US" sz="1800" b="1" i="1" dirty="0" smtClean="0">
                <a:solidFill>
                  <a:srgbClr val="0000FF"/>
                </a:solidFill>
              </a:rPr>
            </a:br>
            <a:r>
              <a:rPr lang="en-US" sz="1800" b="1" i="1" dirty="0" smtClean="0">
                <a:solidFill>
                  <a:srgbClr val="0000FF"/>
                </a:solidFill>
              </a:rPr>
              <a:t>will be undertaken?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b="1" i="1" dirty="0" smtClean="0">
                <a:solidFill>
                  <a:srgbClr val="0000FF"/>
                </a:solidFill>
              </a:rPr>
              <a:t>Who will implement / adopt the deliverables?  </a:t>
            </a:r>
            <a:br>
              <a:rPr lang="en-US" sz="1800" b="1" i="1" dirty="0" smtClean="0">
                <a:solidFill>
                  <a:srgbClr val="0000FF"/>
                </a:solidFill>
              </a:rPr>
            </a:br>
            <a:r>
              <a:rPr lang="en-US" sz="1800" b="1" i="1" dirty="0" smtClean="0">
                <a:solidFill>
                  <a:srgbClr val="0000FF"/>
                </a:solidFill>
              </a:rPr>
              <a:t>Are  adopters and beneficiaries included in the Working Group?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b="1" i="1" dirty="0" smtClean="0">
                <a:solidFill>
                  <a:srgbClr val="0000FF"/>
                </a:solidFill>
              </a:rPr>
              <a:t>What is the schedule for implementation / adoption?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b="1" i="1" dirty="0" smtClean="0">
                <a:solidFill>
                  <a:srgbClr val="0000FF"/>
                </a:solidFill>
              </a:rPr>
              <a:t>What are the advantages of this approach over existing approaches?</a:t>
            </a:r>
            <a:endParaRPr lang="en-US" sz="1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Building the 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4618856" cy="4983163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Growing the RDA Community</a:t>
            </a:r>
          </a:p>
          <a:p>
            <a:pPr lvl="1">
              <a:spcBef>
                <a:spcPts val="18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Increase membership </a:t>
            </a:r>
            <a:r>
              <a:rPr lang="en-US" sz="1600" dirty="0" smtClean="0"/>
              <a:t>through the </a:t>
            </a:r>
            <a:r>
              <a:rPr lang="en-US" sz="1600" b="1" dirty="0" smtClean="0">
                <a:solidFill>
                  <a:srgbClr val="FF0000"/>
                </a:solidFill>
              </a:rPr>
              <a:t>rd-alliance.org</a:t>
            </a:r>
            <a:r>
              <a:rPr lang="en-US" sz="1600" dirty="0" smtClean="0"/>
              <a:t> website and forums</a:t>
            </a:r>
            <a:endParaRPr lang="en-US" sz="1600" i="1" dirty="0" smtClean="0"/>
          </a:p>
          <a:p>
            <a:pPr lvl="1">
              <a:spcBef>
                <a:spcPts val="18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Create a pipeline of impact-oriented deliverables </a:t>
            </a:r>
            <a:r>
              <a:rPr lang="en-US" sz="1600" dirty="0" smtClean="0"/>
              <a:t>through the development and backing of RDA Working Groups</a:t>
            </a:r>
          </a:p>
          <a:p>
            <a:pPr lvl="1">
              <a:spcBef>
                <a:spcPts val="18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Foster RDA Plenary events </a:t>
            </a:r>
            <a:r>
              <a:rPr lang="en-US" sz="1600" dirty="0" smtClean="0"/>
              <a:t>as a gathering place for the community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143000"/>
            <a:ext cx="4038600" cy="329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Growing the RDA Organization</a:t>
            </a:r>
          </a:p>
          <a:p>
            <a:pPr lvl="1">
              <a:spcBef>
                <a:spcPts val="18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Develop a functional and effective organizational structure </a:t>
            </a:r>
            <a:r>
              <a:rPr lang="en-US" sz="1600" dirty="0" smtClean="0"/>
              <a:t>(v.1 by the Plenary) </a:t>
            </a:r>
          </a:p>
          <a:p>
            <a:pPr lvl="1">
              <a:spcBef>
                <a:spcPts val="18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Reach out to founding Organizational Partners and Affiliates </a:t>
            </a:r>
            <a:r>
              <a:rPr lang="en-US" sz="1600" dirty="0" smtClean="0"/>
              <a:t>and create a win-win partnership model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458940"/>
            <a:ext cx="8375848" cy="1649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Growing RDA Leadership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Populate the initial Council, Technical Advisory Board, Organizational </a:t>
            </a:r>
            <a:r>
              <a:rPr lang="en-US" sz="1600" b="1" dirty="0">
                <a:solidFill>
                  <a:srgbClr val="0000FF"/>
                </a:solidFill>
              </a:rPr>
              <a:t>Advisory Board, </a:t>
            </a:r>
            <a:r>
              <a:rPr lang="en-US" sz="1600" b="1" dirty="0" smtClean="0">
                <a:solidFill>
                  <a:srgbClr val="0000FF"/>
                </a:solidFill>
              </a:rPr>
              <a:t>Secretariat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Work with active community members </a:t>
            </a:r>
            <a:r>
              <a:rPr lang="en-US" sz="1600" dirty="0" smtClean="0"/>
              <a:t>to take on leadership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60685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“T=0” in 2013:  </a:t>
            </a:r>
            <a:r>
              <a:rPr lang="en-US" dirty="0" smtClean="0">
                <a:solidFill>
                  <a:schemeClr val="tx1"/>
                </a:solidFill>
              </a:rPr>
              <a:t>High-profile, high impact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first RDA Plenary and Launch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474840" cy="16847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March 18 -20, 2013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Official launch event and first Plenary for </a:t>
            </a:r>
            <a:r>
              <a:rPr lang="en-US" sz="1800" dirty="0"/>
              <a:t>RDA: Chalmers University, Gothenburg Sweden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99968" cy="48992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Agenda includes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Leading scientists and high-level international speakers 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Birds of a Feather Sessions for RDA Interest Groups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All-hands sessions for technical, organizational issues, governance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Data Organization and International Data Panels, etc.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i="1" dirty="0" smtClean="0"/>
              <a:t>RDA Plenary 2 being scheduled in the U.S. (Washington D.C. are) for Fall 2013.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3" t="35638" r="8562" b="8510"/>
          <a:stretch/>
        </p:blipFill>
        <p:spPr bwMode="auto">
          <a:xfrm>
            <a:off x="807015" y="3276600"/>
            <a:ext cx="3956737" cy="2683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		</a:t>
            </a:r>
            <a:endParaRPr lang="en-US" sz="16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Information: 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/>
              <a:t>rd-alliance.org</a:t>
            </a:r>
          </a:p>
          <a:p>
            <a:pPr>
              <a:spcBef>
                <a:spcPts val="4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Questions, comments:  </a:t>
            </a:r>
            <a:r>
              <a:rPr lang="en-US" sz="2400" b="1" dirty="0" smtClean="0">
                <a:hlinkClick r:id="rId3"/>
              </a:rPr>
              <a:t>enquiries@rd-alliance.org</a:t>
            </a:r>
            <a:endParaRPr lang="en-US" sz="2400" b="1" dirty="0" smtClean="0"/>
          </a:p>
          <a:p>
            <a:pPr>
              <a:spcBef>
                <a:spcPts val="4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Forum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forum.rd-alliance.org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16743" r="37561" b="2566"/>
          <a:stretch/>
        </p:blipFill>
        <p:spPr>
          <a:xfrm>
            <a:off x="5178183" y="1524000"/>
            <a:ext cx="3584816" cy="373380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984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" name="Picture 2" descr="Gaia - The white sid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5098" r="57427" b="28536"/>
          <a:stretch/>
        </p:blipFill>
        <p:spPr bwMode="auto">
          <a:xfrm>
            <a:off x="5969571" y="2458354"/>
            <a:ext cx="2002039" cy="19787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14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oogle.com/images?q=tbn:ANd9GcQQwU7xbrb5ePAMJL7H3gXtEbmqYC32x8reGlieDGlHVDPTwS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978"/>
            <a:ext cx="1748480" cy="205951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352800" cy="1508116"/>
          </a:xfr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Digital Data has hit the “Tipping Point” as a National and Global Priority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computerworld.com.ph/wp-content/uploads/2011/10/big.jpg"/>
          <p:cNvPicPr>
            <a:picLocks noChangeAspect="1" noChangeArrowheads="1"/>
          </p:cNvPicPr>
          <p:nvPr/>
        </p:nvPicPr>
        <p:blipFill>
          <a:blip r:embed="rId3" cstate="print"/>
          <a:srcRect l="4848" t="1818"/>
          <a:stretch>
            <a:fillRect/>
          </a:stretch>
        </p:blipFill>
        <p:spPr bwMode="auto">
          <a:xfrm>
            <a:off x="1918339" y="4371585"/>
            <a:ext cx="1676400" cy="211257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http://i.cmpnet.com/informationweek/galleries/automated/480/Intro-Slide_fu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4076" r="23909"/>
          <a:stretch/>
        </p:blipFill>
        <p:spPr bwMode="auto">
          <a:xfrm>
            <a:off x="6651235" y="152400"/>
            <a:ext cx="1478043" cy="198905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6562" name="Picture 2" descr="http://t2.gstatic.com/images?q=tbn:ANd9GcSi15qgH1r1kfSLHON87c76tTrjIwsZX8EOq-3zRIHzbhfyRpg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1619250" cy="215900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46500" y="304800"/>
            <a:ext cx="2615562" cy="1628427"/>
            <a:chOff x="5141207" y="2666999"/>
            <a:chExt cx="3621793" cy="2209801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9" t="58436" r="21875" b="11383"/>
            <a:stretch/>
          </p:blipFill>
          <p:spPr bwMode="auto">
            <a:xfrm>
              <a:off x="5141207" y="3477443"/>
              <a:ext cx="3621793" cy="139935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7" t="22553" r="40188" b="60953"/>
            <a:stretch/>
          </p:blipFill>
          <p:spPr bwMode="auto">
            <a:xfrm>
              <a:off x="5141207" y="2666999"/>
              <a:ext cx="3621793" cy="7647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1277" r="11932" b="37086"/>
          <a:stretch/>
        </p:blipFill>
        <p:spPr bwMode="auto">
          <a:xfrm>
            <a:off x="685800" y="2141454"/>
            <a:ext cx="4141478" cy="12657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://maxboam.files.wordpress.com/2011/02/science2011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48194"/>
            <a:ext cx="1660885" cy="211811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2mag.com/wp-content/uploads/2012/03/Obama-Administration-Big-Data-Initiativ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81" y="4637993"/>
            <a:ext cx="2667000" cy="165524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marinemetadata.org/files/mmi/ACM_frontmatt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76546"/>
            <a:ext cx="1645567" cy="221054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isgtw.org/sites/default/files/PopularScience_DataIsPower_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608" b="4481"/>
          <a:stretch/>
        </p:blipFill>
        <p:spPr bwMode="auto">
          <a:xfrm>
            <a:off x="7503732" y="2422064"/>
            <a:ext cx="1551316" cy="197037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It’s Not Just Your Data, It’s Other People’s Data 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chemeClr val="tx1"/>
                </a:solidFill>
              </a:rPr>
              <a:t>Data</a:t>
            </a:r>
            <a:r>
              <a:rPr lang="en-US" sz="2400" dirty="0" smtClean="0">
                <a:solidFill>
                  <a:schemeClr val="tx1"/>
                </a:solidFill>
              </a:rPr>
              <a:t> Sharing Fundamental to Data-Driven Innovation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21916" r="21312" b="31904"/>
          <a:stretch/>
        </p:blipFill>
        <p:spPr bwMode="auto">
          <a:xfrm>
            <a:off x="2216656" y="5027510"/>
            <a:ext cx="3444554" cy="157729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36276" r="40437" b="24149"/>
          <a:stretch/>
        </p:blipFill>
        <p:spPr bwMode="auto">
          <a:xfrm>
            <a:off x="6071208" y="4989410"/>
            <a:ext cx="2693617" cy="1575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33883" r="11750" b="12660"/>
          <a:stretch/>
        </p:blipFill>
        <p:spPr bwMode="auto">
          <a:xfrm>
            <a:off x="5562600" y="3122657"/>
            <a:ext cx="3188046" cy="152026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22213" r="29000" b="29255"/>
          <a:stretch/>
        </p:blipFill>
        <p:spPr bwMode="auto">
          <a:xfrm>
            <a:off x="457200" y="1739789"/>
            <a:ext cx="3518912" cy="1651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23192" r="21688" b="25107"/>
          <a:stretch/>
        </p:blipFill>
        <p:spPr bwMode="auto">
          <a:xfrm>
            <a:off x="1295400" y="3122657"/>
            <a:ext cx="3755916" cy="16948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26383" r="21500" b="34043"/>
          <a:stretch/>
        </p:blipFill>
        <p:spPr bwMode="auto">
          <a:xfrm>
            <a:off x="4572000" y="1512453"/>
            <a:ext cx="3468003" cy="137390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41501572"/>
              </p:ext>
            </p:extLst>
          </p:nvPr>
        </p:nvGraphicFramePr>
        <p:xfrm>
          <a:off x="-540568" y="1988840"/>
          <a:ext cx="4272136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4695653"/>
              </p:ext>
            </p:extLst>
          </p:nvPr>
        </p:nvGraphicFramePr>
        <p:xfrm>
          <a:off x="-900608" y="3658096"/>
          <a:ext cx="4896544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1427239"/>
              </p:ext>
            </p:extLst>
          </p:nvPr>
        </p:nvGraphicFramePr>
        <p:xfrm>
          <a:off x="5868144" y="3212976"/>
          <a:ext cx="4608512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0599559"/>
              </p:ext>
            </p:extLst>
          </p:nvPr>
        </p:nvGraphicFramePr>
        <p:xfrm>
          <a:off x="3275856" y="2492896"/>
          <a:ext cx="5472608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92341477"/>
              </p:ext>
            </p:extLst>
          </p:nvPr>
        </p:nvGraphicFramePr>
        <p:xfrm>
          <a:off x="2699792" y="1772816"/>
          <a:ext cx="43441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7498009"/>
              </p:ext>
            </p:extLst>
          </p:nvPr>
        </p:nvGraphicFramePr>
        <p:xfrm>
          <a:off x="2843808" y="3356992"/>
          <a:ext cx="391209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6407774"/>
              </p:ext>
            </p:extLst>
          </p:nvPr>
        </p:nvGraphicFramePr>
        <p:xfrm>
          <a:off x="-324544" y="1700808"/>
          <a:ext cx="4608512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00296666"/>
              </p:ext>
            </p:extLst>
          </p:nvPr>
        </p:nvGraphicFramePr>
        <p:xfrm>
          <a:off x="971600" y="4005064"/>
          <a:ext cx="4824536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2400"/>
            <a:ext cx="8839200" cy="129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Common Infrastructure, Policy and Practice </a:t>
            </a:r>
            <a:r>
              <a:rPr lang="en-US" sz="2400" dirty="0" smtClean="0">
                <a:solidFill>
                  <a:schemeClr val="tx1"/>
                </a:solidFill>
              </a:rPr>
              <a:t>Drives Data Sharing and Exchange throughout the Data Life Cycle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7108492"/>
              </p:ext>
            </p:extLst>
          </p:nvPr>
        </p:nvGraphicFramePr>
        <p:xfrm>
          <a:off x="801031" y="1324076"/>
          <a:ext cx="7848600" cy="144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49919378"/>
              </p:ext>
            </p:extLst>
          </p:nvPr>
        </p:nvGraphicFramePr>
        <p:xfrm>
          <a:off x="4283968" y="4437112"/>
          <a:ext cx="3240360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040362543"/>
              </p:ext>
            </p:extLst>
          </p:nvPr>
        </p:nvGraphicFramePr>
        <p:xfrm>
          <a:off x="5615608" y="3140968"/>
          <a:ext cx="3528392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</p:spTree>
    <p:extLst>
      <p:ext uri="{BB962C8B-B14F-4D97-AF65-F5344CB8AC3E}">
        <p14:creationId xmlns:p14="http://schemas.microsoft.com/office/powerpoint/2010/main" val="162341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152400"/>
            <a:ext cx="8604250" cy="1143000"/>
          </a:xfrm>
        </p:spPr>
        <p:txBody>
          <a:bodyPr>
            <a:normAutofit/>
          </a:bodyPr>
          <a:lstStyle/>
          <a:p>
            <a:r>
              <a:rPr lang="en-US" dirty="0"/>
              <a:t>Community </a:t>
            </a:r>
            <a:r>
              <a:rPr lang="en-US" dirty="0" smtClean="0"/>
              <a:t>efforts accelerate data-driven discovery and innovation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5661025" cy="1223962"/>
          </a:xfrm>
        </p:spPr>
        <p:txBody>
          <a:bodyPr>
            <a:normAutofit/>
          </a:bodyPr>
          <a:lstStyle/>
          <a:p>
            <a:r>
              <a:rPr lang="en-US" sz="2200" i="1" dirty="0" smtClean="0"/>
              <a:t>“Just do it” </a:t>
            </a:r>
            <a:r>
              <a:rPr lang="en-US" sz="2200" dirty="0" smtClean="0"/>
              <a:t>-- Focused efforts help communities drive tangible progress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798" y="4191000"/>
            <a:ext cx="433953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Development and adoption of</a:t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parallel communication protocols </a:t>
            </a:r>
            <a:r>
              <a:rPr lang="en-US" sz="1200" dirty="0" smtClean="0">
                <a:solidFill>
                  <a:srgbClr val="0000FF"/>
                </a:solidFill>
              </a:rPr>
              <a:t>through the </a:t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MPI Forum drove a generation of advances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9942" y="5266587"/>
            <a:ext cx="3056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Now 25 years old, the Internet Engineering Task Force’s mission “to make the Internet work better” has resulted in key specifications of </a:t>
            </a:r>
            <a:r>
              <a:rPr lang="en-US" sz="1200" b="1" dirty="0" smtClean="0">
                <a:solidFill>
                  <a:srgbClr val="FF0000"/>
                </a:solidFill>
              </a:rPr>
              <a:t>Internet standards </a:t>
            </a:r>
            <a:r>
              <a:rPr lang="en-US" sz="1200" dirty="0" smtClean="0">
                <a:solidFill>
                  <a:srgbClr val="0000FF"/>
                </a:solidFill>
              </a:rPr>
              <a:t>that support innovation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774" y="3001388"/>
            <a:ext cx="178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Creation / adoption of </a:t>
            </a:r>
            <a:r>
              <a:rPr lang="en-US" sz="1200" b="1" dirty="0" smtClean="0">
                <a:solidFill>
                  <a:srgbClr val="FF0000"/>
                </a:solidFill>
              </a:rPr>
              <a:t>data sharing policies</a:t>
            </a:r>
            <a:r>
              <a:rPr lang="en-US" sz="1200" dirty="0" smtClean="0">
                <a:solidFill>
                  <a:srgbClr val="0000FF"/>
                </a:solidFill>
              </a:rPr>
              <a:t> have accelerated research innovation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87" y="2438362"/>
            <a:ext cx="1600200" cy="37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8456" y="4966625"/>
            <a:ext cx="4339534" cy="1304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3057"/>
            <a:ext cx="2590800" cy="1160720"/>
          </a:xfrm>
          <a:prstGeom prst="rect">
            <a:avLst/>
          </a:prstGeom>
        </p:spPr>
      </p:pic>
      <p:grpSp>
        <p:nvGrpSpPr>
          <p:cNvPr id="5" name="Group 18"/>
          <p:cNvGrpSpPr/>
          <p:nvPr/>
        </p:nvGrpSpPr>
        <p:grpSpPr>
          <a:xfrm>
            <a:off x="5523242" y="1510332"/>
            <a:ext cx="3429000" cy="2234265"/>
            <a:chOff x="4114801" y="3200400"/>
            <a:chExt cx="4495800" cy="265285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24" r="34218" b="8245"/>
            <a:stretch/>
          </p:blipFill>
          <p:spPr bwMode="auto">
            <a:xfrm>
              <a:off x="4409708" y="3200400"/>
              <a:ext cx="3883392" cy="175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114801" y="5085834"/>
              <a:ext cx="4495800" cy="76742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Development of a publicly available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shared</a:t>
              </a:r>
              <a:br>
                <a:rPr lang="en-US" sz="1200" b="1" dirty="0" smtClean="0">
                  <a:solidFill>
                    <a:srgbClr val="FF0000"/>
                  </a:solidFill>
                </a:rPr>
              </a:br>
              <a:r>
                <a:rPr lang="en-US" sz="1200" b="1" dirty="0" smtClean="0">
                  <a:solidFill>
                    <a:srgbClr val="FF0000"/>
                  </a:solidFill>
                </a:rPr>
                <a:t> data collection</a:t>
              </a:r>
              <a:r>
                <a:rPr lang="en-US" sz="1200" dirty="0" smtClean="0">
                  <a:solidFill>
                    <a:srgbClr val="0000FF"/>
                  </a:solidFill>
                </a:rPr>
                <a:t> enabling new results for Alzheimer’s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4200" r="50000" b="32759"/>
          <a:stretch/>
        </p:blipFill>
        <p:spPr bwMode="auto">
          <a:xfrm>
            <a:off x="396239" y="2274070"/>
            <a:ext cx="2459325" cy="170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00003"/>
            <a:ext cx="3923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Transfer-Messenger RNA image (PDB Molecule of the Month for January 2013) courtesy of David </a:t>
            </a:r>
            <a:r>
              <a:rPr lang="en-US" sz="1100" i="1" dirty="0" err="1" smtClean="0"/>
              <a:t>Goodsell</a:t>
            </a:r>
            <a:r>
              <a:rPr lang="en-US" sz="1100" i="1" dirty="0" smtClean="0"/>
              <a:t> and the RCSB PDB</a:t>
            </a:r>
            <a:endParaRPr lang="en-US" sz="1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23088" y="6400002"/>
            <a:ext cx="2929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MPI Forum image from http</a:t>
            </a:r>
            <a:r>
              <a:rPr lang="en-US" sz="1100" i="1" dirty="0"/>
              <a:t>://lists.mpi-forum.org/mpi-forum/2008/12/0198.php</a:t>
            </a:r>
          </a:p>
        </p:txBody>
      </p:sp>
    </p:spTree>
    <p:extLst>
      <p:ext uri="{BB962C8B-B14F-4D97-AF65-F5344CB8AC3E}">
        <p14:creationId xmlns:p14="http://schemas.microsoft.com/office/powerpoint/2010/main" val="3886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Research Data Alliance:  </a:t>
            </a:r>
            <a:r>
              <a:rPr lang="en-US" sz="2400" dirty="0" smtClean="0">
                <a:solidFill>
                  <a:schemeClr val="tx1"/>
                </a:solidFill>
              </a:rPr>
              <a:t>New Community Organization to Accelerate Global Data Sharing and Exchange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449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The Research Data Alliance (RDA) is a new organization forming to facilitate </a:t>
            </a:r>
            <a:r>
              <a:rPr lang="en-US" b="1" dirty="0" smtClean="0">
                <a:solidFill>
                  <a:srgbClr val="FF0000"/>
                </a:solidFill>
              </a:rPr>
              <a:t>specific, short-term efforts that accelerate the sharing and exchange of research data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b="1" dirty="0" smtClean="0"/>
              <a:t>Working groups will serve as accelerants </a:t>
            </a:r>
            <a:r>
              <a:rPr lang="en-US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sharing practice and </a:t>
            </a:r>
            <a:r>
              <a:rPr lang="en-US" dirty="0" smtClean="0"/>
              <a:t>infrastructure.  Work products / deliverables to include</a:t>
            </a:r>
          </a:p>
          <a:p>
            <a:pPr marL="685800" lvl="1">
              <a:lnSpc>
                <a:spcPct val="130000"/>
              </a:lnSpc>
              <a:spcBef>
                <a:spcPts val="300"/>
              </a:spcBef>
            </a:pPr>
            <a:r>
              <a:rPr lang="en-US" sz="2100" dirty="0">
                <a:solidFill>
                  <a:srgbClr val="0000FF"/>
                </a:solidFill>
              </a:rPr>
              <a:t>Adopted standards</a:t>
            </a:r>
          </a:p>
          <a:p>
            <a:pPr marL="685800" lvl="1">
              <a:lnSpc>
                <a:spcPct val="130000"/>
              </a:lnSpc>
              <a:spcBef>
                <a:spcPts val="300"/>
              </a:spcBef>
            </a:pPr>
            <a:r>
              <a:rPr lang="en-US" sz="2100" dirty="0">
                <a:solidFill>
                  <a:srgbClr val="0000FF"/>
                </a:solidFill>
              </a:rPr>
              <a:t>Deployed infrastructure</a:t>
            </a:r>
          </a:p>
          <a:p>
            <a:pPr marL="685800" lvl="1">
              <a:lnSpc>
                <a:spcPct val="130000"/>
              </a:lnSpc>
              <a:spcBef>
                <a:spcPts val="300"/>
              </a:spcBef>
            </a:pPr>
            <a:r>
              <a:rPr lang="en-US" sz="2100" dirty="0">
                <a:solidFill>
                  <a:srgbClr val="0000FF"/>
                </a:solidFill>
              </a:rPr>
              <a:t>Adopted policy</a:t>
            </a:r>
          </a:p>
          <a:p>
            <a:pPr marL="685800" lvl="1">
              <a:lnSpc>
                <a:spcPct val="130000"/>
              </a:lnSpc>
              <a:spcBef>
                <a:spcPts val="300"/>
              </a:spcBef>
            </a:pPr>
            <a:r>
              <a:rPr lang="en-US" sz="2100" dirty="0">
                <a:solidFill>
                  <a:srgbClr val="0000FF"/>
                </a:solidFill>
              </a:rPr>
              <a:t>Implemented best practice, etc.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16743" r="37561" b="2566"/>
          <a:stretch/>
        </p:blipFill>
        <p:spPr>
          <a:xfrm>
            <a:off x="5257801" y="4267200"/>
            <a:ext cx="2209800" cy="2118359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7" name="Picture 2" descr="Gaia - The white s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5098" r="57427" b="28536"/>
          <a:stretch/>
        </p:blipFill>
        <p:spPr bwMode="auto">
          <a:xfrm>
            <a:off x="5797869" y="4768115"/>
            <a:ext cx="1129663" cy="11165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1541698"/>
              </p:ext>
            </p:extLst>
          </p:nvPr>
        </p:nvGraphicFramePr>
        <p:xfrm>
          <a:off x="395536" y="-387424"/>
          <a:ext cx="82562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 smtClean="0"/>
              <a:t>Research Data Alliance Approach: 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Focused efforts, tangible progress</a:t>
            </a:r>
            <a:endParaRPr lang="en-US" sz="2400" b="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3568" y="2996952"/>
            <a:ext cx="7704856" cy="3456384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RDA Working Group Deliverables are: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Focused pieces </a:t>
            </a:r>
            <a:r>
              <a:rPr lang="en-US" sz="1600" b="1" dirty="0">
                <a:solidFill>
                  <a:srgbClr val="FF0000"/>
                </a:solidFill>
              </a:rPr>
              <a:t>of </a:t>
            </a:r>
            <a:r>
              <a:rPr lang="en-US" sz="1600" b="1" dirty="0" smtClean="0">
                <a:solidFill>
                  <a:srgbClr val="FF0000"/>
                </a:solidFill>
              </a:rPr>
              <a:t>adopted code, policy, infrastructure, standards, or best </a:t>
            </a:r>
            <a:r>
              <a:rPr lang="en-US" sz="1600" b="1" dirty="0">
                <a:solidFill>
                  <a:srgbClr val="FF0000"/>
                </a:solidFill>
              </a:rPr>
              <a:t>practices </a:t>
            </a:r>
            <a:r>
              <a:rPr lang="en-US" sz="1600" dirty="0"/>
              <a:t>that enable data to be shared and </a:t>
            </a:r>
            <a:r>
              <a:rPr lang="en-US" sz="1600" dirty="0" smtClean="0"/>
              <a:t>exchanged</a:t>
            </a:r>
            <a:endParaRPr lang="en-US" sz="1600" i="1" dirty="0"/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“</a:t>
            </a:r>
            <a:r>
              <a:rPr lang="en-US" sz="1600" b="1" dirty="0">
                <a:solidFill>
                  <a:srgbClr val="FF0000"/>
                </a:solidFill>
              </a:rPr>
              <a:t>Harvestable” efforts </a:t>
            </a:r>
            <a:r>
              <a:rPr lang="en-US" sz="1600" dirty="0"/>
              <a:t>for which </a:t>
            </a:r>
            <a:r>
              <a:rPr lang="en-US" sz="1600" dirty="0" smtClean="0"/>
              <a:t>12-18 months </a:t>
            </a:r>
            <a:r>
              <a:rPr lang="en-US" sz="1600" dirty="0"/>
              <a:t>of work can eliminate a roadblock for a substantial </a:t>
            </a:r>
            <a:r>
              <a:rPr lang="en-US" sz="1600" dirty="0" smtClean="0"/>
              <a:t>community</a:t>
            </a:r>
            <a:endParaRPr lang="en-US" sz="1600" dirty="0"/>
          </a:p>
          <a:p>
            <a:pPr>
              <a:spcBef>
                <a:spcPts val="900"/>
              </a:spcBef>
            </a:pPr>
            <a:r>
              <a:rPr lang="en-US" sz="1600" b="1" dirty="0">
                <a:solidFill>
                  <a:srgbClr val="FF0000"/>
                </a:solidFill>
              </a:rPr>
              <a:t>Efforts that have substantive applicability </a:t>
            </a:r>
            <a:r>
              <a:rPr lang="en-US" sz="1600" dirty="0"/>
              <a:t>to “chunks” of the data community, but may not apply to everyone</a:t>
            </a:r>
          </a:p>
          <a:p>
            <a:pPr>
              <a:spcBef>
                <a:spcPts val="900"/>
              </a:spcBef>
            </a:pPr>
            <a:r>
              <a:rPr lang="en-US" sz="1600" b="1" dirty="0">
                <a:solidFill>
                  <a:srgbClr val="FF0000"/>
                </a:solidFill>
              </a:rPr>
              <a:t>Efforts for which working scientists and researchers can start today </a:t>
            </a:r>
            <a:r>
              <a:rPr lang="en-US" sz="1600" dirty="0" smtClean="0"/>
              <a:t>while </a:t>
            </a:r>
            <a:r>
              <a:rPr lang="en-US" sz="1600" dirty="0"/>
              <a:t>more long-term or far-reaching solutions are </a:t>
            </a:r>
            <a:r>
              <a:rPr lang="en-US" sz="1600" dirty="0" smtClean="0"/>
              <a:t>appropriately </a:t>
            </a:r>
            <a:r>
              <a:rPr lang="en-US" sz="1600" dirty="0"/>
              <a:t>discussed in other venues</a:t>
            </a:r>
          </a:p>
        </p:txBody>
      </p:sp>
    </p:spTree>
    <p:extLst>
      <p:ext uri="{BB962C8B-B14F-4D97-AF65-F5344CB8AC3E}">
        <p14:creationId xmlns:p14="http://schemas.microsoft.com/office/powerpoint/2010/main" val="12623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992888" cy="922114"/>
          </a:xfrm>
        </p:spPr>
        <p:txBody>
          <a:bodyPr>
            <a:normAutofit/>
          </a:bodyPr>
          <a:lstStyle/>
          <a:p>
            <a:r>
              <a:rPr lang="en-US" dirty="0" smtClean="0"/>
              <a:t>Initializing RDA:  </a:t>
            </a:r>
            <a:r>
              <a:rPr lang="en-US" dirty="0" smtClean="0">
                <a:solidFill>
                  <a:schemeClr val="tx1"/>
                </a:solidFill>
              </a:rPr>
              <a:t>Organizational Framework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7864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7864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4400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93090" y="1219200"/>
            <a:ext cx="8134452" cy="5040560"/>
            <a:chOff x="1676419" y="1268759"/>
            <a:chExt cx="6361363" cy="4392489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676419" y="1268759"/>
              <a:ext cx="6361363" cy="4392489"/>
              <a:chOff x="1676419" y="1268759"/>
              <a:chExt cx="6361363" cy="4392489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691320" y="1268759"/>
                <a:ext cx="6298840" cy="3681309"/>
              </a:xfrm>
              <a:prstGeom prst="roundRect">
                <a:avLst/>
              </a:prstGeom>
              <a:solidFill>
                <a:srgbClr val="00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  <a:p>
                <a:pPr algn="ctr">
                  <a:defRPr/>
                </a:pPr>
                <a:endParaRPr lang="en-US" sz="3200" dirty="0"/>
              </a:p>
            </p:txBody>
          </p:sp>
          <p:grpSp>
            <p:nvGrpSpPr>
              <p:cNvPr id="9" name="Group 2"/>
              <p:cNvGrpSpPr>
                <a:grpSpLocks/>
              </p:cNvGrpSpPr>
              <p:nvPr/>
            </p:nvGrpSpPr>
            <p:grpSpPr bwMode="auto">
              <a:xfrm>
                <a:off x="2196116" y="1459254"/>
                <a:ext cx="5511486" cy="3490814"/>
                <a:chOff x="488795" y="334710"/>
                <a:chExt cx="8065186" cy="622084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988259" y="1774642"/>
                  <a:ext cx="0" cy="4780915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84714" y="1774642"/>
                  <a:ext cx="0" cy="4780915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ounded Rectangle 13"/>
                <p:cNvSpPr/>
                <p:nvPr/>
              </p:nvSpPr>
              <p:spPr>
                <a:xfrm>
                  <a:off x="488795" y="334710"/>
                  <a:ext cx="8065186" cy="1083485"/>
                </a:xfrm>
                <a:prstGeom prst="roundRect">
                  <a:avLst/>
                </a:prstGeom>
                <a:solidFill>
                  <a:srgbClr val="FFFFCC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dirty="0">
                      <a:solidFill>
                        <a:srgbClr val="FF0000"/>
                      </a:solidFill>
                    </a:rPr>
                    <a:t>RDA Strategy and Leadership:  </a:t>
                  </a:r>
                  <a:r>
                    <a:rPr lang="en-GB" b="1" dirty="0">
                      <a:solidFill>
                        <a:srgbClr val="FF0000"/>
                      </a:solidFill>
                    </a:rPr>
                    <a:t>Council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i="1" dirty="0">
                      <a:solidFill>
                        <a:schemeClr val="tx1"/>
                      </a:solidFill>
                    </a:rPr>
                    <a:t>Responsible for overarching mission, vision, sustainability of RDA</a:t>
                  </a: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539899" y="1774643"/>
                  <a:ext cx="2447776" cy="2844222"/>
                </a:xfrm>
                <a:prstGeom prst="roundRect">
                  <a:avLst/>
                </a:prstGeom>
                <a:solidFill>
                  <a:srgbClr val="FFFFCC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dirty="0">
                      <a:solidFill>
                        <a:srgbClr val="FF0000"/>
                      </a:solidFill>
                    </a:rPr>
                    <a:t>Technical Leadership: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b="1" dirty="0">
                      <a:solidFill>
                        <a:srgbClr val="FF0000"/>
                      </a:solidFill>
                    </a:rPr>
                    <a:t>Technical Advisory </a:t>
                  </a:r>
                  <a:r>
                    <a:rPr lang="en-GB" b="1" dirty="0" smtClean="0">
                      <a:solidFill>
                        <a:srgbClr val="FF0000"/>
                      </a:solidFill>
                    </a:rPr>
                    <a:t>Group  </a:t>
                  </a:r>
                  <a:r>
                    <a:rPr lang="en-GB" b="1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GB" b="1" dirty="0" smtClean="0">
                      <a:solidFill>
                        <a:srgbClr val="FF0000"/>
                      </a:solidFill>
                    </a:rPr>
                    <a:t>TAG)</a:t>
                  </a:r>
                  <a:r>
                    <a:rPr lang="en-GB" b="1" dirty="0">
                      <a:solidFill>
                        <a:srgbClr val="FF0000"/>
                      </a:solidFill>
                    </a:rPr>
                    <a:t/>
                  </a:r>
                  <a:br>
                    <a:rPr lang="en-GB" b="1" dirty="0">
                      <a:solidFill>
                        <a:srgbClr val="FF0000"/>
                      </a:solidFill>
                    </a:rPr>
                  </a:br>
                  <a:endParaRPr lang="en-GB" sz="1400" dirty="0">
                    <a:solidFill>
                      <a:srgbClr val="FF0000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i="1" dirty="0">
                      <a:solidFill>
                        <a:schemeClr val="tx1"/>
                      </a:solidFill>
                    </a:rPr>
                    <a:t>Responsible for Technical Roadmap</a:t>
                  </a: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3146679" y="1774643"/>
                  <a:ext cx="2329207" cy="2844222"/>
                </a:xfrm>
                <a:prstGeom prst="roundRect">
                  <a:avLst/>
                </a:prstGeom>
                <a:solidFill>
                  <a:srgbClr val="FFFFCC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dirty="0">
                      <a:solidFill>
                        <a:srgbClr val="FF0000"/>
                      </a:solidFill>
                    </a:rPr>
                    <a:t>Administrative Leadership:</a:t>
                  </a:r>
                  <a:br>
                    <a:rPr lang="en-GB" dirty="0">
                      <a:solidFill>
                        <a:srgbClr val="FF0000"/>
                      </a:solidFill>
                    </a:rPr>
                  </a:br>
                  <a:r>
                    <a:rPr lang="en-GB" b="1" dirty="0">
                      <a:solidFill>
                        <a:srgbClr val="FF0000"/>
                      </a:solidFill>
                    </a:rPr>
                    <a:t>Secretariat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200" dirty="0">
                    <a:solidFill>
                      <a:srgbClr val="FF0000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i="1" dirty="0">
                      <a:solidFill>
                        <a:schemeClr val="tx1"/>
                      </a:solidFill>
                    </a:rPr>
                    <a:t>Responsible for Administration and Operations</a:t>
                  </a: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5574720" y="1774643"/>
                  <a:ext cx="2979261" cy="2844222"/>
                </a:xfrm>
                <a:prstGeom prst="roundRect">
                  <a:avLst/>
                </a:prstGeom>
                <a:solidFill>
                  <a:srgbClr val="FFFFCC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dirty="0">
                      <a:solidFill>
                        <a:srgbClr val="FF0000"/>
                      </a:solidFill>
                    </a:rPr>
                    <a:t>Organizational Partners:  </a:t>
                  </a:r>
                  <a:r>
                    <a:rPr lang="en-GB" b="1" dirty="0">
                      <a:solidFill>
                        <a:srgbClr val="FF0000"/>
                      </a:solidFill>
                    </a:rPr>
                    <a:t>Organisational Advisory </a:t>
                  </a:r>
                  <a:r>
                    <a:rPr lang="en-GB" b="1" dirty="0" smtClean="0">
                      <a:solidFill>
                        <a:srgbClr val="FF0000"/>
                      </a:solidFill>
                    </a:rPr>
                    <a:t>Group (OAG)</a:t>
                  </a:r>
                  <a:endParaRPr lang="en-GB" b="1" dirty="0">
                    <a:solidFill>
                      <a:srgbClr val="FF0000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200" i="1" dirty="0">
                    <a:solidFill>
                      <a:schemeClr val="tx1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i="1" dirty="0">
                      <a:solidFill>
                        <a:schemeClr val="tx1"/>
                      </a:solidFill>
                    </a:rPr>
                    <a:t>Responsible for Process </a:t>
                  </a:r>
                  <a:r>
                    <a:rPr lang="en-GB" sz="1600" i="1" dirty="0" smtClean="0">
                      <a:solidFill>
                        <a:schemeClr val="tx1"/>
                      </a:solidFill>
                    </a:rPr>
                    <a:t>and Strategy Reference </a:t>
                  </a:r>
                  <a:r>
                    <a:rPr lang="en-GB" sz="1600" i="1" dirty="0">
                      <a:solidFill>
                        <a:schemeClr val="tx1"/>
                      </a:solidFill>
                    </a:rPr>
                    <a:t>Document</a:t>
                  </a:r>
                </a:p>
              </p:txBody>
            </p:sp>
            <p:sp>
              <p:nvSpPr>
                <p:cNvPr id="1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553842" y="4332090"/>
                  <a:ext cx="2433833" cy="57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/>
                  <a:endParaRPr lang="en-GB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1691320" y="5121513"/>
                <a:ext cx="6346462" cy="539735"/>
              </a:xfrm>
              <a:prstGeom prst="roundRect">
                <a:avLst/>
              </a:prstGeom>
              <a:solidFill>
                <a:srgbClr val="EAEAEA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Government Group</a:t>
                </a:r>
                <a:r>
                  <a:rPr lang="en-US" b="1" dirty="0">
                    <a:solidFill>
                      <a:srgbClr val="FF0000"/>
                    </a:solidFill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Appropriate International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R&amp;D Agency Support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5"/>
              <p:cNvSpPr txBox="1">
                <a:spLocks noChangeArrowheads="1"/>
              </p:cNvSpPr>
              <p:nvPr/>
            </p:nvSpPr>
            <p:spPr bwMode="auto">
              <a:xfrm rot="16200000">
                <a:off x="798559" y="2819488"/>
                <a:ext cx="2116755" cy="36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b="1" dirty="0" smtClean="0">
                    <a:solidFill>
                      <a:srgbClr val="FFFF00"/>
                    </a:solidFill>
                  </a:rPr>
                  <a:t>RDA Membership</a:t>
                </a:r>
                <a:endParaRPr lang="en-US" sz="3200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196116" y="3964259"/>
              <a:ext cx="5509897" cy="815952"/>
            </a:xfrm>
            <a:prstGeom prst="roundRect">
              <a:avLst/>
            </a:prstGeom>
            <a:solidFill>
              <a:srgbClr val="FFFFCC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FF0000"/>
                  </a:solidFill>
                </a:rPr>
                <a:t>Community Impact:  </a:t>
              </a:r>
              <a:r>
                <a:rPr lang="en-GB" b="1" dirty="0">
                  <a:solidFill>
                    <a:srgbClr val="FF0000"/>
                  </a:solidFill>
                </a:rPr>
                <a:t>Working Groups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i="1" dirty="0">
                  <a:solidFill>
                    <a:schemeClr val="tx1"/>
                  </a:solidFill>
                </a:rPr>
                <a:t>Responsible for impactful, outcome-oriented efforts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5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Working Group Efforts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2201692"/>
              </p:ext>
            </p:extLst>
          </p:nvPr>
        </p:nvGraphicFramePr>
        <p:xfrm>
          <a:off x="838200" y="12192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8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iCordi PPT Template</Template>
  <TotalTime>24085</TotalTime>
  <Words>767</Words>
  <Application>Microsoft Office PowerPoint</Application>
  <PresentationFormat>On-screen Show (4:3)</PresentationFormat>
  <Paragraphs>120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Red theme</vt:lpstr>
      <vt:lpstr>Introduction to the Research Data Alliance </vt:lpstr>
      <vt:lpstr>Digital Data has hit the “Tipping Point” as a National and Global Priority</vt:lpstr>
      <vt:lpstr>It’s Not Just Your Data, It’s Other People’s Data  Data Sharing Fundamental to Data-Driven Innovation</vt:lpstr>
      <vt:lpstr>Common Infrastructure, Policy and Practice Drives Data Sharing and Exchange throughout the Data Life Cycle</vt:lpstr>
      <vt:lpstr>Community efforts accelerate data-driven discovery and innovation</vt:lpstr>
      <vt:lpstr>Research Data Alliance:  New Community Organization to Accelerate Global Data Sharing and Exchange</vt:lpstr>
      <vt:lpstr>Research Data Alliance Approach:   Focused efforts, tangible progress</vt:lpstr>
      <vt:lpstr>Initializing RDA:  Organizational Framework </vt:lpstr>
      <vt:lpstr>Creating Working Group Efforts</vt:lpstr>
      <vt:lpstr>Making Data Work:   Assessing Case  Statement Impact </vt:lpstr>
      <vt:lpstr>Building the RDA</vt:lpstr>
      <vt:lpstr>“T=0” in 2013:  High-profile, high impact  first RDA Plenary and Launch</vt:lpstr>
      <vt:lpstr>  </vt:lpstr>
    </vt:vector>
  </TitlesOfParts>
  <Company>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Leif laaksonen</dc:creator>
  <cp:lastModifiedBy>Fran Berman</cp:lastModifiedBy>
  <cp:revision>229</cp:revision>
  <cp:lastPrinted>2013-02-20T19:34:19Z</cp:lastPrinted>
  <dcterms:created xsi:type="dcterms:W3CDTF">2012-09-17T06:49:49Z</dcterms:created>
  <dcterms:modified xsi:type="dcterms:W3CDTF">2013-02-27T19:46:05Z</dcterms:modified>
</cp:coreProperties>
</file>