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2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7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9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6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2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9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6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7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5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7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994B3-A49A-447C-9669-D9D6CB22CF73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70856-C672-42FC-8227-20F0BC2A1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3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Air pollution in Mexico City: new measurement methods and health impacts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Dalal Najib- National Academies, USA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The purpose of this project is to measure PM concentration in Mexico city and the neighboring suburbs</a:t>
            </a:r>
          </a:p>
          <a:p>
            <a:r>
              <a:rPr lang="en-US" dirty="0" smtClean="0"/>
              <a:t>3 measurements stations have been set across the city to monitor levels of XXX</a:t>
            </a:r>
          </a:p>
          <a:p>
            <a:r>
              <a:rPr lang="en-US" dirty="0" smtClean="0"/>
              <a:t>Data is gathered in a health center on monthly basis to track XXXX</a:t>
            </a:r>
          </a:p>
          <a:p>
            <a:r>
              <a:rPr lang="en-US" dirty="0" smtClean="0"/>
              <a:t>XXXXXX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0"/>
            <a:ext cx="838589" cy="72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01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Air pollution in Mexico City: new measurement methods and health impacts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Measuring PM concentration is important because…</a:t>
            </a:r>
          </a:p>
          <a:p>
            <a:r>
              <a:rPr lang="en-US" dirty="0" smtClean="0"/>
              <a:t>Number of researcher/students/community members involved</a:t>
            </a:r>
          </a:p>
          <a:p>
            <a:r>
              <a:rPr lang="en-US" dirty="0" smtClean="0"/>
              <a:t>Two outreach workshops have been organized</a:t>
            </a:r>
          </a:p>
          <a:p>
            <a:r>
              <a:rPr lang="en-US" dirty="0" smtClean="0"/>
              <a:t>Results obtained can be used by policy makers for 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0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97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Air pollution in Mexico City: new measurement methods and health impacts   Dalal Najib- National Academies, USA</vt:lpstr>
      <vt:lpstr>Air pollution in Mexico City: new measurement methods and health impacts</vt:lpstr>
    </vt:vector>
  </TitlesOfParts>
  <Company>The National Academies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dnajib</dc:creator>
  <cp:lastModifiedBy>dnajib</cp:lastModifiedBy>
  <cp:revision>5</cp:revision>
  <dcterms:created xsi:type="dcterms:W3CDTF">2013-08-19T22:33:01Z</dcterms:created>
  <dcterms:modified xsi:type="dcterms:W3CDTF">2013-08-20T14:26:24Z</dcterms:modified>
</cp:coreProperties>
</file>