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"/>
  </p:notesMasterIdLst>
  <p:sldIdLst>
    <p:sldId id="291" r:id="rId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CC3300"/>
    <a:srgbClr val="E2A4E4"/>
    <a:srgbClr val="54959C"/>
    <a:srgbClr val="B736BA"/>
    <a:srgbClr val="9E7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050" autoAdjust="0"/>
  </p:normalViewPr>
  <p:slideViewPr>
    <p:cSldViewPr>
      <p:cViewPr>
        <p:scale>
          <a:sx n="52" d="100"/>
          <a:sy n="52" d="100"/>
        </p:scale>
        <p:origin x="-1690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BC26F0DA-4834-4DA4-9595-925DF1AA01EC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FE66C732-F88E-4F5D-B717-7C1B9A5A1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55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DD25-B035-410B-8285-06D48DC1572D}" type="datetime1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9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0DCA-538C-4323-BEDE-83B6FF2031F8}" type="datetime1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1E44-BDEF-4A7D-AA25-2DCAC82AFDC6}" type="datetime1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65577-6975-4F09-BC34-B035BE83400E}" type="datetime1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22814"/>
            <a:ext cx="838200" cy="2590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3462339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35A09-ACA4-43D9-9838-BB64BDE98FE6}" type="datetime1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6777-C6A1-4AC6-B82C-35ABD54E96A9}" type="datetime1">
              <a:rPr lang="en-US" smtClean="0"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200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0B280-416C-43E2-A58D-07E8639BDDD9}" type="datetime1">
              <a:rPr lang="en-US" smtClean="0"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1877-6F58-4A3B-96B1-737C10567B85}" type="datetime1">
              <a:rPr lang="en-US" smtClean="0"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C8ED-C0BB-4025-A4E2-09A91494775C}" type="datetime1">
              <a:rPr lang="en-US" smtClean="0"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2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648F4-CA88-45D2-9AED-2BB76720F18C}" type="datetime1">
              <a:rPr lang="en-US" smtClean="0"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1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6FC4D-7992-4EAF-8766-20E986EF997A}" type="datetime1">
              <a:rPr lang="en-US" smtClean="0"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BDE835B7-10A2-4D59-A91B-45BE7217BAF4}" type="datetime1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1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AF30C94B-4257-4880-BBA2-1636A5E5A1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Economic </a:t>
            </a:r>
            <a:r>
              <a:rPr lang="en-US" sz="2400" dirty="0"/>
              <a:t>Sustainability of Data </a:t>
            </a:r>
            <a:r>
              <a:rPr lang="en-US" sz="2400" dirty="0" smtClean="0"/>
              <a:t>Repositories: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Asking the Right questions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94B-4257-4880-BBA2-1636A5E5A10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1. What Costs?</a:t>
            </a:r>
          </a:p>
          <a:p>
            <a:r>
              <a:rPr lang="en-US" sz="2800" dirty="0" smtClean="0"/>
              <a:t>2. What Efficiencies?</a:t>
            </a:r>
          </a:p>
          <a:p>
            <a:r>
              <a:rPr lang="en-US" sz="2800" dirty="0" smtClean="0"/>
              <a:t>3. What Policies?</a:t>
            </a:r>
          </a:p>
          <a:p>
            <a:r>
              <a:rPr lang="en-US" sz="2800" dirty="0" smtClean="0"/>
              <a:t>4. What Practices?</a:t>
            </a:r>
          </a:p>
          <a:p>
            <a:r>
              <a:rPr lang="en-US" sz="2800" dirty="0" smtClean="0"/>
              <a:t>5. Libraries </a:t>
            </a:r>
            <a:r>
              <a:rPr lang="en-US" sz="2800" u="sng" dirty="0" smtClean="0"/>
              <a:t>and</a:t>
            </a:r>
            <a:r>
              <a:rPr lang="en-US" sz="2800" dirty="0" smtClean="0"/>
              <a:t> Data . . .Together?</a:t>
            </a:r>
          </a:p>
          <a:p>
            <a:r>
              <a:rPr lang="en-US" sz="2800" dirty="0" smtClean="0"/>
              <a:t>6. Looking at Data . . . Differently?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028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14:reveal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2160</TotalTime>
  <Words>47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Horizon</vt:lpstr>
      <vt:lpstr>Economic Sustainability of Data Repositories:  Asking the Right questions</vt:lpstr>
    </vt:vector>
  </TitlesOfParts>
  <Company>U.S. Geological Survey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Huffine, Richard L.</dc:creator>
  <cp:lastModifiedBy>McDermott, Michael P.</cp:lastModifiedBy>
  <cp:revision>162</cp:revision>
  <cp:lastPrinted>2013-09-06T20:59:48Z</cp:lastPrinted>
  <dcterms:created xsi:type="dcterms:W3CDTF">2012-09-25T02:25:12Z</dcterms:created>
  <dcterms:modified xsi:type="dcterms:W3CDTF">2014-03-12T00:41:15Z</dcterms:modified>
</cp:coreProperties>
</file>