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5" r:id="rId1"/>
    <p:sldMasterId id="2147483807" r:id="rId2"/>
  </p:sldMasterIdLst>
  <p:notesMasterIdLst>
    <p:notesMasterId r:id="rId10"/>
  </p:notesMasterIdLst>
  <p:handoutMasterIdLst>
    <p:handoutMasterId r:id="rId11"/>
  </p:handoutMasterIdLst>
  <p:sldIdLst>
    <p:sldId id="357" r:id="rId3"/>
    <p:sldId id="392" r:id="rId4"/>
    <p:sldId id="412" r:id="rId5"/>
    <p:sldId id="421" r:id="rId6"/>
    <p:sldId id="439" r:id="rId7"/>
    <p:sldId id="440" r:id="rId8"/>
    <p:sldId id="419" r:id="rId9"/>
  </p:sldIdLst>
  <p:sldSz cx="12192000" cy="6858000"/>
  <p:notesSz cx="7010400" cy="92964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F4F514-A92B-478D-8089-C23428E861A7}">
          <p14:sldIdLst>
            <p14:sldId id="357"/>
            <p14:sldId id="392"/>
            <p14:sldId id="412"/>
            <p14:sldId id="421"/>
            <p14:sldId id="439"/>
            <p14:sldId id="440"/>
            <p14:sldId id="4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12" userDrawn="1">
          <p15:clr>
            <a:srgbClr val="A4A3A4"/>
          </p15:clr>
        </p15:guide>
        <p15:guide id="2" pos="360" userDrawn="1">
          <p15:clr>
            <a:srgbClr val="A4A3A4"/>
          </p15:clr>
        </p15:guide>
        <p15:guide id="3" orient="horz" pos="696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pos="7680" userDrawn="1">
          <p15:clr>
            <a:srgbClr val="A4A3A4"/>
          </p15:clr>
        </p15:guide>
        <p15:guide id="6" pos="7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8E9"/>
    <a:srgbClr val="E2C485"/>
    <a:srgbClr val="CFD9E9"/>
    <a:srgbClr val="8FA0D0"/>
    <a:srgbClr val="B1BBD7"/>
    <a:srgbClr val="97A4C9"/>
    <a:srgbClr val="6A7DB1"/>
    <a:srgbClr val="B5DDF2"/>
    <a:srgbClr val="65CBF9"/>
    <a:srgbClr val="1D3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8" autoAdjust="0"/>
    <p:restoredTop sz="95814" autoAdjust="0"/>
  </p:normalViewPr>
  <p:slideViewPr>
    <p:cSldViewPr snapToGrid="0" showGuides="1">
      <p:cViewPr varScale="1">
        <p:scale>
          <a:sx n="107" d="100"/>
          <a:sy n="107" d="100"/>
        </p:scale>
        <p:origin x="618" y="96"/>
      </p:cViewPr>
      <p:guideLst>
        <p:guide orient="horz" pos="3912"/>
        <p:guide pos="360"/>
        <p:guide orient="horz" pos="696"/>
        <p:guide/>
        <p:guide pos="7680"/>
        <p:guide pos="72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2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E0205-494E-4040-B0D9-8E07CF7D418F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24973-F30B-40DD-A6C3-EDB41888D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44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AD1A13-4BEA-4083-89ED-7D420316E6C4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2EA05C0-96F1-4EE9-A314-03FAF968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36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A05C0-96F1-4EE9-A314-03FAF968D1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16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36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574675" y="768350"/>
            <a:ext cx="6835775" cy="38465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799468" y="4872995"/>
            <a:ext cx="6388446" cy="4615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260" tIns="51116" rIns="102260" bIns="51116" anchor="t" anchorCtr="0">
            <a:noAutofit/>
          </a:bodyPr>
          <a:lstStyle/>
          <a:p>
            <a:pPr defTabSz="966612">
              <a:buClr>
                <a:schemeClr val="dk1"/>
              </a:buClr>
              <a:defRPr/>
            </a:pPr>
            <a:endParaRPr lang="en-US" dirty="0"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4523685" y="9742487"/>
            <a:ext cx="3461859" cy="51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260" tIns="51116" rIns="102260" bIns="51116" anchor="b" anchorCtr="0">
            <a:noAutofit/>
          </a:bodyPr>
          <a:lstStyle/>
          <a:p>
            <a:pPr defTabSz="966612">
              <a:buClr>
                <a:prstClr val="black"/>
              </a:buClr>
              <a:defRPr/>
            </a:pPr>
            <a:fld id="{00000000-1234-1234-1234-123412341234}" type="slidenum">
              <a:rPr lang="en-US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pPr defTabSz="966612">
                <a:buClr>
                  <a:prstClr val="black"/>
                </a:buClr>
                <a:defRPr/>
              </a:pPr>
              <a:t>3</a:t>
            </a:fld>
            <a:endParaRPr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5221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82863-384D-A645-9536-8F1BA5D66C3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331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FFD6D-D315-4526-AC80-2BB0D17D0F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90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36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FFD6D-D315-4526-AC80-2BB0D17D0F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6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2C58FA-16A3-D246-B1C3-01765E109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88952" cy="68562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F9B0E68B-0757-4BA3-87F6-DF71C5BB46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9695" y="4631678"/>
            <a:ext cx="5797548" cy="369332"/>
          </a:xfrm>
        </p:spPr>
        <p:txBody>
          <a:bodyPr>
            <a:sp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B6AD8B0-6071-D843-8CBD-A026DFD7F7B0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40447291-DFC1-7742-81F8-E8B5E7159F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506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0038D3A7-46BD-C148-A837-D1C63C5B6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684554BE-B209-C940-B18D-04762F121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506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027B2E9-6DF0-C342-B3DE-FFBB72666B43}"/>
              </a:ext>
            </a:extLst>
          </p:cNvPr>
          <p:cNvGrpSpPr/>
          <p:nvPr/>
        </p:nvGrpSpPr>
        <p:grpSpPr>
          <a:xfrm>
            <a:off x="625280" y="2996312"/>
            <a:ext cx="2650484" cy="572047"/>
            <a:chOff x="339725" y="371475"/>
            <a:chExt cx="2647951" cy="571500"/>
          </a:xfrm>
          <a:solidFill>
            <a:srgbClr val="849BCE"/>
          </a:solidFill>
        </p:grpSpPr>
        <p:sp>
          <p:nvSpPr>
            <p:cNvPr id="82" name="Freeform 55">
              <a:extLst>
                <a:ext uri="{FF2B5EF4-FFF2-40B4-BE49-F238E27FC236}">
                  <a16:creationId xmlns:a16="http://schemas.microsoft.com/office/drawing/2014/main" id="{741571DD-23D7-C74F-8B7B-AB6FCB404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3 w 167"/>
                <a:gd name="T7" fmla="*/ 31 h 307"/>
                <a:gd name="T8" fmla="*/ 33 w 167"/>
                <a:gd name="T9" fmla="*/ 137 h 307"/>
                <a:gd name="T10" fmla="*/ 165 w 167"/>
                <a:gd name="T11" fmla="*/ 137 h 307"/>
                <a:gd name="T12" fmla="*/ 165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3" y="31"/>
                  </a:lnTo>
                  <a:lnTo>
                    <a:pt x="33" y="137"/>
                  </a:lnTo>
                  <a:lnTo>
                    <a:pt x="165" y="137"/>
                  </a:lnTo>
                  <a:lnTo>
                    <a:pt x="165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3" name="Freeform 56">
              <a:extLst>
                <a:ext uri="{FF2B5EF4-FFF2-40B4-BE49-F238E27FC236}">
                  <a16:creationId xmlns:a16="http://schemas.microsoft.com/office/drawing/2014/main" id="{21845045-A505-6245-B429-97DA55549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417513"/>
              <a:ext cx="393700" cy="487363"/>
            </a:xfrm>
            <a:custGeom>
              <a:avLst/>
              <a:gdLst>
                <a:gd name="T0" fmla="*/ 104 w 248"/>
                <a:gd name="T1" fmla="*/ 149 h 307"/>
                <a:gd name="T2" fmla="*/ 7 w 248"/>
                <a:gd name="T3" fmla="*/ 0 h 307"/>
                <a:gd name="T4" fmla="*/ 45 w 248"/>
                <a:gd name="T5" fmla="*/ 0 h 307"/>
                <a:gd name="T6" fmla="*/ 123 w 248"/>
                <a:gd name="T7" fmla="*/ 122 h 307"/>
                <a:gd name="T8" fmla="*/ 200 w 248"/>
                <a:gd name="T9" fmla="*/ 0 h 307"/>
                <a:gd name="T10" fmla="*/ 238 w 248"/>
                <a:gd name="T11" fmla="*/ 0 h 307"/>
                <a:gd name="T12" fmla="*/ 141 w 248"/>
                <a:gd name="T13" fmla="*/ 149 h 307"/>
                <a:gd name="T14" fmla="*/ 248 w 248"/>
                <a:gd name="T15" fmla="*/ 307 h 307"/>
                <a:gd name="T16" fmla="*/ 208 w 248"/>
                <a:gd name="T17" fmla="*/ 307 h 307"/>
                <a:gd name="T18" fmla="*/ 123 w 248"/>
                <a:gd name="T19" fmla="*/ 175 h 307"/>
                <a:gd name="T20" fmla="*/ 38 w 248"/>
                <a:gd name="T21" fmla="*/ 307 h 307"/>
                <a:gd name="T22" fmla="*/ 0 w 248"/>
                <a:gd name="T23" fmla="*/ 307 h 307"/>
                <a:gd name="T24" fmla="*/ 104 w 248"/>
                <a:gd name="T25" fmla="*/ 14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07">
                  <a:moveTo>
                    <a:pt x="104" y="149"/>
                  </a:moveTo>
                  <a:lnTo>
                    <a:pt x="7" y="0"/>
                  </a:lnTo>
                  <a:lnTo>
                    <a:pt x="45" y="0"/>
                  </a:lnTo>
                  <a:lnTo>
                    <a:pt x="123" y="122"/>
                  </a:lnTo>
                  <a:lnTo>
                    <a:pt x="200" y="0"/>
                  </a:lnTo>
                  <a:lnTo>
                    <a:pt x="238" y="0"/>
                  </a:lnTo>
                  <a:lnTo>
                    <a:pt x="141" y="149"/>
                  </a:lnTo>
                  <a:lnTo>
                    <a:pt x="248" y="307"/>
                  </a:lnTo>
                  <a:lnTo>
                    <a:pt x="208" y="307"/>
                  </a:lnTo>
                  <a:lnTo>
                    <a:pt x="123" y="175"/>
                  </a:lnTo>
                  <a:lnTo>
                    <a:pt x="38" y="307"/>
                  </a:lnTo>
                  <a:lnTo>
                    <a:pt x="0" y="307"/>
                  </a:lnTo>
                  <a:lnTo>
                    <a:pt x="10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4" name="Freeform 57">
              <a:extLst>
                <a:ext uri="{FF2B5EF4-FFF2-40B4-BE49-F238E27FC236}">
                  <a16:creationId xmlns:a16="http://schemas.microsoft.com/office/drawing/2014/main" id="{E5B81036-EB34-9943-8B1D-09C6E2A722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3" y="417513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8 w 82"/>
                <a:gd name="T3" fmla="*/ 8 h 128"/>
                <a:gd name="T4" fmla="*/ 82 w 82"/>
                <a:gd name="T5" fmla="*/ 39 h 128"/>
                <a:gd name="T6" fmla="*/ 69 w 82"/>
                <a:gd name="T7" fmla="*/ 69 h 128"/>
                <a:gd name="T8" fmla="*/ 35 w 82"/>
                <a:gd name="T9" fmla="*/ 78 h 128"/>
                <a:gd name="T10" fmla="*/ 14 w 82"/>
                <a:gd name="T11" fmla="*/ 78 h 128"/>
                <a:gd name="T12" fmla="*/ 14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4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8 w 82"/>
                <a:gd name="T29" fmla="*/ 18 h 128"/>
                <a:gd name="T30" fmla="*/ 34 w 82"/>
                <a:gd name="T31" fmla="*/ 13 h 128"/>
                <a:gd name="T32" fmla="*/ 14 w 82"/>
                <a:gd name="T33" fmla="*/ 13 h 128"/>
                <a:gd name="T34" fmla="*/ 14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0" y="2"/>
                    <a:pt x="68" y="8"/>
                  </a:cubicBezTo>
                  <a:cubicBezTo>
                    <a:pt x="77" y="15"/>
                    <a:pt x="82" y="27"/>
                    <a:pt x="82" y="39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0" y="76"/>
                    <a:pt x="52" y="78"/>
                    <a:pt x="3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4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2"/>
                    <a:pt x="58" y="18"/>
                  </a:cubicBezTo>
                  <a:cubicBezTo>
                    <a:pt x="52" y="14"/>
                    <a:pt x="45" y="13"/>
                    <a:pt x="34" y="1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5" name="Freeform 58">
              <a:extLst>
                <a:ext uri="{FF2B5EF4-FFF2-40B4-BE49-F238E27FC236}">
                  <a16:creationId xmlns:a16="http://schemas.microsoft.com/office/drawing/2014/main" id="{0683517C-1DA1-2448-ABB0-D4D3A1D38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417513"/>
              <a:ext cx="236538" cy="487363"/>
            </a:xfrm>
            <a:custGeom>
              <a:avLst/>
              <a:gdLst>
                <a:gd name="T0" fmla="*/ 0 w 149"/>
                <a:gd name="T1" fmla="*/ 0 h 307"/>
                <a:gd name="T2" fmla="*/ 33 w 149"/>
                <a:gd name="T3" fmla="*/ 0 h 307"/>
                <a:gd name="T4" fmla="*/ 33 w 149"/>
                <a:gd name="T5" fmla="*/ 276 h 307"/>
                <a:gd name="T6" fmla="*/ 149 w 149"/>
                <a:gd name="T7" fmla="*/ 276 h 307"/>
                <a:gd name="T8" fmla="*/ 149 w 149"/>
                <a:gd name="T9" fmla="*/ 307 h 307"/>
                <a:gd name="T10" fmla="*/ 0 w 149"/>
                <a:gd name="T11" fmla="*/ 307 h 307"/>
                <a:gd name="T12" fmla="*/ 0 w 149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7">
                  <a:moveTo>
                    <a:pt x="0" y="0"/>
                  </a:moveTo>
                  <a:lnTo>
                    <a:pt x="33" y="0"/>
                  </a:lnTo>
                  <a:lnTo>
                    <a:pt x="33" y="276"/>
                  </a:lnTo>
                  <a:lnTo>
                    <a:pt x="149" y="276"/>
                  </a:lnTo>
                  <a:lnTo>
                    <a:pt x="149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6" name="Freeform 59">
              <a:extLst>
                <a:ext uri="{FF2B5EF4-FFF2-40B4-BE49-F238E27FC236}">
                  <a16:creationId xmlns:a16="http://schemas.microsoft.com/office/drawing/2014/main" id="{F17B2719-F668-534F-BF1D-3BCE43455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17513"/>
              <a:ext cx="327025" cy="487363"/>
            </a:xfrm>
            <a:custGeom>
              <a:avLst/>
              <a:gdLst>
                <a:gd name="T0" fmla="*/ 0 w 87"/>
                <a:gd name="T1" fmla="*/ 0 h 128"/>
                <a:gd name="T2" fmla="*/ 34 w 87"/>
                <a:gd name="T3" fmla="*/ 0 h 128"/>
                <a:gd name="T4" fmla="*/ 70 w 87"/>
                <a:gd name="T5" fmla="*/ 7 h 128"/>
                <a:gd name="T6" fmla="*/ 87 w 87"/>
                <a:gd name="T7" fmla="*/ 41 h 128"/>
                <a:gd name="T8" fmla="*/ 79 w 87"/>
                <a:gd name="T9" fmla="*/ 66 h 128"/>
                <a:gd name="T10" fmla="*/ 51 w 87"/>
                <a:gd name="T11" fmla="*/ 80 h 128"/>
                <a:gd name="T12" fmla="*/ 83 w 87"/>
                <a:gd name="T13" fmla="*/ 128 h 128"/>
                <a:gd name="T14" fmla="*/ 67 w 87"/>
                <a:gd name="T15" fmla="*/ 128 h 128"/>
                <a:gd name="T16" fmla="*/ 31 w 87"/>
                <a:gd name="T17" fmla="*/ 72 h 128"/>
                <a:gd name="T18" fmla="*/ 35 w 87"/>
                <a:gd name="T19" fmla="*/ 72 h 128"/>
                <a:gd name="T20" fmla="*/ 63 w 87"/>
                <a:gd name="T21" fmla="*/ 66 h 128"/>
                <a:gd name="T22" fmla="*/ 73 w 87"/>
                <a:gd name="T23" fmla="*/ 42 h 128"/>
                <a:gd name="T24" fmla="*/ 61 w 87"/>
                <a:gd name="T25" fmla="*/ 17 h 128"/>
                <a:gd name="T26" fmla="*/ 35 w 87"/>
                <a:gd name="T27" fmla="*/ 13 h 128"/>
                <a:gd name="T28" fmla="*/ 15 w 87"/>
                <a:gd name="T29" fmla="*/ 13 h 128"/>
                <a:gd name="T30" fmla="*/ 15 w 87"/>
                <a:gd name="T31" fmla="*/ 128 h 128"/>
                <a:gd name="T32" fmla="*/ 0 w 87"/>
                <a:gd name="T33" fmla="*/ 128 h 128"/>
                <a:gd name="T34" fmla="*/ 0 w 8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28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4" y="0"/>
                    <a:pt x="63" y="2"/>
                    <a:pt x="70" y="7"/>
                  </a:cubicBezTo>
                  <a:cubicBezTo>
                    <a:pt x="80" y="13"/>
                    <a:pt x="87" y="27"/>
                    <a:pt x="87" y="41"/>
                  </a:cubicBezTo>
                  <a:cubicBezTo>
                    <a:pt x="87" y="50"/>
                    <a:pt x="85" y="59"/>
                    <a:pt x="79" y="66"/>
                  </a:cubicBezTo>
                  <a:cubicBezTo>
                    <a:pt x="72" y="77"/>
                    <a:pt x="63" y="79"/>
                    <a:pt x="51" y="80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4" y="72"/>
                    <a:pt x="57" y="72"/>
                    <a:pt x="63" y="66"/>
                  </a:cubicBezTo>
                  <a:cubicBezTo>
                    <a:pt x="70" y="59"/>
                    <a:pt x="73" y="51"/>
                    <a:pt x="73" y="42"/>
                  </a:cubicBezTo>
                  <a:cubicBezTo>
                    <a:pt x="73" y="33"/>
                    <a:pt x="69" y="23"/>
                    <a:pt x="61" y="17"/>
                  </a:cubicBezTo>
                  <a:cubicBezTo>
                    <a:pt x="54" y="13"/>
                    <a:pt x="46" y="13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7" name="Freeform 60">
              <a:extLst>
                <a:ext uri="{FF2B5EF4-FFF2-40B4-BE49-F238E27FC236}">
                  <a16:creationId xmlns:a16="http://schemas.microsoft.com/office/drawing/2014/main" id="{D70AD8D8-93C3-BB45-8B66-994C6863D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5 w 167"/>
                <a:gd name="T7" fmla="*/ 31 h 307"/>
                <a:gd name="T8" fmla="*/ 35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5 w 167"/>
                <a:gd name="T15" fmla="*/ 168 h 307"/>
                <a:gd name="T16" fmla="*/ 35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5" y="31"/>
                  </a:lnTo>
                  <a:lnTo>
                    <a:pt x="35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5" y="168"/>
                  </a:lnTo>
                  <a:lnTo>
                    <a:pt x="35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8" name="Freeform 61">
              <a:extLst>
                <a:ext uri="{FF2B5EF4-FFF2-40B4-BE49-F238E27FC236}">
                  <a16:creationId xmlns:a16="http://schemas.microsoft.com/office/drawing/2014/main" id="{4F7C5576-04A7-AA48-85AF-6E1F601F5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371475"/>
              <a:ext cx="561975" cy="571500"/>
            </a:xfrm>
            <a:custGeom>
              <a:avLst/>
              <a:gdLst>
                <a:gd name="T0" fmla="*/ 75 w 150"/>
                <a:gd name="T1" fmla="*/ 0 h 150"/>
                <a:gd name="T2" fmla="*/ 71 w 150"/>
                <a:gd name="T3" fmla="*/ 1 h 150"/>
                <a:gd name="T4" fmla="*/ 134 w 150"/>
                <a:gd name="T5" fmla="*/ 67 h 150"/>
                <a:gd name="T6" fmla="*/ 68 w 150"/>
                <a:gd name="T7" fmla="*/ 133 h 150"/>
                <a:gd name="T8" fmla="*/ 1 w 150"/>
                <a:gd name="T9" fmla="*/ 67 h 150"/>
                <a:gd name="T10" fmla="*/ 1 w 150"/>
                <a:gd name="T11" fmla="*/ 63 h 150"/>
                <a:gd name="T12" fmla="*/ 0 w 150"/>
                <a:gd name="T13" fmla="*/ 75 h 150"/>
                <a:gd name="T14" fmla="*/ 75 w 150"/>
                <a:gd name="T15" fmla="*/ 150 h 150"/>
                <a:gd name="T16" fmla="*/ 150 w 150"/>
                <a:gd name="T17" fmla="*/ 75 h 150"/>
                <a:gd name="T18" fmla="*/ 75 w 15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cubicBezTo>
                    <a:pt x="74" y="0"/>
                    <a:pt x="72" y="0"/>
                    <a:pt x="71" y="1"/>
                  </a:cubicBezTo>
                  <a:cubicBezTo>
                    <a:pt x="106" y="2"/>
                    <a:pt x="134" y="31"/>
                    <a:pt x="134" y="67"/>
                  </a:cubicBezTo>
                  <a:cubicBezTo>
                    <a:pt x="134" y="103"/>
                    <a:pt x="104" y="133"/>
                    <a:pt x="68" y="133"/>
                  </a:cubicBezTo>
                  <a:cubicBezTo>
                    <a:pt x="31" y="133"/>
                    <a:pt x="1" y="103"/>
                    <a:pt x="1" y="67"/>
                  </a:cubicBezTo>
                  <a:cubicBezTo>
                    <a:pt x="1" y="66"/>
                    <a:pt x="1" y="64"/>
                    <a:pt x="1" y="63"/>
                  </a:cubicBezTo>
                  <a:cubicBezTo>
                    <a:pt x="1" y="67"/>
                    <a:pt x="0" y="71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4"/>
                    <a:pt x="116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9399E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F76BEE6-7E5B-7949-9C2D-E92CCCDB57EC}"/>
              </a:ext>
            </a:extLst>
          </p:cNvPr>
          <p:cNvGrpSpPr/>
          <p:nvPr/>
        </p:nvGrpSpPr>
        <p:grpSpPr>
          <a:xfrm>
            <a:off x="591670" y="3727755"/>
            <a:ext cx="2684093" cy="509881"/>
            <a:chOff x="4764088" y="3179763"/>
            <a:chExt cx="2657475" cy="504825"/>
          </a:xfrm>
          <a:solidFill>
            <a:schemeClr val="bg1"/>
          </a:solidFill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F49DB76E-1323-324E-9D96-A9A8A6653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3179763"/>
              <a:ext cx="300038" cy="504825"/>
            </a:xfrm>
            <a:custGeom>
              <a:avLst/>
              <a:gdLst>
                <a:gd name="T0" fmla="*/ 14 w 80"/>
                <a:gd name="T1" fmla="*/ 94 h 132"/>
                <a:gd name="T2" fmla="*/ 40 w 80"/>
                <a:gd name="T3" fmla="*/ 120 h 132"/>
                <a:gd name="T4" fmla="*/ 65 w 80"/>
                <a:gd name="T5" fmla="*/ 96 h 132"/>
                <a:gd name="T6" fmla="*/ 35 w 80"/>
                <a:gd name="T7" fmla="*/ 69 h 132"/>
                <a:gd name="T8" fmla="*/ 3 w 80"/>
                <a:gd name="T9" fmla="*/ 35 h 132"/>
                <a:gd name="T10" fmla="*/ 41 w 80"/>
                <a:gd name="T11" fmla="*/ 0 h 132"/>
                <a:gd name="T12" fmla="*/ 77 w 80"/>
                <a:gd name="T13" fmla="*/ 33 h 132"/>
                <a:gd name="T14" fmla="*/ 63 w 80"/>
                <a:gd name="T15" fmla="*/ 33 h 132"/>
                <a:gd name="T16" fmla="*/ 40 w 80"/>
                <a:gd name="T17" fmla="*/ 12 h 132"/>
                <a:gd name="T18" fmla="*/ 17 w 80"/>
                <a:gd name="T19" fmla="*/ 34 h 132"/>
                <a:gd name="T20" fmla="*/ 48 w 80"/>
                <a:gd name="T21" fmla="*/ 60 h 132"/>
                <a:gd name="T22" fmla="*/ 80 w 80"/>
                <a:gd name="T23" fmla="*/ 95 h 132"/>
                <a:gd name="T24" fmla="*/ 40 w 80"/>
                <a:gd name="T25" fmla="*/ 132 h 132"/>
                <a:gd name="T26" fmla="*/ 0 w 80"/>
                <a:gd name="T27" fmla="*/ 94 h 132"/>
                <a:gd name="T28" fmla="*/ 14 w 80"/>
                <a:gd name="T29" fmla="*/ 9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32">
                  <a:moveTo>
                    <a:pt x="14" y="94"/>
                  </a:moveTo>
                  <a:cubicBezTo>
                    <a:pt x="16" y="116"/>
                    <a:pt x="32" y="120"/>
                    <a:pt x="40" y="120"/>
                  </a:cubicBezTo>
                  <a:cubicBezTo>
                    <a:pt x="53" y="120"/>
                    <a:pt x="65" y="110"/>
                    <a:pt x="65" y="96"/>
                  </a:cubicBezTo>
                  <a:cubicBezTo>
                    <a:pt x="65" y="78"/>
                    <a:pt x="50" y="74"/>
                    <a:pt x="35" y="69"/>
                  </a:cubicBezTo>
                  <a:cubicBezTo>
                    <a:pt x="25" y="66"/>
                    <a:pt x="3" y="59"/>
                    <a:pt x="3" y="35"/>
                  </a:cubicBezTo>
                  <a:cubicBezTo>
                    <a:pt x="2" y="13"/>
                    <a:pt x="21" y="0"/>
                    <a:pt x="41" y="0"/>
                  </a:cubicBezTo>
                  <a:cubicBezTo>
                    <a:pt x="56" y="0"/>
                    <a:pt x="75" y="9"/>
                    <a:pt x="77" y="33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1" y="25"/>
                    <a:pt x="57" y="12"/>
                    <a:pt x="40" y="12"/>
                  </a:cubicBezTo>
                  <a:cubicBezTo>
                    <a:pt x="27" y="12"/>
                    <a:pt x="17" y="21"/>
                    <a:pt x="17" y="34"/>
                  </a:cubicBezTo>
                  <a:cubicBezTo>
                    <a:pt x="17" y="50"/>
                    <a:pt x="29" y="53"/>
                    <a:pt x="48" y="60"/>
                  </a:cubicBezTo>
                  <a:cubicBezTo>
                    <a:pt x="61" y="65"/>
                    <a:pt x="80" y="71"/>
                    <a:pt x="80" y="95"/>
                  </a:cubicBezTo>
                  <a:cubicBezTo>
                    <a:pt x="80" y="116"/>
                    <a:pt x="64" y="132"/>
                    <a:pt x="40" y="132"/>
                  </a:cubicBezTo>
                  <a:cubicBezTo>
                    <a:pt x="19" y="132"/>
                    <a:pt x="1" y="119"/>
                    <a:pt x="0" y="94"/>
                  </a:cubicBezTo>
                  <a:lnTo>
                    <a:pt x="14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04E616C2-06FA-5843-82EB-58A45E213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3179763"/>
              <a:ext cx="468313" cy="504825"/>
            </a:xfrm>
            <a:custGeom>
              <a:avLst/>
              <a:gdLst>
                <a:gd name="T0" fmla="*/ 125 w 125"/>
                <a:gd name="T1" fmla="*/ 96 h 132"/>
                <a:gd name="T2" fmla="*/ 66 w 125"/>
                <a:gd name="T3" fmla="*/ 132 h 132"/>
                <a:gd name="T4" fmla="*/ 0 w 125"/>
                <a:gd name="T5" fmla="*/ 66 h 132"/>
                <a:gd name="T6" fmla="*/ 66 w 125"/>
                <a:gd name="T7" fmla="*/ 0 h 132"/>
                <a:gd name="T8" fmla="*/ 125 w 125"/>
                <a:gd name="T9" fmla="*/ 37 h 132"/>
                <a:gd name="T10" fmla="*/ 110 w 125"/>
                <a:gd name="T11" fmla="*/ 37 h 132"/>
                <a:gd name="T12" fmla="*/ 66 w 125"/>
                <a:gd name="T13" fmla="*/ 13 h 132"/>
                <a:gd name="T14" fmla="*/ 14 w 125"/>
                <a:gd name="T15" fmla="*/ 66 h 132"/>
                <a:gd name="T16" fmla="*/ 66 w 125"/>
                <a:gd name="T17" fmla="*/ 120 h 132"/>
                <a:gd name="T18" fmla="*/ 110 w 125"/>
                <a:gd name="T19" fmla="*/ 96 h 132"/>
                <a:gd name="T20" fmla="*/ 125 w 125"/>
                <a:gd name="T21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125" y="96"/>
                  </a:moveTo>
                  <a:cubicBezTo>
                    <a:pt x="117" y="115"/>
                    <a:pt x="95" y="132"/>
                    <a:pt x="66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30"/>
                    <a:pt x="28" y="0"/>
                    <a:pt x="66" y="0"/>
                  </a:cubicBezTo>
                  <a:cubicBezTo>
                    <a:pt x="98" y="0"/>
                    <a:pt x="118" y="21"/>
                    <a:pt x="125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5" y="30"/>
                    <a:pt x="91" y="13"/>
                    <a:pt x="66" y="13"/>
                  </a:cubicBezTo>
                  <a:cubicBezTo>
                    <a:pt x="36" y="13"/>
                    <a:pt x="14" y="36"/>
                    <a:pt x="14" y="66"/>
                  </a:cubicBezTo>
                  <a:cubicBezTo>
                    <a:pt x="14" y="96"/>
                    <a:pt x="37" y="120"/>
                    <a:pt x="66" y="120"/>
                  </a:cubicBezTo>
                  <a:cubicBezTo>
                    <a:pt x="93" y="120"/>
                    <a:pt x="107" y="101"/>
                    <a:pt x="110" y="96"/>
                  </a:cubicBezTo>
                  <a:lnTo>
                    <a:pt x="12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Rectangle 7">
              <a:extLst>
                <a:ext uri="{FF2B5EF4-FFF2-40B4-BE49-F238E27FC236}">
                  <a16:creationId xmlns:a16="http://schemas.microsoft.com/office/drawing/2014/main" id="{E14FEAE8-E95B-834A-BC0F-021932110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3187701"/>
              <a:ext cx="52388" cy="490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BBA544E1-0EB4-8840-A978-55D0ECA6E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3187701"/>
              <a:ext cx="265113" cy="490538"/>
            </a:xfrm>
            <a:custGeom>
              <a:avLst/>
              <a:gdLst>
                <a:gd name="T0" fmla="*/ 0 w 167"/>
                <a:gd name="T1" fmla="*/ 0 h 309"/>
                <a:gd name="T2" fmla="*/ 167 w 167"/>
                <a:gd name="T3" fmla="*/ 0 h 309"/>
                <a:gd name="T4" fmla="*/ 167 w 167"/>
                <a:gd name="T5" fmla="*/ 32 h 309"/>
                <a:gd name="T6" fmla="*/ 33 w 167"/>
                <a:gd name="T7" fmla="*/ 32 h 309"/>
                <a:gd name="T8" fmla="*/ 33 w 167"/>
                <a:gd name="T9" fmla="*/ 138 h 309"/>
                <a:gd name="T10" fmla="*/ 165 w 167"/>
                <a:gd name="T11" fmla="*/ 138 h 309"/>
                <a:gd name="T12" fmla="*/ 165 w 167"/>
                <a:gd name="T13" fmla="*/ 169 h 309"/>
                <a:gd name="T14" fmla="*/ 33 w 167"/>
                <a:gd name="T15" fmla="*/ 169 h 309"/>
                <a:gd name="T16" fmla="*/ 33 w 167"/>
                <a:gd name="T17" fmla="*/ 277 h 309"/>
                <a:gd name="T18" fmla="*/ 167 w 167"/>
                <a:gd name="T19" fmla="*/ 277 h 309"/>
                <a:gd name="T20" fmla="*/ 167 w 167"/>
                <a:gd name="T21" fmla="*/ 309 h 309"/>
                <a:gd name="T22" fmla="*/ 0 w 167"/>
                <a:gd name="T23" fmla="*/ 309 h 309"/>
                <a:gd name="T24" fmla="*/ 0 w 167"/>
                <a:gd name="T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9">
                  <a:moveTo>
                    <a:pt x="0" y="0"/>
                  </a:moveTo>
                  <a:lnTo>
                    <a:pt x="167" y="0"/>
                  </a:lnTo>
                  <a:lnTo>
                    <a:pt x="167" y="32"/>
                  </a:lnTo>
                  <a:lnTo>
                    <a:pt x="33" y="32"/>
                  </a:lnTo>
                  <a:lnTo>
                    <a:pt x="33" y="138"/>
                  </a:lnTo>
                  <a:lnTo>
                    <a:pt x="165" y="138"/>
                  </a:lnTo>
                  <a:lnTo>
                    <a:pt x="165" y="169"/>
                  </a:lnTo>
                  <a:lnTo>
                    <a:pt x="33" y="169"/>
                  </a:lnTo>
                  <a:lnTo>
                    <a:pt x="33" y="277"/>
                  </a:lnTo>
                  <a:lnTo>
                    <a:pt x="167" y="277"/>
                  </a:lnTo>
                  <a:lnTo>
                    <a:pt x="167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B5E6608B-26A2-AE43-AD6C-AAFD1CBAC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1563" y="3187701"/>
              <a:ext cx="387350" cy="490538"/>
            </a:xfrm>
            <a:custGeom>
              <a:avLst/>
              <a:gdLst>
                <a:gd name="T0" fmla="*/ 213 w 244"/>
                <a:gd name="T1" fmla="*/ 258 h 309"/>
                <a:gd name="T2" fmla="*/ 213 w 244"/>
                <a:gd name="T3" fmla="*/ 0 h 309"/>
                <a:gd name="T4" fmla="*/ 244 w 244"/>
                <a:gd name="T5" fmla="*/ 0 h 309"/>
                <a:gd name="T6" fmla="*/ 244 w 244"/>
                <a:gd name="T7" fmla="*/ 309 h 309"/>
                <a:gd name="T8" fmla="*/ 213 w 244"/>
                <a:gd name="T9" fmla="*/ 309 h 309"/>
                <a:gd name="T10" fmla="*/ 34 w 244"/>
                <a:gd name="T11" fmla="*/ 48 h 309"/>
                <a:gd name="T12" fmla="*/ 34 w 244"/>
                <a:gd name="T13" fmla="*/ 309 h 309"/>
                <a:gd name="T14" fmla="*/ 0 w 244"/>
                <a:gd name="T15" fmla="*/ 309 h 309"/>
                <a:gd name="T16" fmla="*/ 0 w 244"/>
                <a:gd name="T17" fmla="*/ 0 h 309"/>
                <a:gd name="T18" fmla="*/ 36 w 244"/>
                <a:gd name="T19" fmla="*/ 0 h 309"/>
                <a:gd name="T20" fmla="*/ 213 w 244"/>
                <a:gd name="T21" fmla="*/ 25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309">
                  <a:moveTo>
                    <a:pt x="213" y="258"/>
                  </a:moveTo>
                  <a:lnTo>
                    <a:pt x="213" y="0"/>
                  </a:lnTo>
                  <a:lnTo>
                    <a:pt x="244" y="0"/>
                  </a:lnTo>
                  <a:lnTo>
                    <a:pt x="244" y="309"/>
                  </a:lnTo>
                  <a:lnTo>
                    <a:pt x="213" y="309"/>
                  </a:lnTo>
                  <a:lnTo>
                    <a:pt x="34" y="48"/>
                  </a:lnTo>
                  <a:lnTo>
                    <a:pt x="34" y="309"/>
                  </a:lnTo>
                  <a:lnTo>
                    <a:pt x="0" y="309"/>
                  </a:lnTo>
                  <a:lnTo>
                    <a:pt x="0" y="0"/>
                  </a:lnTo>
                  <a:lnTo>
                    <a:pt x="36" y="0"/>
                  </a:lnTo>
                  <a:lnTo>
                    <a:pt x="213" y="2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AADD975C-12B2-A24B-B646-227060AF2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3179763"/>
              <a:ext cx="469900" cy="504825"/>
            </a:xfrm>
            <a:custGeom>
              <a:avLst/>
              <a:gdLst>
                <a:gd name="T0" fmla="*/ 125 w 125"/>
                <a:gd name="T1" fmla="*/ 96 h 132"/>
                <a:gd name="T2" fmla="*/ 67 w 125"/>
                <a:gd name="T3" fmla="*/ 132 h 132"/>
                <a:gd name="T4" fmla="*/ 0 w 125"/>
                <a:gd name="T5" fmla="*/ 66 h 132"/>
                <a:gd name="T6" fmla="*/ 66 w 125"/>
                <a:gd name="T7" fmla="*/ 0 h 132"/>
                <a:gd name="T8" fmla="*/ 125 w 125"/>
                <a:gd name="T9" fmla="*/ 37 h 132"/>
                <a:gd name="T10" fmla="*/ 110 w 125"/>
                <a:gd name="T11" fmla="*/ 37 h 132"/>
                <a:gd name="T12" fmla="*/ 66 w 125"/>
                <a:gd name="T13" fmla="*/ 13 h 132"/>
                <a:gd name="T14" fmla="*/ 14 w 125"/>
                <a:gd name="T15" fmla="*/ 66 h 132"/>
                <a:gd name="T16" fmla="*/ 66 w 125"/>
                <a:gd name="T17" fmla="*/ 120 h 132"/>
                <a:gd name="T18" fmla="*/ 110 w 125"/>
                <a:gd name="T19" fmla="*/ 96 h 132"/>
                <a:gd name="T20" fmla="*/ 125 w 125"/>
                <a:gd name="T21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125" y="96"/>
                  </a:moveTo>
                  <a:cubicBezTo>
                    <a:pt x="117" y="115"/>
                    <a:pt x="95" y="132"/>
                    <a:pt x="67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30"/>
                    <a:pt x="28" y="0"/>
                    <a:pt x="66" y="0"/>
                  </a:cubicBezTo>
                  <a:cubicBezTo>
                    <a:pt x="98" y="0"/>
                    <a:pt x="118" y="21"/>
                    <a:pt x="125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6" y="30"/>
                    <a:pt x="91" y="13"/>
                    <a:pt x="66" y="13"/>
                  </a:cubicBezTo>
                  <a:cubicBezTo>
                    <a:pt x="37" y="13"/>
                    <a:pt x="14" y="36"/>
                    <a:pt x="14" y="66"/>
                  </a:cubicBezTo>
                  <a:cubicBezTo>
                    <a:pt x="14" y="96"/>
                    <a:pt x="37" y="120"/>
                    <a:pt x="66" y="120"/>
                  </a:cubicBezTo>
                  <a:cubicBezTo>
                    <a:pt x="93" y="120"/>
                    <a:pt x="107" y="101"/>
                    <a:pt x="110" y="96"/>
                  </a:cubicBezTo>
                  <a:lnTo>
                    <a:pt x="12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CEF3D6FA-CC9E-2B4B-B304-B4CC7A094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863" y="3187701"/>
              <a:ext cx="266700" cy="490538"/>
            </a:xfrm>
            <a:custGeom>
              <a:avLst/>
              <a:gdLst>
                <a:gd name="T0" fmla="*/ 0 w 168"/>
                <a:gd name="T1" fmla="*/ 0 h 309"/>
                <a:gd name="T2" fmla="*/ 168 w 168"/>
                <a:gd name="T3" fmla="*/ 0 h 309"/>
                <a:gd name="T4" fmla="*/ 168 w 168"/>
                <a:gd name="T5" fmla="*/ 32 h 309"/>
                <a:gd name="T6" fmla="*/ 33 w 168"/>
                <a:gd name="T7" fmla="*/ 32 h 309"/>
                <a:gd name="T8" fmla="*/ 33 w 168"/>
                <a:gd name="T9" fmla="*/ 138 h 309"/>
                <a:gd name="T10" fmla="*/ 168 w 168"/>
                <a:gd name="T11" fmla="*/ 138 h 309"/>
                <a:gd name="T12" fmla="*/ 168 w 168"/>
                <a:gd name="T13" fmla="*/ 169 h 309"/>
                <a:gd name="T14" fmla="*/ 33 w 168"/>
                <a:gd name="T15" fmla="*/ 169 h 309"/>
                <a:gd name="T16" fmla="*/ 33 w 168"/>
                <a:gd name="T17" fmla="*/ 277 h 309"/>
                <a:gd name="T18" fmla="*/ 168 w 168"/>
                <a:gd name="T19" fmla="*/ 277 h 309"/>
                <a:gd name="T20" fmla="*/ 168 w 168"/>
                <a:gd name="T21" fmla="*/ 309 h 309"/>
                <a:gd name="T22" fmla="*/ 0 w 168"/>
                <a:gd name="T23" fmla="*/ 309 h 309"/>
                <a:gd name="T24" fmla="*/ 0 w 168"/>
                <a:gd name="T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309">
                  <a:moveTo>
                    <a:pt x="0" y="0"/>
                  </a:moveTo>
                  <a:lnTo>
                    <a:pt x="168" y="0"/>
                  </a:lnTo>
                  <a:lnTo>
                    <a:pt x="168" y="32"/>
                  </a:lnTo>
                  <a:lnTo>
                    <a:pt x="33" y="32"/>
                  </a:lnTo>
                  <a:lnTo>
                    <a:pt x="33" y="138"/>
                  </a:lnTo>
                  <a:lnTo>
                    <a:pt x="168" y="138"/>
                  </a:lnTo>
                  <a:lnTo>
                    <a:pt x="168" y="169"/>
                  </a:lnTo>
                  <a:lnTo>
                    <a:pt x="33" y="169"/>
                  </a:lnTo>
                  <a:lnTo>
                    <a:pt x="33" y="277"/>
                  </a:lnTo>
                  <a:lnTo>
                    <a:pt x="168" y="277"/>
                  </a:lnTo>
                  <a:lnTo>
                    <a:pt x="168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672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4B35C5A-65B3-4B46-A3A2-AF005F1D86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94300" cy="6858000"/>
          </a:xfrm>
          <a:prstGeom prst="rect">
            <a:avLst/>
          </a:prstGeom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FE85F26A-4547-A74B-A506-99FE07247A3A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 flip="none" rotWithShape="1">
            <a:gsLst>
              <a:gs pos="95000">
                <a:srgbClr val="582F50"/>
              </a:gs>
              <a:gs pos="9000">
                <a:srgbClr val="110F2D"/>
              </a:gs>
            </a:gsLst>
            <a:lin ang="13500000" scaled="1"/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7E849A0-189A-BF4F-A32C-C7108DAF3157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91000">
                <a:srgbClr val="552C4E"/>
              </a:gs>
              <a:gs pos="69000">
                <a:srgbClr val="110F2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8FA0D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39" y="2691788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51106A60-BCB3-2E44-8151-FA85C2E2F9D5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E9EB36-BE92-5D46-BCB8-D0DA916E7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788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51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C736D9-B020-7F44-87C5-8CDDE87D7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19759" y="0"/>
            <a:ext cx="5194300" cy="685800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DE2DF47A-D431-2C41-B382-D818556703BB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91000">
                <a:srgbClr val="552C4E"/>
              </a:gs>
              <a:gs pos="69000">
                <a:srgbClr val="110F2D"/>
              </a:gs>
            </a:gsLst>
            <a:lin ang="13500000" scaled="1"/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8FA0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/>
          <a:p>
            <a:fld id="{C6B84D98-DCB7-294D-938D-791E3E5AF804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2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EC7C33-1BA5-1748-8B08-423C53E14A7C}"/>
              </a:ext>
            </a:extLst>
          </p:cNvPr>
          <p:cNvSpPr/>
          <p:nvPr userDrawn="1"/>
        </p:nvSpPr>
        <p:spPr>
          <a:xfrm>
            <a:off x="0" y="0"/>
            <a:ext cx="12192000" cy="6856474"/>
          </a:xfrm>
          <a:prstGeom prst="rect">
            <a:avLst/>
          </a:prstGeom>
          <a:gradFill flip="none" rotWithShape="1">
            <a:gsLst>
              <a:gs pos="99000">
                <a:srgbClr val="552C4E"/>
              </a:gs>
              <a:gs pos="0">
                <a:srgbClr val="1C194D">
                  <a:alpha val="87059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36736E-207B-0145-99B8-AAC9218B6FCF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7C8C10A-46B8-794D-8D0E-E26117ACB3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617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3200B93-59E3-714A-B3AE-6DC2599A0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87DF7120-F919-6748-A985-B6F05967C4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617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F8DF3-0369-8E4D-AEFC-8406A9BA40EC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rgbClr val="110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8FA0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441" y="6424167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A3F29422-21FD-954B-8F77-B5947977D721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560" y="6422610"/>
            <a:ext cx="41148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46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49FBD5-A8A5-FA46-8BB5-82AAAC8D0581}"/>
              </a:ext>
            </a:extLst>
          </p:cNvPr>
          <p:cNvSpPr/>
          <p:nvPr userDrawn="1"/>
        </p:nvSpPr>
        <p:spPr>
          <a:xfrm>
            <a:off x="0" y="0"/>
            <a:ext cx="12192000" cy="6856474"/>
          </a:xfrm>
          <a:prstGeom prst="rect">
            <a:avLst/>
          </a:prstGeom>
          <a:gradFill flip="none" rotWithShape="1">
            <a:gsLst>
              <a:gs pos="99000">
                <a:srgbClr val="552C4E"/>
              </a:gs>
              <a:gs pos="0">
                <a:srgbClr val="1C194D">
                  <a:alpha val="87059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313B64-C100-5145-956C-2937AA64792E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7D69C3E4-066D-CA49-92DB-D5C875029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617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32BC7961-C25A-3C44-8760-CC172BDA0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5EAE458-AD08-D440-B8AD-53FCF68D12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617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94E850D-6A94-764C-A935-E12C6DB3151F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rgbClr val="100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27146"/>
            <a:ext cx="6169058" cy="1200329"/>
          </a:xfrm>
        </p:spPr>
        <p:txBody>
          <a:bodyPr>
            <a:spAutoFit/>
          </a:bodyPr>
          <a:lstStyle>
            <a:lvl1pPr>
              <a:defRPr>
                <a:solidFill>
                  <a:srgbClr val="8FA0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307750"/>
            <a:ext cx="6169057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96D794CF-F1FB-5F40-824C-A43370E12040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3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678105" cy="646331"/>
          </a:xfrm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39" y="2691788"/>
            <a:ext cx="6678104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570DFD99-D2CF-C741-ABB8-6C07D89F0E14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C736D9-B020-7F44-87C5-8CDDE87D7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19759" y="0"/>
            <a:ext cx="51943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E69C0A2-BCB9-104A-B5D0-25A86EE07CD5}"/>
              </a:ext>
            </a:extLst>
          </p:cNvPr>
          <p:cNvSpPr/>
          <p:nvPr userDrawn="1"/>
        </p:nvSpPr>
        <p:spPr>
          <a:xfrm>
            <a:off x="-153262" y="0"/>
            <a:ext cx="293624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DE2DF47A-D431-2C41-B382-D818556703BB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/>
          <a:p>
            <a:fld id="{2F7D07E3-52E5-9144-A925-C14C0896583C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7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C52FCC7-E9D1-8447-906E-877AD71B7D98}"/>
              </a:ext>
            </a:extLst>
          </p:cNvPr>
          <p:cNvGrpSpPr/>
          <p:nvPr userDrawn="1"/>
        </p:nvGrpSpPr>
        <p:grpSpPr>
          <a:xfrm>
            <a:off x="-473777" y="-13061"/>
            <a:ext cx="3197522" cy="6876906"/>
            <a:chOff x="-473777" y="-18943"/>
            <a:chExt cx="3197522" cy="68769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95E8827-2EB7-4F44-A490-BC3FF2FF8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4F65A3">
                    <a:alpha val="21000"/>
                  </a:srgbClr>
                </a:gs>
                <a:gs pos="2000">
                  <a:srgbClr val="7788C2">
                    <a:alpha val="38000"/>
                  </a:srgbClr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DC89CE5-D0D1-1A42-BAEA-F75B429E3C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398CA">
                    <a:alpha val="42000"/>
                  </a:srgbClr>
                </a:gs>
                <a:gs pos="70000">
                  <a:srgbClr val="495D96">
                    <a:alpha val="29000"/>
                  </a:srgbClr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/>
          <a:p>
            <a:fld id="{E714D87E-52EE-E140-B969-A80FCFD410F5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9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CB69B3-095F-7F43-897F-0B0DBDB39D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552C4E"/>
              </a:gs>
              <a:gs pos="69000">
                <a:srgbClr val="110F2D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/>
          <a:p>
            <a:fld id="{C363D9CE-0E92-F241-BE70-E1B2B25DA0EB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D48812-A47F-314A-B9C8-3B01B2E1E03F}"/>
              </a:ext>
            </a:extLst>
          </p:cNvPr>
          <p:cNvGrpSpPr/>
          <p:nvPr userDrawn="1"/>
        </p:nvGrpSpPr>
        <p:grpSpPr>
          <a:xfrm>
            <a:off x="-473777" y="-13061"/>
            <a:ext cx="3197522" cy="6876906"/>
            <a:chOff x="-473777" y="-18943"/>
            <a:chExt cx="3197522" cy="6876906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B798538-5158-2D46-938F-81D3AFB26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4F65A3"/>
                </a:gs>
                <a:gs pos="2000">
                  <a:srgbClr val="7788C2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EC58394-9A50-C247-B266-4ED5ABD89C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398CA"/>
                </a:gs>
                <a:gs pos="70000">
                  <a:srgbClr val="495D96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0307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EC7C33-1BA5-1748-8B08-423C53E14A7C}"/>
              </a:ext>
            </a:extLst>
          </p:cNvPr>
          <p:cNvSpPr/>
          <p:nvPr userDrawn="1"/>
        </p:nvSpPr>
        <p:spPr>
          <a:xfrm>
            <a:off x="0" y="0"/>
            <a:ext cx="12192000" cy="6856474"/>
          </a:xfrm>
          <a:prstGeom prst="rect">
            <a:avLst/>
          </a:prstGeom>
          <a:solidFill>
            <a:srgbClr val="341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94D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3DF6E2-D018-8A4E-8501-70CEA10FF9FD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924F467-4B8A-F342-833B-375A212434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506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9F75DAE-0D71-0A44-B43B-CE4CD3E77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44BA5C23-DAF4-8B4C-8EEF-B2EDFA4BF1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506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333E94B-287E-6E40-AD4A-9C4FE1221F15}"/>
              </a:ext>
            </a:extLst>
          </p:cNvPr>
          <p:cNvSpPr/>
          <p:nvPr userDrawn="1"/>
        </p:nvSpPr>
        <p:spPr>
          <a:xfrm>
            <a:off x="0" y="-1322"/>
            <a:ext cx="12192000" cy="6878155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8294DE"/>
                </a:solidFill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F8DF3-0369-8E4D-AEFC-8406A9BA40EC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441" y="6424167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DC48C240-E55E-FC4F-97D1-4170DAA34608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560" y="6422610"/>
            <a:ext cx="41148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21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343194F-49DF-3542-88C4-D4CB999A396A}"/>
              </a:ext>
            </a:extLst>
          </p:cNvPr>
          <p:cNvSpPr/>
          <p:nvPr userDrawn="1"/>
        </p:nvSpPr>
        <p:spPr>
          <a:xfrm>
            <a:off x="0" y="0"/>
            <a:ext cx="12192000" cy="6856474"/>
          </a:xfrm>
          <a:prstGeom prst="rect">
            <a:avLst/>
          </a:prstGeom>
          <a:solidFill>
            <a:srgbClr val="341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94D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652F2A5-1983-B146-A0D0-4867E7B39D09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AABA61DE-CCCC-0E45-93EE-8CFD9626F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506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444C2CEF-2702-2745-A685-F272C098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67467F85-1DB0-5B47-AF44-013AE28CB2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506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A8417CD-E97A-F447-A926-36B756D878D9}"/>
              </a:ext>
            </a:extLst>
          </p:cNvPr>
          <p:cNvSpPr/>
          <p:nvPr userDrawn="1"/>
        </p:nvSpPr>
        <p:spPr>
          <a:xfrm>
            <a:off x="0" y="-1322"/>
            <a:ext cx="12192000" cy="6878155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8294DE"/>
                </a:solidFill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2C4E9F-B8CB-7048-9BBB-E74DAA127289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27146"/>
            <a:ext cx="6169058" cy="1200329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307750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DB0A1C95-8B9C-F94C-AF52-A17552770860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4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2B400F-D9F4-5549-B9C5-69B45594C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53" y="1178"/>
            <a:ext cx="12206253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D47075F-005D-B049-804E-5D4A16810F76}"/>
              </a:ext>
            </a:extLst>
          </p:cNvPr>
          <p:cNvGrpSpPr/>
          <p:nvPr/>
        </p:nvGrpSpPr>
        <p:grpSpPr>
          <a:xfrm>
            <a:off x="-473777" y="-13061"/>
            <a:ext cx="3197522" cy="6876906"/>
            <a:chOff x="-473777" y="-18943"/>
            <a:chExt cx="3197522" cy="68769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D3C9845-6142-6944-B4C8-7AE382A33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4F65A3"/>
                </a:gs>
                <a:gs pos="2000">
                  <a:srgbClr val="7788C2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B3286E11-BB68-E34C-B955-23C6473B3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398CA"/>
                </a:gs>
                <a:gs pos="70000">
                  <a:srgbClr val="495D96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25142" y="704443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F9B0E68B-0757-4BA3-87F6-DF71C5BB46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6641" y="5025012"/>
            <a:ext cx="5797548" cy="369332"/>
          </a:xfrm>
        </p:spPr>
        <p:txBody>
          <a:bodyPr>
            <a:sp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1FECF11-4CAB-B641-8FA6-A408F767CDA3}"/>
              </a:ext>
            </a:extLst>
          </p:cNvPr>
          <p:cNvGrpSpPr/>
          <p:nvPr/>
        </p:nvGrpSpPr>
        <p:grpSpPr>
          <a:xfrm>
            <a:off x="8716143" y="2990537"/>
            <a:ext cx="2880171" cy="621620"/>
            <a:chOff x="339725" y="371475"/>
            <a:chExt cx="2647951" cy="571500"/>
          </a:xfrm>
          <a:solidFill>
            <a:srgbClr val="8398CA"/>
          </a:solidFill>
          <a:effectLst>
            <a:outerShdw blurRad="431800" sx="102000" sy="102000" algn="ctr" rotWithShape="0">
              <a:prstClr val="black">
                <a:alpha val="86000"/>
              </a:prstClr>
            </a:outerShdw>
          </a:effectLst>
        </p:grpSpPr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40846BF4-260F-2B47-85F0-9E0F8B96D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3 w 167"/>
                <a:gd name="T7" fmla="*/ 31 h 307"/>
                <a:gd name="T8" fmla="*/ 33 w 167"/>
                <a:gd name="T9" fmla="*/ 137 h 307"/>
                <a:gd name="T10" fmla="*/ 165 w 167"/>
                <a:gd name="T11" fmla="*/ 137 h 307"/>
                <a:gd name="T12" fmla="*/ 165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3" y="31"/>
                  </a:lnTo>
                  <a:lnTo>
                    <a:pt x="33" y="137"/>
                  </a:lnTo>
                  <a:lnTo>
                    <a:pt x="165" y="137"/>
                  </a:lnTo>
                  <a:lnTo>
                    <a:pt x="165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1C104239-3062-5F49-817A-2BC9B71BA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417513"/>
              <a:ext cx="393700" cy="487363"/>
            </a:xfrm>
            <a:custGeom>
              <a:avLst/>
              <a:gdLst>
                <a:gd name="T0" fmla="*/ 104 w 248"/>
                <a:gd name="T1" fmla="*/ 149 h 307"/>
                <a:gd name="T2" fmla="*/ 7 w 248"/>
                <a:gd name="T3" fmla="*/ 0 h 307"/>
                <a:gd name="T4" fmla="*/ 45 w 248"/>
                <a:gd name="T5" fmla="*/ 0 h 307"/>
                <a:gd name="T6" fmla="*/ 123 w 248"/>
                <a:gd name="T7" fmla="*/ 122 h 307"/>
                <a:gd name="T8" fmla="*/ 200 w 248"/>
                <a:gd name="T9" fmla="*/ 0 h 307"/>
                <a:gd name="T10" fmla="*/ 238 w 248"/>
                <a:gd name="T11" fmla="*/ 0 h 307"/>
                <a:gd name="T12" fmla="*/ 141 w 248"/>
                <a:gd name="T13" fmla="*/ 149 h 307"/>
                <a:gd name="T14" fmla="*/ 248 w 248"/>
                <a:gd name="T15" fmla="*/ 307 h 307"/>
                <a:gd name="T16" fmla="*/ 208 w 248"/>
                <a:gd name="T17" fmla="*/ 307 h 307"/>
                <a:gd name="T18" fmla="*/ 123 w 248"/>
                <a:gd name="T19" fmla="*/ 175 h 307"/>
                <a:gd name="T20" fmla="*/ 38 w 248"/>
                <a:gd name="T21" fmla="*/ 307 h 307"/>
                <a:gd name="T22" fmla="*/ 0 w 248"/>
                <a:gd name="T23" fmla="*/ 307 h 307"/>
                <a:gd name="T24" fmla="*/ 104 w 248"/>
                <a:gd name="T25" fmla="*/ 14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07">
                  <a:moveTo>
                    <a:pt x="104" y="149"/>
                  </a:moveTo>
                  <a:lnTo>
                    <a:pt x="7" y="0"/>
                  </a:lnTo>
                  <a:lnTo>
                    <a:pt x="45" y="0"/>
                  </a:lnTo>
                  <a:lnTo>
                    <a:pt x="123" y="122"/>
                  </a:lnTo>
                  <a:lnTo>
                    <a:pt x="200" y="0"/>
                  </a:lnTo>
                  <a:lnTo>
                    <a:pt x="238" y="0"/>
                  </a:lnTo>
                  <a:lnTo>
                    <a:pt x="141" y="149"/>
                  </a:lnTo>
                  <a:lnTo>
                    <a:pt x="248" y="307"/>
                  </a:lnTo>
                  <a:lnTo>
                    <a:pt x="208" y="307"/>
                  </a:lnTo>
                  <a:lnTo>
                    <a:pt x="123" y="175"/>
                  </a:lnTo>
                  <a:lnTo>
                    <a:pt x="38" y="307"/>
                  </a:lnTo>
                  <a:lnTo>
                    <a:pt x="0" y="307"/>
                  </a:lnTo>
                  <a:lnTo>
                    <a:pt x="10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FC12EC8B-ECD1-B74C-B35F-06CC9BCCE7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3" y="417513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8 w 82"/>
                <a:gd name="T3" fmla="*/ 8 h 128"/>
                <a:gd name="T4" fmla="*/ 82 w 82"/>
                <a:gd name="T5" fmla="*/ 39 h 128"/>
                <a:gd name="T6" fmla="*/ 69 w 82"/>
                <a:gd name="T7" fmla="*/ 69 h 128"/>
                <a:gd name="T8" fmla="*/ 35 w 82"/>
                <a:gd name="T9" fmla="*/ 78 h 128"/>
                <a:gd name="T10" fmla="*/ 14 w 82"/>
                <a:gd name="T11" fmla="*/ 78 h 128"/>
                <a:gd name="T12" fmla="*/ 14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4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8 w 82"/>
                <a:gd name="T29" fmla="*/ 18 h 128"/>
                <a:gd name="T30" fmla="*/ 34 w 82"/>
                <a:gd name="T31" fmla="*/ 13 h 128"/>
                <a:gd name="T32" fmla="*/ 14 w 82"/>
                <a:gd name="T33" fmla="*/ 13 h 128"/>
                <a:gd name="T34" fmla="*/ 14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0" y="2"/>
                    <a:pt x="68" y="8"/>
                  </a:cubicBezTo>
                  <a:cubicBezTo>
                    <a:pt x="77" y="15"/>
                    <a:pt x="82" y="27"/>
                    <a:pt x="82" y="39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0" y="76"/>
                    <a:pt x="52" y="78"/>
                    <a:pt x="3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4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2"/>
                    <a:pt x="58" y="18"/>
                  </a:cubicBezTo>
                  <a:cubicBezTo>
                    <a:pt x="52" y="14"/>
                    <a:pt x="45" y="13"/>
                    <a:pt x="34" y="1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7B338F5D-D460-FB4A-9BDF-AF6FEEECE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417513"/>
              <a:ext cx="236538" cy="487363"/>
            </a:xfrm>
            <a:custGeom>
              <a:avLst/>
              <a:gdLst>
                <a:gd name="T0" fmla="*/ 0 w 149"/>
                <a:gd name="T1" fmla="*/ 0 h 307"/>
                <a:gd name="T2" fmla="*/ 33 w 149"/>
                <a:gd name="T3" fmla="*/ 0 h 307"/>
                <a:gd name="T4" fmla="*/ 33 w 149"/>
                <a:gd name="T5" fmla="*/ 276 h 307"/>
                <a:gd name="T6" fmla="*/ 149 w 149"/>
                <a:gd name="T7" fmla="*/ 276 h 307"/>
                <a:gd name="T8" fmla="*/ 149 w 149"/>
                <a:gd name="T9" fmla="*/ 307 h 307"/>
                <a:gd name="T10" fmla="*/ 0 w 149"/>
                <a:gd name="T11" fmla="*/ 307 h 307"/>
                <a:gd name="T12" fmla="*/ 0 w 149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7">
                  <a:moveTo>
                    <a:pt x="0" y="0"/>
                  </a:moveTo>
                  <a:lnTo>
                    <a:pt x="33" y="0"/>
                  </a:lnTo>
                  <a:lnTo>
                    <a:pt x="33" y="276"/>
                  </a:lnTo>
                  <a:lnTo>
                    <a:pt x="149" y="276"/>
                  </a:lnTo>
                  <a:lnTo>
                    <a:pt x="149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EC9F8BB2-5D92-034E-99A8-02E7102C4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17513"/>
              <a:ext cx="327025" cy="487363"/>
            </a:xfrm>
            <a:custGeom>
              <a:avLst/>
              <a:gdLst>
                <a:gd name="T0" fmla="*/ 0 w 87"/>
                <a:gd name="T1" fmla="*/ 0 h 128"/>
                <a:gd name="T2" fmla="*/ 34 w 87"/>
                <a:gd name="T3" fmla="*/ 0 h 128"/>
                <a:gd name="T4" fmla="*/ 70 w 87"/>
                <a:gd name="T5" fmla="*/ 7 h 128"/>
                <a:gd name="T6" fmla="*/ 87 w 87"/>
                <a:gd name="T7" fmla="*/ 41 h 128"/>
                <a:gd name="T8" fmla="*/ 79 w 87"/>
                <a:gd name="T9" fmla="*/ 66 h 128"/>
                <a:gd name="T10" fmla="*/ 51 w 87"/>
                <a:gd name="T11" fmla="*/ 80 h 128"/>
                <a:gd name="T12" fmla="*/ 83 w 87"/>
                <a:gd name="T13" fmla="*/ 128 h 128"/>
                <a:gd name="T14" fmla="*/ 67 w 87"/>
                <a:gd name="T15" fmla="*/ 128 h 128"/>
                <a:gd name="T16" fmla="*/ 31 w 87"/>
                <a:gd name="T17" fmla="*/ 72 h 128"/>
                <a:gd name="T18" fmla="*/ 35 w 87"/>
                <a:gd name="T19" fmla="*/ 72 h 128"/>
                <a:gd name="T20" fmla="*/ 63 w 87"/>
                <a:gd name="T21" fmla="*/ 66 h 128"/>
                <a:gd name="T22" fmla="*/ 73 w 87"/>
                <a:gd name="T23" fmla="*/ 42 h 128"/>
                <a:gd name="T24" fmla="*/ 61 w 87"/>
                <a:gd name="T25" fmla="*/ 17 h 128"/>
                <a:gd name="T26" fmla="*/ 35 w 87"/>
                <a:gd name="T27" fmla="*/ 13 h 128"/>
                <a:gd name="T28" fmla="*/ 15 w 87"/>
                <a:gd name="T29" fmla="*/ 13 h 128"/>
                <a:gd name="T30" fmla="*/ 15 w 87"/>
                <a:gd name="T31" fmla="*/ 128 h 128"/>
                <a:gd name="T32" fmla="*/ 0 w 87"/>
                <a:gd name="T33" fmla="*/ 128 h 128"/>
                <a:gd name="T34" fmla="*/ 0 w 8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28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4" y="0"/>
                    <a:pt x="63" y="2"/>
                    <a:pt x="70" y="7"/>
                  </a:cubicBezTo>
                  <a:cubicBezTo>
                    <a:pt x="80" y="13"/>
                    <a:pt x="87" y="27"/>
                    <a:pt x="87" y="41"/>
                  </a:cubicBezTo>
                  <a:cubicBezTo>
                    <a:pt x="87" y="50"/>
                    <a:pt x="85" y="59"/>
                    <a:pt x="79" y="66"/>
                  </a:cubicBezTo>
                  <a:cubicBezTo>
                    <a:pt x="72" y="77"/>
                    <a:pt x="63" y="79"/>
                    <a:pt x="51" y="80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4" y="72"/>
                    <a:pt x="57" y="72"/>
                    <a:pt x="63" y="66"/>
                  </a:cubicBezTo>
                  <a:cubicBezTo>
                    <a:pt x="70" y="59"/>
                    <a:pt x="73" y="51"/>
                    <a:pt x="73" y="42"/>
                  </a:cubicBezTo>
                  <a:cubicBezTo>
                    <a:pt x="73" y="33"/>
                    <a:pt x="69" y="23"/>
                    <a:pt x="61" y="17"/>
                  </a:cubicBezTo>
                  <a:cubicBezTo>
                    <a:pt x="54" y="13"/>
                    <a:pt x="46" y="13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13C541AA-9283-AC49-A047-BCFC1966C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5 w 167"/>
                <a:gd name="T7" fmla="*/ 31 h 307"/>
                <a:gd name="T8" fmla="*/ 35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5 w 167"/>
                <a:gd name="T15" fmla="*/ 168 h 307"/>
                <a:gd name="T16" fmla="*/ 35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5" y="31"/>
                  </a:lnTo>
                  <a:lnTo>
                    <a:pt x="35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5" y="168"/>
                  </a:lnTo>
                  <a:lnTo>
                    <a:pt x="35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70E60B6E-F00D-3B40-B775-7591408DB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371475"/>
              <a:ext cx="561975" cy="571500"/>
            </a:xfrm>
            <a:custGeom>
              <a:avLst/>
              <a:gdLst>
                <a:gd name="T0" fmla="*/ 75 w 150"/>
                <a:gd name="T1" fmla="*/ 0 h 150"/>
                <a:gd name="T2" fmla="*/ 71 w 150"/>
                <a:gd name="T3" fmla="*/ 1 h 150"/>
                <a:gd name="T4" fmla="*/ 134 w 150"/>
                <a:gd name="T5" fmla="*/ 67 h 150"/>
                <a:gd name="T6" fmla="*/ 68 w 150"/>
                <a:gd name="T7" fmla="*/ 133 h 150"/>
                <a:gd name="T8" fmla="*/ 1 w 150"/>
                <a:gd name="T9" fmla="*/ 67 h 150"/>
                <a:gd name="T10" fmla="*/ 1 w 150"/>
                <a:gd name="T11" fmla="*/ 63 h 150"/>
                <a:gd name="T12" fmla="*/ 0 w 150"/>
                <a:gd name="T13" fmla="*/ 75 h 150"/>
                <a:gd name="T14" fmla="*/ 75 w 150"/>
                <a:gd name="T15" fmla="*/ 150 h 150"/>
                <a:gd name="T16" fmla="*/ 150 w 150"/>
                <a:gd name="T17" fmla="*/ 75 h 150"/>
                <a:gd name="T18" fmla="*/ 75 w 15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cubicBezTo>
                    <a:pt x="74" y="0"/>
                    <a:pt x="72" y="0"/>
                    <a:pt x="71" y="1"/>
                  </a:cubicBezTo>
                  <a:cubicBezTo>
                    <a:pt x="106" y="2"/>
                    <a:pt x="134" y="31"/>
                    <a:pt x="134" y="67"/>
                  </a:cubicBezTo>
                  <a:cubicBezTo>
                    <a:pt x="134" y="103"/>
                    <a:pt x="104" y="133"/>
                    <a:pt x="68" y="133"/>
                  </a:cubicBezTo>
                  <a:cubicBezTo>
                    <a:pt x="31" y="133"/>
                    <a:pt x="1" y="103"/>
                    <a:pt x="1" y="67"/>
                  </a:cubicBezTo>
                  <a:cubicBezTo>
                    <a:pt x="1" y="66"/>
                    <a:pt x="1" y="64"/>
                    <a:pt x="1" y="63"/>
                  </a:cubicBezTo>
                  <a:cubicBezTo>
                    <a:pt x="1" y="67"/>
                    <a:pt x="0" y="71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4"/>
                    <a:pt x="116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8193BF"/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E4622FA-A876-634F-852C-5B2C6F0A7C4B}"/>
              </a:ext>
            </a:extLst>
          </p:cNvPr>
          <p:cNvGrpSpPr/>
          <p:nvPr/>
        </p:nvGrpSpPr>
        <p:grpSpPr>
          <a:xfrm>
            <a:off x="8703066" y="3764693"/>
            <a:ext cx="2893248" cy="549613"/>
            <a:chOff x="4764088" y="3179763"/>
            <a:chExt cx="2657475" cy="504825"/>
          </a:xfrm>
          <a:solidFill>
            <a:schemeClr val="bg1"/>
          </a:solidFill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F0E8794C-080E-9D44-9E1C-07858335C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3179763"/>
              <a:ext cx="300038" cy="504825"/>
            </a:xfrm>
            <a:custGeom>
              <a:avLst/>
              <a:gdLst>
                <a:gd name="T0" fmla="*/ 14 w 80"/>
                <a:gd name="T1" fmla="*/ 94 h 132"/>
                <a:gd name="T2" fmla="*/ 40 w 80"/>
                <a:gd name="T3" fmla="*/ 120 h 132"/>
                <a:gd name="T4" fmla="*/ 65 w 80"/>
                <a:gd name="T5" fmla="*/ 96 h 132"/>
                <a:gd name="T6" fmla="*/ 35 w 80"/>
                <a:gd name="T7" fmla="*/ 69 h 132"/>
                <a:gd name="T8" fmla="*/ 3 w 80"/>
                <a:gd name="T9" fmla="*/ 35 h 132"/>
                <a:gd name="T10" fmla="*/ 41 w 80"/>
                <a:gd name="T11" fmla="*/ 0 h 132"/>
                <a:gd name="T12" fmla="*/ 77 w 80"/>
                <a:gd name="T13" fmla="*/ 33 h 132"/>
                <a:gd name="T14" fmla="*/ 63 w 80"/>
                <a:gd name="T15" fmla="*/ 33 h 132"/>
                <a:gd name="T16" fmla="*/ 40 w 80"/>
                <a:gd name="T17" fmla="*/ 12 h 132"/>
                <a:gd name="T18" fmla="*/ 17 w 80"/>
                <a:gd name="T19" fmla="*/ 34 h 132"/>
                <a:gd name="T20" fmla="*/ 48 w 80"/>
                <a:gd name="T21" fmla="*/ 60 h 132"/>
                <a:gd name="T22" fmla="*/ 80 w 80"/>
                <a:gd name="T23" fmla="*/ 95 h 132"/>
                <a:gd name="T24" fmla="*/ 40 w 80"/>
                <a:gd name="T25" fmla="*/ 132 h 132"/>
                <a:gd name="T26" fmla="*/ 0 w 80"/>
                <a:gd name="T27" fmla="*/ 94 h 132"/>
                <a:gd name="T28" fmla="*/ 14 w 80"/>
                <a:gd name="T29" fmla="*/ 9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32">
                  <a:moveTo>
                    <a:pt x="14" y="94"/>
                  </a:moveTo>
                  <a:cubicBezTo>
                    <a:pt x="16" y="116"/>
                    <a:pt x="32" y="120"/>
                    <a:pt x="40" y="120"/>
                  </a:cubicBezTo>
                  <a:cubicBezTo>
                    <a:pt x="53" y="120"/>
                    <a:pt x="65" y="110"/>
                    <a:pt x="65" y="96"/>
                  </a:cubicBezTo>
                  <a:cubicBezTo>
                    <a:pt x="65" y="78"/>
                    <a:pt x="50" y="74"/>
                    <a:pt x="35" y="69"/>
                  </a:cubicBezTo>
                  <a:cubicBezTo>
                    <a:pt x="25" y="66"/>
                    <a:pt x="3" y="59"/>
                    <a:pt x="3" y="35"/>
                  </a:cubicBezTo>
                  <a:cubicBezTo>
                    <a:pt x="2" y="13"/>
                    <a:pt x="21" y="0"/>
                    <a:pt x="41" y="0"/>
                  </a:cubicBezTo>
                  <a:cubicBezTo>
                    <a:pt x="56" y="0"/>
                    <a:pt x="75" y="9"/>
                    <a:pt x="77" y="33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1" y="25"/>
                    <a:pt x="57" y="12"/>
                    <a:pt x="40" y="12"/>
                  </a:cubicBezTo>
                  <a:cubicBezTo>
                    <a:pt x="27" y="12"/>
                    <a:pt x="17" y="21"/>
                    <a:pt x="17" y="34"/>
                  </a:cubicBezTo>
                  <a:cubicBezTo>
                    <a:pt x="17" y="50"/>
                    <a:pt x="29" y="53"/>
                    <a:pt x="48" y="60"/>
                  </a:cubicBezTo>
                  <a:cubicBezTo>
                    <a:pt x="61" y="65"/>
                    <a:pt x="80" y="71"/>
                    <a:pt x="80" y="95"/>
                  </a:cubicBezTo>
                  <a:cubicBezTo>
                    <a:pt x="80" y="116"/>
                    <a:pt x="64" y="132"/>
                    <a:pt x="40" y="132"/>
                  </a:cubicBezTo>
                  <a:cubicBezTo>
                    <a:pt x="19" y="132"/>
                    <a:pt x="1" y="119"/>
                    <a:pt x="0" y="94"/>
                  </a:cubicBezTo>
                  <a:lnTo>
                    <a:pt x="14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1AF7201D-9187-6F44-9CD7-77931746C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3179763"/>
              <a:ext cx="468313" cy="504825"/>
            </a:xfrm>
            <a:custGeom>
              <a:avLst/>
              <a:gdLst>
                <a:gd name="T0" fmla="*/ 125 w 125"/>
                <a:gd name="T1" fmla="*/ 96 h 132"/>
                <a:gd name="T2" fmla="*/ 66 w 125"/>
                <a:gd name="T3" fmla="*/ 132 h 132"/>
                <a:gd name="T4" fmla="*/ 0 w 125"/>
                <a:gd name="T5" fmla="*/ 66 h 132"/>
                <a:gd name="T6" fmla="*/ 66 w 125"/>
                <a:gd name="T7" fmla="*/ 0 h 132"/>
                <a:gd name="T8" fmla="*/ 125 w 125"/>
                <a:gd name="T9" fmla="*/ 37 h 132"/>
                <a:gd name="T10" fmla="*/ 110 w 125"/>
                <a:gd name="T11" fmla="*/ 37 h 132"/>
                <a:gd name="T12" fmla="*/ 66 w 125"/>
                <a:gd name="T13" fmla="*/ 13 h 132"/>
                <a:gd name="T14" fmla="*/ 14 w 125"/>
                <a:gd name="T15" fmla="*/ 66 h 132"/>
                <a:gd name="T16" fmla="*/ 66 w 125"/>
                <a:gd name="T17" fmla="*/ 120 h 132"/>
                <a:gd name="T18" fmla="*/ 110 w 125"/>
                <a:gd name="T19" fmla="*/ 96 h 132"/>
                <a:gd name="T20" fmla="*/ 125 w 125"/>
                <a:gd name="T21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125" y="96"/>
                  </a:moveTo>
                  <a:cubicBezTo>
                    <a:pt x="117" y="115"/>
                    <a:pt x="95" y="132"/>
                    <a:pt x="66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30"/>
                    <a:pt x="28" y="0"/>
                    <a:pt x="66" y="0"/>
                  </a:cubicBezTo>
                  <a:cubicBezTo>
                    <a:pt x="98" y="0"/>
                    <a:pt x="118" y="21"/>
                    <a:pt x="125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5" y="30"/>
                    <a:pt x="91" y="13"/>
                    <a:pt x="66" y="13"/>
                  </a:cubicBezTo>
                  <a:cubicBezTo>
                    <a:pt x="36" y="13"/>
                    <a:pt x="14" y="36"/>
                    <a:pt x="14" y="66"/>
                  </a:cubicBezTo>
                  <a:cubicBezTo>
                    <a:pt x="14" y="96"/>
                    <a:pt x="37" y="120"/>
                    <a:pt x="66" y="120"/>
                  </a:cubicBezTo>
                  <a:cubicBezTo>
                    <a:pt x="93" y="120"/>
                    <a:pt x="107" y="101"/>
                    <a:pt x="110" y="96"/>
                  </a:cubicBezTo>
                  <a:lnTo>
                    <a:pt x="12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Rectangle 7">
              <a:extLst>
                <a:ext uri="{FF2B5EF4-FFF2-40B4-BE49-F238E27FC236}">
                  <a16:creationId xmlns:a16="http://schemas.microsoft.com/office/drawing/2014/main" id="{0595AA55-616D-9E45-B35D-C92A675FB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3187701"/>
              <a:ext cx="52388" cy="490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2A23D43F-FCD4-4744-B777-20FE8D628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3187701"/>
              <a:ext cx="265113" cy="490538"/>
            </a:xfrm>
            <a:custGeom>
              <a:avLst/>
              <a:gdLst>
                <a:gd name="T0" fmla="*/ 0 w 167"/>
                <a:gd name="T1" fmla="*/ 0 h 309"/>
                <a:gd name="T2" fmla="*/ 167 w 167"/>
                <a:gd name="T3" fmla="*/ 0 h 309"/>
                <a:gd name="T4" fmla="*/ 167 w 167"/>
                <a:gd name="T5" fmla="*/ 32 h 309"/>
                <a:gd name="T6" fmla="*/ 33 w 167"/>
                <a:gd name="T7" fmla="*/ 32 h 309"/>
                <a:gd name="T8" fmla="*/ 33 w 167"/>
                <a:gd name="T9" fmla="*/ 138 h 309"/>
                <a:gd name="T10" fmla="*/ 165 w 167"/>
                <a:gd name="T11" fmla="*/ 138 h 309"/>
                <a:gd name="T12" fmla="*/ 165 w 167"/>
                <a:gd name="T13" fmla="*/ 169 h 309"/>
                <a:gd name="T14" fmla="*/ 33 w 167"/>
                <a:gd name="T15" fmla="*/ 169 h 309"/>
                <a:gd name="T16" fmla="*/ 33 w 167"/>
                <a:gd name="T17" fmla="*/ 277 h 309"/>
                <a:gd name="T18" fmla="*/ 167 w 167"/>
                <a:gd name="T19" fmla="*/ 277 h 309"/>
                <a:gd name="T20" fmla="*/ 167 w 167"/>
                <a:gd name="T21" fmla="*/ 309 h 309"/>
                <a:gd name="T22" fmla="*/ 0 w 167"/>
                <a:gd name="T23" fmla="*/ 309 h 309"/>
                <a:gd name="T24" fmla="*/ 0 w 167"/>
                <a:gd name="T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9">
                  <a:moveTo>
                    <a:pt x="0" y="0"/>
                  </a:moveTo>
                  <a:lnTo>
                    <a:pt x="167" y="0"/>
                  </a:lnTo>
                  <a:lnTo>
                    <a:pt x="167" y="32"/>
                  </a:lnTo>
                  <a:lnTo>
                    <a:pt x="33" y="32"/>
                  </a:lnTo>
                  <a:lnTo>
                    <a:pt x="33" y="138"/>
                  </a:lnTo>
                  <a:lnTo>
                    <a:pt x="165" y="138"/>
                  </a:lnTo>
                  <a:lnTo>
                    <a:pt x="165" y="169"/>
                  </a:lnTo>
                  <a:lnTo>
                    <a:pt x="33" y="169"/>
                  </a:lnTo>
                  <a:lnTo>
                    <a:pt x="33" y="277"/>
                  </a:lnTo>
                  <a:lnTo>
                    <a:pt x="167" y="277"/>
                  </a:lnTo>
                  <a:lnTo>
                    <a:pt x="167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5CFBF2DF-7B25-0246-B728-9AE45C538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1563" y="3187701"/>
              <a:ext cx="387350" cy="490538"/>
            </a:xfrm>
            <a:custGeom>
              <a:avLst/>
              <a:gdLst>
                <a:gd name="T0" fmla="*/ 213 w 244"/>
                <a:gd name="T1" fmla="*/ 258 h 309"/>
                <a:gd name="T2" fmla="*/ 213 w 244"/>
                <a:gd name="T3" fmla="*/ 0 h 309"/>
                <a:gd name="T4" fmla="*/ 244 w 244"/>
                <a:gd name="T5" fmla="*/ 0 h 309"/>
                <a:gd name="T6" fmla="*/ 244 w 244"/>
                <a:gd name="T7" fmla="*/ 309 h 309"/>
                <a:gd name="T8" fmla="*/ 213 w 244"/>
                <a:gd name="T9" fmla="*/ 309 h 309"/>
                <a:gd name="T10" fmla="*/ 34 w 244"/>
                <a:gd name="T11" fmla="*/ 48 h 309"/>
                <a:gd name="T12" fmla="*/ 34 w 244"/>
                <a:gd name="T13" fmla="*/ 309 h 309"/>
                <a:gd name="T14" fmla="*/ 0 w 244"/>
                <a:gd name="T15" fmla="*/ 309 h 309"/>
                <a:gd name="T16" fmla="*/ 0 w 244"/>
                <a:gd name="T17" fmla="*/ 0 h 309"/>
                <a:gd name="T18" fmla="*/ 36 w 244"/>
                <a:gd name="T19" fmla="*/ 0 h 309"/>
                <a:gd name="T20" fmla="*/ 213 w 244"/>
                <a:gd name="T21" fmla="*/ 25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309">
                  <a:moveTo>
                    <a:pt x="213" y="258"/>
                  </a:moveTo>
                  <a:lnTo>
                    <a:pt x="213" y="0"/>
                  </a:lnTo>
                  <a:lnTo>
                    <a:pt x="244" y="0"/>
                  </a:lnTo>
                  <a:lnTo>
                    <a:pt x="244" y="309"/>
                  </a:lnTo>
                  <a:lnTo>
                    <a:pt x="213" y="309"/>
                  </a:lnTo>
                  <a:lnTo>
                    <a:pt x="34" y="48"/>
                  </a:lnTo>
                  <a:lnTo>
                    <a:pt x="34" y="309"/>
                  </a:lnTo>
                  <a:lnTo>
                    <a:pt x="0" y="309"/>
                  </a:lnTo>
                  <a:lnTo>
                    <a:pt x="0" y="0"/>
                  </a:lnTo>
                  <a:lnTo>
                    <a:pt x="36" y="0"/>
                  </a:lnTo>
                  <a:lnTo>
                    <a:pt x="213" y="2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EA438287-5D5D-C448-AF3A-C9B48FADE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3179763"/>
              <a:ext cx="469900" cy="504825"/>
            </a:xfrm>
            <a:custGeom>
              <a:avLst/>
              <a:gdLst>
                <a:gd name="T0" fmla="*/ 125 w 125"/>
                <a:gd name="T1" fmla="*/ 96 h 132"/>
                <a:gd name="T2" fmla="*/ 67 w 125"/>
                <a:gd name="T3" fmla="*/ 132 h 132"/>
                <a:gd name="T4" fmla="*/ 0 w 125"/>
                <a:gd name="T5" fmla="*/ 66 h 132"/>
                <a:gd name="T6" fmla="*/ 66 w 125"/>
                <a:gd name="T7" fmla="*/ 0 h 132"/>
                <a:gd name="T8" fmla="*/ 125 w 125"/>
                <a:gd name="T9" fmla="*/ 37 h 132"/>
                <a:gd name="T10" fmla="*/ 110 w 125"/>
                <a:gd name="T11" fmla="*/ 37 h 132"/>
                <a:gd name="T12" fmla="*/ 66 w 125"/>
                <a:gd name="T13" fmla="*/ 13 h 132"/>
                <a:gd name="T14" fmla="*/ 14 w 125"/>
                <a:gd name="T15" fmla="*/ 66 h 132"/>
                <a:gd name="T16" fmla="*/ 66 w 125"/>
                <a:gd name="T17" fmla="*/ 120 h 132"/>
                <a:gd name="T18" fmla="*/ 110 w 125"/>
                <a:gd name="T19" fmla="*/ 96 h 132"/>
                <a:gd name="T20" fmla="*/ 125 w 125"/>
                <a:gd name="T21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125" y="96"/>
                  </a:moveTo>
                  <a:cubicBezTo>
                    <a:pt x="117" y="115"/>
                    <a:pt x="95" y="132"/>
                    <a:pt x="67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30"/>
                    <a:pt x="28" y="0"/>
                    <a:pt x="66" y="0"/>
                  </a:cubicBezTo>
                  <a:cubicBezTo>
                    <a:pt x="98" y="0"/>
                    <a:pt x="118" y="21"/>
                    <a:pt x="125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6" y="30"/>
                    <a:pt x="91" y="13"/>
                    <a:pt x="66" y="13"/>
                  </a:cubicBezTo>
                  <a:cubicBezTo>
                    <a:pt x="37" y="13"/>
                    <a:pt x="14" y="36"/>
                    <a:pt x="14" y="66"/>
                  </a:cubicBezTo>
                  <a:cubicBezTo>
                    <a:pt x="14" y="96"/>
                    <a:pt x="37" y="120"/>
                    <a:pt x="66" y="120"/>
                  </a:cubicBezTo>
                  <a:cubicBezTo>
                    <a:pt x="93" y="120"/>
                    <a:pt x="107" y="101"/>
                    <a:pt x="110" y="96"/>
                  </a:cubicBezTo>
                  <a:lnTo>
                    <a:pt x="12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CF69B397-A365-CA42-AC99-4DE4ADA02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863" y="3187701"/>
              <a:ext cx="266700" cy="490538"/>
            </a:xfrm>
            <a:custGeom>
              <a:avLst/>
              <a:gdLst>
                <a:gd name="T0" fmla="*/ 0 w 168"/>
                <a:gd name="T1" fmla="*/ 0 h 309"/>
                <a:gd name="T2" fmla="*/ 168 w 168"/>
                <a:gd name="T3" fmla="*/ 0 h 309"/>
                <a:gd name="T4" fmla="*/ 168 w 168"/>
                <a:gd name="T5" fmla="*/ 32 h 309"/>
                <a:gd name="T6" fmla="*/ 33 w 168"/>
                <a:gd name="T7" fmla="*/ 32 h 309"/>
                <a:gd name="T8" fmla="*/ 33 w 168"/>
                <a:gd name="T9" fmla="*/ 138 h 309"/>
                <a:gd name="T10" fmla="*/ 168 w 168"/>
                <a:gd name="T11" fmla="*/ 138 h 309"/>
                <a:gd name="T12" fmla="*/ 168 w 168"/>
                <a:gd name="T13" fmla="*/ 169 h 309"/>
                <a:gd name="T14" fmla="*/ 33 w 168"/>
                <a:gd name="T15" fmla="*/ 169 h 309"/>
                <a:gd name="T16" fmla="*/ 33 w 168"/>
                <a:gd name="T17" fmla="*/ 277 h 309"/>
                <a:gd name="T18" fmla="*/ 168 w 168"/>
                <a:gd name="T19" fmla="*/ 277 h 309"/>
                <a:gd name="T20" fmla="*/ 168 w 168"/>
                <a:gd name="T21" fmla="*/ 309 h 309"/>
                <a:gd name="T22" fmla="*/ 0 w 168"/>
                <a:gd name="T23" fmla="*/ 309 h 309"/>
                <a:gd name="T24" fmla="*/ 0 w 168"/>
                <a:gd name="T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309">
                  <a:moveTo>
                    <a:pt x="0" y="0"/>
                  </a:moveTo>
                  <a:lnTo>
                    <a:pt x="168" y="0"/>
                  </a:lnTo>
                  <a:lnTo>
                    <a:pt x="168" y="32"/>
                  </a:lnTo>
                  <a:lnTo>
                    <a:pt x="33" y="32"/>
                  </a:lnTo>
                  <a:lnTo>
                    <a:pt x="33" y="138"/>
                  </a:lnTo>
                  <a:lnTo>
                    <a:pt x="168" y="138"/>
                  </a:lnTo>
                  <a:lnTo>
                    <a:pt x="168" y="169"/>
                  </a:lnTo>
                  <a:lnTo>
                    <a:pt x="33" y="169"/>
                  </a:lnTo>
                  <a:lnTo>
                    <a:pt x="33" y="277"/>
                  </a:lnTo>
                  <a:lnTo>
                    <a:pt x="168" y="277"/>
                  </a:lnTo>
                  <a:lnTo>
                    <a:pt x="168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484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DA97FC-2B89-3649-B3E3-9435E5E7F9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680543-65F1-2544-9982-76F2CA2B0DBD}"/>
              </a:ext>
            </a:extLst>
          </p:cNvPr>
          <p:cNvSpPr/>
          <p:nvPr userDrawn="1"/>
        </p:nvSpPr>
        <p:spPr>
          <a:xfrm>
            <a:off x="0" y="2621282"/>
            <a:ext cx="12192000" cy="1713654"/>
          </a:xfrm>
          <a:prstGeom prst="rect">
            <a:avLst/>
          </a:prstGeom>
          <a:gradFill flip="none" rotWithShape="1">
            <a:gsLst>
              <a:gs pos="99000">
                <a:srgbClr val="5065A3">
                  <a:alpha val="86000"/>
                </a:srgbClr>
              </a:gs>
              <a:gs pos="84000">
                <a:srgbClr val="A4B8DD">
                  <a:alpha val="86000"/>
                </a:srgbClr>
              </a:gs>
              <a:gs pos="53000">
                <a:srgbClr val="ACC3EA">
                  <a:alpha val="87843"/>
                </a:srgbClr>
              </a:gs>
              <a:gs pos="15000">
                <a:srgbClr val="A4B8DD">
                  <a:alpha val="87000"/>
                </a:srgbClr>
              </a:gs>
              <a:gs pos="0">
                <a:srgbClr val="5065A3">
                  <a:alpha val="88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80594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fld id="{0A6A9C30-8986-264D-BFEA-A3410727E97C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DA97FC-2B89-3649-B3E3-9435E5E7F9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680543-65F1-2544-9982-76F2CA2B0DBD}"/>
              </a:ext>
            </a:extLst>
          </p:cNvPr>
          <p:cNvSpPr/>
          <p:nvPr userDrawn="1"/>
        </p:nvSpPr>
        <p:spPr>
          <a:xfrm>
            <a:off x="0" y="2621282"/>
            <a:ext cx="12192000" cy="1713654"/>
          </a:xfrm>
          <a:prstGeom prst="rect">
            <a:avLst/>
          </a:prstGeom>
          <a:gradFill flip="none" rotWithShape="1">
            <a:gsLst>
              <a:gs pos="98000">
                <a:schemeClr val="tx1">
                  <a:lumMod val="95000"/>
                  <a:lumOff val="5000"/>
                </a:schemeClr>
              </a:gs>
              <a:gs pos="84000">
                <a:srgbClr val="110F2D">
                  <a:alpha val="85000"/>
                </a:srgbClr>
              </a:gs>
              <a:gs pos="53000">
                <a:srgbClr val="301C40">
                  <a:alpha val="85000"/>
                </a:srgbClr>
              </a:gs>
              <a:gs pos="15000">
                <a:srgbClr val="110F2D">
                  <a:alpha val="87000"/>
                </a:srgbClr>
              </a:gs>
              <a:gs pos="0">
                <a:schemeClr val="tx1">
                  <a:lumMod val="95000"/>
                  <a:lumOff val="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80594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fld id="{581E8EDA-4764-DE4F-A596-A738BC24A136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05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54D7E5D0-6810-CD49-ADCF-C68023F5757B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51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B059D651-1638-5C48-8734-0F2208E3297E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4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3CEEA0-AB4E-1E41-AF6A-20ED08B89F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D3BDBDC5-8B68-5641-B97A-F849CDEE8CED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B22B5557-824B-B348-8475-56A85A06FA73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59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D24393F8-1E4B-5F4E-BA51-9BEF4F4E726C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3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88F7E1E0-07A4-D64A-BB5A-864A29612049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97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6209412D-E1E5-C54A-922C-336F5DFD3F31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2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49FBD5-A8A5-FA46-8BB5-82AAAC8D0581}"/>
              </a:ext>
            </a:extLst>
          </p:cNvPr>
          <p:cNvSpPr/>
          <p:nvPr/>
        </p:nvSpPr>
        <p:spPr>
          <a:xfrm>
            <a:off x="0" y="0"/>
            <a:ext cx="12192000" cy="6856474"/>
          </a:xfrm>
          <a:prstGeom prst="rect">
            <a:avLst/>
          </a:prstGeom>
          <a:gradFill flip="none" rotWithShape="1">
            <a:gsLst>
              <a:gs pos="99000">
                <a:srgbClr val="552C4E"/>
              </a:gs>
              <a:gs pos="0">
                <a:srgbClr val="1C194D">
                  <a:alpha val="87059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313B64-C100-5145-956C-2937AA64792E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7D69C3E4-066D-CA49-92DB-D5C875029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617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32BC7961-C25A-3C44-8760-CC172BDA0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5EAE458-AD08-D440-B8AD-53FCF68D12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617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94E850D-6A94-764C-A935-E12C6DB3151F}"/>
              </a:ext>
            </a:extLst>
          </p:cNvPr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rgbClr val="100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27146"/>
            <a:ext cx="6169058" cy="1200329"/>
          </a:xfrm>
        </p:spPr>
        <p:txBody>
          <a:bodyPr>
            <a:spAutoFit/>
          </a:bodyPr>
          <a:lstStyle>
            <a:lvl1pPr>
              <a:defRPr>
                <a:solidFill>
                  <a:srgbClr val="8FA0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307750"/>
            <a:ext cx="6169057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F9B0E68B-0757-4BA3-87F6-DF71C5BB46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B5AD37D0-1C64-3342-BF81-1BC3096283AF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F9B0E68B-0757-4BA3-87F6-DF71C5BB46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90D3B9FE-65E7-4798-B70B-EC792152DC86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1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F01CAC-0CB4-4647-9BF0-77445B3E5E15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E3B9A42C-EE1B-4363-8052-11D418FFED82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40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AAE731-51C2-1E42-91C4-7FEAB4036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9952507F-5269-DD44-B0B4-BE319763C9BE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EE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2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2C58FA-16A3-D246-B1C3-01765E109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8952" cy="68562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BD6E7CE9-A8E6-444A-A2CC-E330FD4225B3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889695" y="4631678"/>
            <a:ext cx="5797548" cy="369332"/>
          </a:xfrm>
        </p:spPr>
        <p:txBody>
          <a:bodyPr>
            <a:sp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B6AD8B0-6071-D843-8CBD-A026DFD7F7B0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40447291-DFC1-7742-81F8-E8B5E7159F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506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0038D3A7-46BD-C148-A837-D1C63C5B6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684554BE-B209-C940-B18D-04762F121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506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027B2E9-6DF0-C342-B3DE-FFBB72666B43}"/>
              </a:ext>
            </a:extLst>
          </p:cNvPr>
          <p:cNvGrpSpPr/>
          <p:nvPr/>
        </p:nvGrpSpPr>
        <p:grpSpPr>
          <a:xfrm>
            <a:off x="625280" y="2996312"/>
            <a:ext cx="2650484" cy="572047"/>
            <a:chOff x="339725" y="371475"/>
            <a:chExt cx="2647951" cy="571500"/>
          </a:xfrm>
          <a:solidFill>
            <a:srgbClr val="849BCE"/>
          </a:solidFill>
        </p:grpSpPr>
        <p:sp>
          <p:nvSpPr>
            <p:cNvPr id="82" name="Freeform 55">
              <a:extLst>
                <a:ext uri="{FF2B5EF4-FFF2-40B4-BE49-F238E27FC236}">
                  <a16:creationId xmlns:a16="http://schemas.microsoft.com/office/drawing/2014/main" id="{741571DD-23D7-C74F-8B7B-AB6FCB404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3 w 167"/>
                <a:gd name="T7" fmla="*/ 31 h 307"/>
                <a:gd name="T8" fmla="*/ 33 w 167"/>
                <a:gd name="T9" fmla="*/ 137 h 307"/>
                <a:gd name="T10" fmla="*/ 165 w 167"/>
                <a:gd name="T11" fmla="*/ 137 h 307"/>
                <a:gd name="T12" fmla="*/ 165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3" y="31"/>
                  </a:lnTo>
                  <a:lnTo>
                    <a:pt x="33" y="137"/>
                  </a:lnTo>
                  <a:lnTo>
                    <a:pt x="165" y="137"/>
                  </a:lnTo>
                  <a:lnTo>
                    <a:pt x="165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3" name="Freeform 56">
              <a:extLst>
                <a:ext uri="{FF2B5EF4-FFF2-40B4-BE49-F238E27FC236}">
                  <a16:creationId xmlns:a16="http://schemas.microsoft.com/office/drawing/2014/main" id="{21845045-A505-6245-B429-97DA55549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417513"/>
              <a:ext cx="393700" cy="487363"/>
            </a:xfrm>
            <a:custGeom>
              <a:avLst/>
              <a:gdLst>
                <a:gd name="T0" fmla="*/ 104 w 248"/>
                <a:gd name="T1" fmla="*/ 149 h 307"/>
                <a:gd name="T2" fmla="*/ 7 w 248"/>
                <a:gd name="T3" fmla="*/ 0 h 307"/>
                <a:gd name="T4" fmla="*/ 45 w 248"/>
                <a:gd name="T5" fmla="*/ 0 h 307"/>
                <a:gd name="T6" fmla="*/ 123 w 248"/>
                <a:gd name="T7" fmla="*/ 122 h 307"/>
                <a:gd name="T8" fmla="*/ 200 w 248"/>
                <a:gd name="T9" fmla="*/ 0 h 307"/>
                <a:gd name="T10" fmla="*/ 238 w 248"/>
                <a:gd name="T11" fmla="*/ 0 h 307"/>
                <a:gd name="T12" fmla="*/ 141 w 248"/>
                <a:gd name="T13" fmla="*/ 149 h 307"/>
                <a:gd name="T14" fmla="*/ 248 w 248"/>
                <a:gd name="T15" fmla="*/ 307 h 307"/>
                <a:gd name="T16" fmla="*/ 208 w 248"/>
                <a:gd name="T17" fmla="*/ 307 h 307"/>
                <a:gd name="T18" fmla="*/ 123 w 248"/>
                <a:gd name="T19" fmla="*/ 175 h 307"/>
                <a:gd name="T20" fmla="*/ 38 w 248"/>
                <a:gd name="T21" fmla="*/ 307 h 307"/>
                <a:gd name="T22" fmla="*/ 0 w 248"/>
                <a:gd name="T23" fmla="*/ 307 h 307"/>
                <a:gd name="T24" fmla="*/ 104 w 248"/>
                <a:gd name="T25" fmla="*/ 14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07">
                  <a:moveTo>
                    <a:pt x="104" y="149"/>
                  </a:moveTo>
                  <a:lnTo>
                    <a:pt x="7" y="0"/>
                  </a:lnTo>
                  <a:lnTo>
                    <a:pt x="45" y="0"/>
                  </a:lnTo>
                  <a:lnTo>
                    <a:pt x="123" y="122"/>
                  </a:lnTo>
                  <a:lnTo>
                    <a:pt x="200" y="0"/>
                  </a:lnTo>
                  <a:lnTo>
                    <a:pt x="238" y="0"/>
                  </a:lnTo>
                  <a:lnTo>
                    <a:pt x="141" y="149"/>
                  </a:lnTo>
                  <a:lnTo>
                    <a:pt x="248" y="307"/>
                  </a:lnTo>
                  <a:lnTo>
                    <a:pt x="208" y="307"/>
                  </a:lnTo>
                  <a:lnTo>
                    <a:pt x="123" y="175"/>
                  </a:lnTo>
                  <a:lnTo>
                    <a:pt x="38" y="307"/>
                  </a:lnTo>
                  <a:lnTo>
                    <a:pt x="0" y="307"/>
                  </a:lnTo>
                  <a:lnTo>
                    <a:pt x="10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4" name="Freeform 57">
              <a:extLst>
                <a:ext uri="{FF2B5EF4-FFF2-40B4-BE49-F238E27FC236}">
                  <a16:creationId xmlns:a16="http://schemas.microsoft.com/office/drawing/2014/main" id="{E5B81036-EB34-9943-8B1D-09C6E2A722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3" y="417513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8 w 82"/>
                <a:gd name="T3" fmla="*/ 8 h 128"/>
                <a:gd name="T4" fmla="*/ 82 w 82"/>
                <a:gd name="T5" fmla="*/ 39 h 128"/>
                <a:gd name="T6" fmla="*/ 69 w 82"/>
                <a:gd name="T7" fmla="*/ 69 h 128"/>
                <a:gd name="T8" fmla="*/ 35 w 82"/>
                <a:gd name="T9" fmla="*/ 78 h 128"/>
                <a:gd name="T10" fmla="*/ 14 w 82"/>
                <a:gd name="T11" fmla="*/ 78 h 128"/>
                <a:gd name="T12" fmla="*/ 14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4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8 w 82"/>
                <a:gd name="T29" fmla="*/ 18 h 128"/>
                <a:gd name="T30" fmla="*/ 34 w 82"/>
                <a:gd name="T31" fmla="*/ 13 h 128"/>
                <a:gd name="T32" fmla="*/ 14 w 82"/>
                <a:gd name="T33" fmla="*/ 13 h 128"/>
                <a:gd name="T34" fmla="*/ 14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0" y="2"/>
                    <a:pt x="68" y="8"/>
                  </a:cubicBezTo>
                  <a:cubicBezTo>
                    <a:pt x="77" y="15"/>
                    <a:pt x="82" y="27"/>
                    <a:pt x="82" y="39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0" y="76"/>
                    <a:pt x="52" y="78"/>
                    <a:pt x="3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4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2"/>
                    <a:pt x="58" y="18"/>
                  </a:cubicBezTo>
                  <a:cubicBezTo>
                    <a:pt x="52" y="14"/>
                    <a:pt x="45" y="13"/>
                    <a:pt x="34" y="1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5" name="Freeform 58">
              <a:extLst>
                <a:ext uri="{FF2B5EF4-FFF2-40B4-BE49-F238E27FC236}">
                  <a16:creationId xmlns:a16="http://schemas.microsoft.com/office/drawing/2014/main" id="{0683517C-1DA1-2448-ABB0-D4D3A1D38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417513"/>
              <a:ext cx="236538" cy="487363"/>
            </a:xfrm>
            <a:custGeom>
              <a:avLst/>
              <a:gdLst>
                <a:gd name="T0" fmla="*/ 0 w 149"/>
                <a:gd name="T1" fmla="*/ 0 h 307"/>
                <a:gd name="T2" fmla="*/ 33 w 149"/>
                <a:gd name="T3" fmla="*/ 0 h 307"/>
                <a:gd name="T4" fmla="*/ 33 w 149"/>
                <a:gd name="T5" fmla="*/ 276 h 307"/>
                <a:gd name="T6" fmla="*/ 149 w 149"/>
                <a:gd name="T7" fmla="*/ 276 h 307"/>
                <a:gd name="T8" fmla="*/ 149 w 149"/>
                <a:gd name="T9" fmla="*/ 307 h 307"/>
                <a:gd name="T10" fmla="*/ 0 w 149"/>
                <a:gd name="T11" fmla="*/ 307 h 307"/>
                <a:gd name="T12" fmla="*/ 0 w 149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7">
                  <a:moveTo>
                    <a:pt x="0" y="0"/>
                  </a:moveTo>
                  <a:lnTo>
                    <a:pt x="33" y="0"/>
                  </a:lnTo>
                  <a:lnTo>
                    <a:pt x="33" y="276"/>
                  </a:lnTo>
                  <a:lnTo>
                    <a:pt x="149" y="276"/>
                  </a:lnTo>
                  <a:lnTo>
                    <a:pt x="149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6" name="Freeform 59">
              <a:extLst>
                <a:ext uri="{FF2B5EF4-FFF2-40B4-BE49-F238E27FC236}">
                  <a16:creationId xmlns:a16="http://schemas.microsoft.com/office/drawing/2014/main" id="{F17B2719-F668-534F-BF1D-3BCE43455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17513"/>
              <a:ext cx="327025" cy="487363"/>
            </a:xfrm>
            <a:custGeom>
              <a:avLst/>
              <a:gdLst>
                <a:gd name="T0" fmla="*/ 0 w 87"/>
                <a:gd name="T1" fmla="*/ 0 h 128"/>
                <a:gd name="T2" fmla="*/ 34 w 87"/>
                <a:gd name="T3" fmla="*/ 0 h 128"/>
                <a:gd name="T4" fmla="*/ 70 w 87"/>
                <a:gd name="T5" fmla="*/ 7 h 128"/>
                <a:gd name="T6" fmla="*/ 87 w 87"/>
                <a:gd name="T7" fmla="*/ 41 h 128"/>
                <a:gd name="T8" fmla="*/ 79 w 87"/>
                <a:gd name="T9" fmla="*/ 66 h 128"/>
                <a:gd name="T10" fmla="*/ 51 w 87"/>
                <a:gd name="T11" fmla="*/ 80 h 128"/>
                <a:gd name="T12" fmla="*/ 83 w 87"/>
                <a:gd name="T13" fmla="*/ 128 h 128"/>
                <a:gd name="T14" fmla="*/ 67 w 87"/>
                <a:gd name="T15" fmla="*/ 128 h 128"/>
                <a:gd name="T16" fmla="*/ 31 w 87"/>
                <a:gd name="T17" fmla="*/ 72 h 128"/>
                <a:gd name="T18" fmla="*/ 35 w 87"/>
                <a:gd name="T19" fmla="*/ 72 h 128"/>
                <a:gd name="T20" fmla="*/ 63 w 87"/>
                <a:gd name="T21" fmla="*/ 66 h 128"/>
                <a:gd name="T22" fmla="*/ 73 w 87"/>
                <a:gd name="T23" fmla="*/ 42 h 128"/>
                <a:gd name="T24" fmla="*/ 61 w 87"/>
                <a:gd name="T25" fmla="*/ 17 h 128"/>
                <a:gd name="T26" fmla="*/ 35 w 87"/>
                <a:gd name="T27" fmla="*/ 13 h 128"/>
                <a:gd name="T28" fmla="*/ 15 w 87"/>
                <a:gd name="T29" fmla="*/ 13 h 128"/>
                <a:gd name="T30" fmla="*/ 15 w 87"/>
                <a:gd name="T31" fmla="*/ 128 h 128"/>
                <a:gd name="T32" fmla="*/ 0 w 87"/>
                <a:gd name="T33" fmla="*/ 128 h 128"/>
                <a:gd name="T34" fmla="*/ 0 w 8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28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4" y="0"/>
                    <a:pt x="63" y="2"/>
                    <a:pt x="70" y="7"/>
                  </a:cubicBezTo>
                  <a:cubicBezTo>
                    <a:pt x="80" y="13"/>
                    <a:pt x="87" y="27"/>
                    <a:pt x="87" y="41"/>
                  </a:cubicBezTo>
                  <a:cubicBezTo>
                    <a:pt x="87" y="50"/>
                    <a:pt x="85" y="59"/>
                    <a:pt x="79" y="66"/>
                  </a:cubicBezTo>
                  <a:cubicBezTo>
                    <a:pt x="72" y="77"/>
                    <a:pt x="63" y="79"/>
                    <a:pt x="51" y="80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4" y="72"/>
                    <a:pt x="57" y="72"/>
                    <a:pt x="63" y="66"/>
                  </a:cubicBezTo>
                  <a:cubicBezTo>
                    <a:pt x="70" y="59"/>
                    <a:pt x="73" y="51"/>
                    <a:pt x="73" y="42"/>
                  </a:cubicBezTo>
                  <a:cubicBezTo>
                    <a:pt x="73" y="33"/>
                    <a:pt x="69" y="23"/>
                    <a:pt x="61" y="17"/>
                  </a:cubicBezTo>
                  <a:cubicBezTo>
                    <a:pt x="54" y="13"/>
                    <a:pt x="46" y="13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7" name="Freeform 60">
              <a:extLst>
                <a:ext uri="{FF2B5EF4-FFF2-40B4-BE49-F238E27FC236}">
                  <a16:creationId xmlns:a16="http://schemas.microsoft.com/office/drawing/2014/main" id="{D70AD8D8-93C3-BB45-8B66-994C6863D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5 w 167"/>
                <a:gd name="T7" fmla="*/ 31 h 307"/>
                <a:gd name="T8" fmla="*/ 35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5 w 167"/>
                <a:gd name="T15" fmla="*/ 168 h 307"/>
                <a:gd name="T16" fmla="*/ 35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5" y="31"/>
                  </a:lnTo>
                  <a:lnTo>
                    <a:pt x="35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5" y="168"/>
                  </a:lnTo>
                  <a:lnTo>
                    <a:pt x="35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8" name="Freeform 61">
              <a:extLst>
                <a:ext uri="{FF2B5EF4-FFF2-40B4-BE49-F238E27FC236}">
                  <a16:creationId xmlns:a16="http://schemas.microsoft.com/office/drawing/2014/main" id="{4F7C5576-04A7-AA48-85AF-6E1F601F5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371475"/>
              <a:ext cx="561975" cy="571500"/>
            </a:xfrm>
            <a:custGeom>
              <a:avLst/>
              <a:gdLst>
                <a:gd name="T0" fmla="*/ 75 w 150"/>
                <a:gd name="T1" fmla="*/ 0 h 150"/>
                <a:gd name="T2" fmla="*/ 71 w 150"/>
                <a:gd name="T3" fmla="*/ 1 h 150"/>
                <a:gd name="T4" fmla="*/ 134 w 150"/>
                <a:gd name="T5" fmla="*/ 67 h 150"/>
                <a:gd name="T6" fmla="*/ 68 w 150"/>
                <a:gd name="T7" fmla="*/ 133 h 150"/>
                <a:gd name="T8" fmla="*/ 1 w 150"/>
                <a:gd name="T9" fmla="*/ 67 h 150"/>
                <a:gd name="T10" fmla="*/ 1 w 150"/>
                <a:gd name="T11" fmla="*/ 63 h 150"/>
                <a:gd name="T12" fmla="*/ 0 w 150"/>
                <a:gd name="T13" fmla="*/ 75 h 150"/>
                <a:gd name="T14" fmla="*/ 75 w 150"/>
                <a:gd name="T15" fmla="*/ 150 h 150"/>
                <a:gd name="T16" fmla="*/ 150 w 150"/>
                <a:gd name="T17" fmla="*/ 75 h 150"/>
                <a:gd name="T18" fmla="*/ 75 w 15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cubicBezTo>
                    <a:pt x="74" y="0"/>
                    <a:pt x="72" y="0"/>
                    <a:pt x="71" y="1"/>
                  </a:cubicBezTo>
                  <a:cubicBezTo>
                    <a:pt x="106" y="2"/>
                    <a:pt x="134" y="31"/>
                    <a:pt x="134" y="67"/>
                  </a:cubicBezTo>
                  <a:cubicBezTo>
                    <a:pt x="134" y="103"/>
                    <a:pt x="104" y="133"/>
                    <a:pt x="68" y="133"/>
                  </a:cubicBezTo>
                  <a:cubicBezTo>
                    <a:pt x="31" y="133"/>
                    <a:pt x="1" y="103"/>
                    <a:pt x="1" y="67"/>
                  </a:cubicBezTo>
                  <a:cubicBezTo>
                    <a:pt x="1" y="66"/>
                    <a:pt x="1" y="64"/>
                    <a:pt x="1" y="63"/>
                  </a:cubicBezTo>
                  <a:cubicBezTo>
                    <a:pt x="1" y="67"/>
                    <a:pt x="0" y="71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4"/>
                    <a:pt x="116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9399E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F76BEE6-7E5B-7949-9C2D-E92CCCDB57EC}"/>
              </a:ext>
            </a:extLst>
          </p:cNvPr>
          <p:cNvGrpSpPr/>
          <p:nvPr userDrawn="1"/>
        </p:nvGrpSpPr>
        <p:grpSpPr>
          <a:xfrm>
            <a:off x="591670" y="3727755"/>
            <a:ext cx="2684093" cy="509881"/>
            <a:chOff x="4764088" y="3179763"/>
            <a:chExt cx="2657475" cy="504825"/>
          </a:xfrm>
          <a:solidFill>
            <a:schemeClr val="bg1"/>
          </a:solidFill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F49DB76E-1323-324E-9D96-A9A8A6653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3179763"/>
              <a:ext cx="300038" cy="504825"/>
            </a:xfrm>
            <a:custGeom>
              <a:avLst/>
              <a:gdLst>
                <a:gd name="T0" fmla="*/ 14 w 80"/>
                <a:gd name="T1" fmla="*/ 94 h 132"/>
                <a:gd name="T2" fmla="*/ 40 w 80"/>
                <a:gd name="T3" fmla="*/ 120 h 132"/>
                <a:gd name="T4" fmla="*/ 65 w 80"/>
                <a:gd name="T5" fmla="*/ 96 h 132"/>
                <a:gd name="T6" fmla="*/ 35 w 80"/>
                <a:gd name="T7" fmla="*/ 69 h 132"/>
                <a:gd name="T8" fmla="*/ 3 w 80"/>
                <a:gd name="T9" fmla="*/ 35 h 132"/>
                <a:gd name="T10" fmla="*/ 41 w 80"/>
                <a:gd name="T11" fmla="*/ 0 h 132"/>
                <a:gd name="T12" fmla="*/ 77 w 80"/>
                <a:gd name="T13" fmla="*/ 33 h 132"/>
                <a:gd name="T14" fmla="*/ 63 w 80"/>
                <a:gd name="T15" fmla="*/ 33 h 132"/>
                <a:gd name="T16" fmla="*/ 40 w 80"/>
                <a:gd name="T17" fmla="*/ 12 h 132"/>
                <a:gd name="T18" fmla="*/ 17 w 80"/>
                <a:gd name="T19" fmla="*/ 34 h 132"/>
                <a:gd name="T20" fmla="*/ 48 w 80"/>
                <a:gd name="T21" fmla="*/ 60 h 132"/>
                <a:gd name="T22" fmla="*/ 80 w 80"/>
                <a:gd name="T23" fmla="*/ 95 h 132"/>
                <a:gd name="T24" fmla="*/ 40 w 80"/>
                <a:gd name="T25" fmla="*/ 132 h 132"/>
                <a:gd name="T26" fmla="*/ 0 w 80"/>
                <a:gd name="T27" fmla="*/ 94 h 132"/>
                <a:gd name="T28" fmla="*/ 14 w 80"/>
                <a:gd name="T29" fmla="*/ 9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32">
                  <a:moveTo>
                    <a:pt x="14" y="94"/>
                  </a:moveTo>
                  <a:cubicBezTo>
                    <a:pt x="16" y="116"/>
                    <a:pt x="32" y="120"/>
                    <a:pt x="40" y="120"/>
                  </a:cubicBezTo>
                  <a:cubicBezTo>
                    <a:pt x="53" y="120"/>
                    <a:pt x="65" y="110"/>
                    <a:pt x="65" y="96"/>
                  </a:cubicBezTo>
                  <a:cubicBezTo>
                    <a:pt x="65" y="78"/>
                    <a:pt x="50" y="74"/>
                    <a:pt x="35" y="69"/>
                  </a:cubicBezTo>
                  <a:cubicBezTo>
                    <a:pt x="25" y="66"/>
                    <a:pt x="3" y="59"/>
                    <a:pt x="3" y="35"/>
                  </a:cubicBezTo>
                  <a:cubicBezTo>
                    <a:pt x="2" y="13"/>
                    <a:pt x="21" y="0"/>
                    <a:pt x="41" y="0"/>
                  </a:cubicBezTo>
                  <a:cubicBezTo>
                    <a:pt x="56" y="0"/>
                    <a:pt x="75" y="9"/>
                    <a:pt x="77" y="33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1" y="25"/>
                    <a:pt x="57" y="12"/>
                    <a:pt x="40" y="12"/>
                  </a:cubicBezTo>
                  <a:cubicBezTo>
                    <a:pt x="27" y="12"/>
                    <a:pt x="17" y="21"/>
                    <a:pt x="17" y="34"/>
                  </a:cubicBezTo>
                  <a:cubicBezTo>
                    <a:pt x="17" y="50"/>
                    <a:pt x="29" y="53"/>
                    <a:pt x="48" y="60"/>
                  </a:cubicBezTo>
                  <a:cubicBezTo>
                    <a:pt x="61" y="65"/>
                    <a:pt x="80" y="71"/>
                    <a:pt x="80" y="95"/>
                  </a:cubicBezTo>
                  <a:cubicBezTo>
                    <a:pt x="80" y="116"/>
                    <a:pt x="64" y="132"/>
                    <a:pt x="40" y="132"/>
                  </a:cubicBezTo>
                  <a:cubicBezTo>
                    <a:pt x="19" y="132"/>
                    <a:pt x="1" y="119"/>
                    <a:pt x="0" y="94"/>
                  </a:cubicBezTo>
                  <a:lnTo>
                    <a:pt x="14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04E616C2-06FA-5843-82EB-58A45E213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3179763"/>
              <a:ext cx="468313" cy="504825"/>
            </a:xfrm>
            <a:custGeom>
              <a:avLst/>
              <a:gdLst>
                <a:gd name="T0" fmla="*/ 125 w 125"/>
                <a:gd name="T1" fmla="*/ 96 h 132"/>
                <a:gd name="T2" fmla="*/ 66 w 125"/>
                <a:gd name="T3" fmla="*/ 132 h 132"/>
                <a:gd name="T4" fmla="*/ 0 w 125"/>
                <a:gd name="T5" fmla="*/ 66 h 132"/>
                <a:gd name="T6" fmla="*/ 66 w 125"/>
                <a:gd name="T7" fmla="*/ 0 h 132"/>
                <a:gd name="T8" fmla="*/ 125 w 125"/>
                <a:gd name="T9" fmla="*/ 37 h 132"/>
                <a:gd name="T10" fmla="*/ 110 w 125"/>
                <a:gd name="T11" fmla="*/ 37 h 132"/>
                <a:gd name="T12" fmla="*/ 66 w 125"/>
                <a:gd name="T13" fmla="*/ 13 h 132"/>
                <a:gd name="T14" fmla="*/ 14 w 125"/>
                <a:gd name="T15" fmla="*/ 66 h 132"/>
                <a:gd name="T16" fmla="*/ 66 w 125"/>
                <a:gd name="T17" fmla="*/ 120 h 132"/>
                <a:gd name="T18" fmla="*/ 110 w 125"/>
                <a:gd name="T19" fmla="*/ 96 h 132"/>
                <a:gd name="T20" fmla="*/ 125 w 125"/>
                <a:gd name="T21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125" y="96"/>
                  </a:moveTo>
                  <a:cubicBezTo>
                    <a:pt x="117" y="115"/>
                    <a:pt x="95" y="132"/>
                    <a:pt x="66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30"/>
                    <a:pt x="28" y="0"/>
                    <a:pt x="66" y="0"/>
                  </a:cubicBezTo>
                  <a:cubicBezTo>
                    <a:pt x="98" y="0"/>
                    <a:pt x="118" y="21"/>
                    <a:pt x="125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5" y="30"/>
                    <a:pt x="91" y="13"/>
                    <a:pt x="66" y="13"/>
                  </a:cubicBezTo>
                  <a:cubicBezTo>
                    <a:pt x="36" y="13"/>
                    <a:pt x="14" y="36"/>
                    <a:pt x="14" y="66"/>
                  </a:cubicBezTo>
                  <a:cubicBezTo>
                    <a:pt x="14" y="96"/>
                    <a:pt x="37" y="120"/>
                    <a:pt x="66" y="120"/>
                  </a:cubicBezTo>
                  <a:cubicBezTo>
                    <a:pt x="93" y="120"/>
                    <a:pt x="107" y="101"/>
                    <a:pt x="110" y="96"/>
                  </a:cubicBezTo>
                  <a:lnTo>
                    <a:pt x="12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Rectangle 7">
              <a:extLst>
                <a:ext uri="{FF2B5EF4-FFF2-40B4-BE49-F238E27FC236}">
                  <a16:creationId xmlns:a16="http://schemas.microsoft.com/office/drawing/2014/main" id="{E14FEAE8-E95B-834A-BC0F-021932110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3187701"/>
              <a:ext cx="52388" cy="490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BBA544E1-0EB4-8840-A978-55D0ECA6E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3187701"/>
              <a:ext cx="265113" cy="490538"/>
            </a:xfrm>
            <a:custGeom>
              <a:avLst/>
              <a:gdLst>
                <a:gd name="T0" fmla="*/ 0 w 167"/>
                <a:gd name="T1" fmla="*/ 0 h 309"/>
                <a:gd name="T2" fmla="*/ 167 w 167"/>
                <a:gd name="T3" fmla="*/ 0 h 309"/>
                <a:gd name="T4" fmla="*/ 167 w 167"/>
                <a:gd name="T5" fmla="*/ 32 h 309"/>
                <a:gd name="T6" fmla="*/ 33 w 167"/>
                <a:gd name="T7" fmla="*/ 32 h 309"/>
                <a:gd name="T8" fmla="*/ 33 w 167"/>
                <a:gd name="T9" fmla="*/ 138 h 309"/>
                <a:gd name="T10" fmla="*/ 165 w 167"/>
                <a:gd name="T11" fmla="*/ 138 h 309"/>
                <a:gd name="T12" fmla="*/ 165 w 167"/>
                <a:gd name="T13" fmla="*/ 169 h 309"/>
                <a:gd name="T14" fmla="*/ 33 w 167"/>
                <a:gd name="T15" fmla="*/ 169 h 309"/>
                <a:gd name="T16" fmla="*/ 33 w 167"/>
                <a:gd name="T17" fmla="*/ 277 h 309"/>
                <a:gd name="T18" fmla="*/ 167 w 167"/>
                <a:gd name="T19" fmla="*/ 277 h 309"/>
                <a:gd name="T20" fmla="*/ 167 w 167"/>
                <a:gd name="T21" fmla="*/ 309 h 309"/>
                <a:gd name="T22" fmla="*/ 0 w 167"/>
                <a:gd name="T23" fmla="*/ 309 h 309"/>
                <a:gd name="T24" fmla="*/ 0 w 167"/>
                <a:gd name="T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9">
                  <a:moveTo>
                    <a:pt x="0" y="0"/>
                  </a:moveTo>
                  <a:lnTo>
                    <a:pt x="167" y="0"/>
                  </a:lnTo>
                  <a:lnTo>
                    <a:pt x="167" y="32"/>
                  </a:lnTo>
                  <a:lnTo>
                    <a:pt x="33" y="32"/>
                  </a:lnTo>
                  <a:lnTo>
                    <a:pt x="33" y="138"/>
                  </a:lnTo>
                  <a:lnTo>
                    <a:pt x="165" y="138"/>
                  </a:lnTo>
                  <a:lnTo>
                    <a:pt x="165" y="169"/>
                  </a:lnTo>
                  <a:lnTo>
                    <a:pt x="33" y="169"/>
                  </a:lnTo>
                  <a:lnTo>
                    <a:pt x="33" y="277"/>
                  </a:lnTo>
                  <a:lnTo>
                    <a:pt x="167" y="277"/>
                  </a:lnTo>
                  <a:lnTo>
                    <a:pt x="167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B5E6608B-26A2-AE43-AD6C-AAFD1CBAC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1563" y="3187701"/>
              <a:ext cx="387350" cy="490538"/>
            </a:xfrm>
            <a:custGeom>
              <a:avLst/>
              <a:gdLst>
                <a:gd name="T0" fmla="*/ 213 w 244"/>
                <a:gd name="T1" fmla="*/ 258 h 309"/>
                <a:gd name="T2" fmla="*/ 213 w 244"/>
                <a:gd name="T3" fmla="*/ 0 h 309"/>
                <a:gd name="T4" fmla="*/ 244 w 244"/>
                <a:gd name="T5" fmla="*/ 0 h 309"/>
                <a:gd name="T6" fmla="*/ 244 w 244"/>
                <a:gd name="T7" fmla="*/ 309 h 309"/>
                <a:gd name="T8" fmla="*/ 213 w 244"/>
                <a:gd name="T9" fmla="*/ 309 h 309"/>
                <a:gd name="T10" fmla="*/ 34 w 244"/>
                <a:gd name="T11" fmla="*/ 48 h 309"/>
                <a:gd name="T12" fmla="*/ 34 w 244"/>
                <a:gd name="T13" fmla="*/ 309 h 309"/>
                <a:gd name="T14" fmla="*/ 0 w 244"/>
                <a:gd name="T15" fmla="*/ 309 h 309"/>
                <a:gd name="T16" fmla="*/ 0 w 244"/>
                <a:gd name="T17" fmla="*/ 0 h 309"/>
                <a:gd name="T18" fmla="*/ 36 w 244"/>
                <a:gd name="T19" fmla="*/ 0 h 309"/>
                <a:gd name="T20" fmla="*/ 213 w 244"/>
                <a:gd name="T21" fmla="*/ 25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309">
                  <a:moveTo>
                    <a:pt x="213" y="258"/>
                  </a:moveTo>
                  <a:lnTo>
                    <a:pt x="213" y="0"/>
                  </a:lnTo>
                  <a:lnTo>
                    <a:pt x="244" y="0"/>
                  </a:lnTo>
                  <a:lnTo>
                    <a:pt x="244" y="309"/>
                  </a:lnTo>
                  <a:lnTo>
                    <a:pt x="213" y="309"/>
                  </a:lnTo>
                  <a:lnTo>
                    <a:pt x="34" y="48"/>
                  </a:lnTo>
                  <a:lnTo>
                    <a:pt x="34" y="309"/>
                  </a:lnTo>
                  <a:lnTo>
                    <a:pt x="0" y="309"/>
                  </a:lnTo>
                  <a:lnTo>
                    <a:pt x="0" y="0"/>
                  </a:lnTo>
                  <a:lnTo>
                    <a:pt x="36" y="0"/>
                  </a:lnTo>
                  <a:lnTo>
                    <a:pt x="213" y="2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AADD975C-12B2-A24B-B646-227060AF2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3179763"/>
              <a:ext cx="469900" cy="504825"/>
            </a:xfrm>
            <a:custGeom>
              <a:avLst/>
              <a:gdLst>
                <a:gd name="T0" fmla="*/ 125 w 125"/>
                <a:gd name="T1" fmla="*/ 96 h 132"/>
                <a:gd name="T2" fmla="*/ 67 w 125"/>
                <a:gd name="T3" fmla="*/ 132 h 132"/>
                <a:gd name="T4" fmla="*/ 0 w 125"/>
                <a:gd name="T5" fmla="*/ 66 h 132"/>
                <a:gd name="T6" fmla="*/ 66 w 125"/>
                <a:gd name="T7" fmla="*/ 0 h 132"/>
                <a:gd name="T8" fmla="*/ 125 w 125"/>
                <a:gd name="T9" fmla="*/ 37 h 132"/>
                <a:gd name="T10" fmla="*/ 110 w 125"/>
                <a:gd name="T11" fmla="*/ 37 h 132"/>
                <a:gd name="T12" fmla="*/ 66 w 125"/>
                <a:gd name="T13" fmla="*/ 13 h 132"/>
                <a:gd name="T14" fmla="*/ 14 w 125"/>
                <a:gd name="T15" fmla="*/ 66 h 132"/>
                <a:gd name="T16" fmla="*/ 66 w 125"/>
                <a:gd name="T17" fmla="*/ 120 h 132"/>
                <a:gd name="T18" fmla="*/ 110 w 125"/>
                <a:gd name="T19" fmla="*/ 96 h 132"/>
                <a:gd name="T20" fmla="*/ 125 w 125"/>
                <a:gd name="T21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125" y="96"/>
                  </a:moveTo>
                  <a:cubicBezTo>
                    <a:pt x="117" y="115"/>
                    <a:pt x="95" y="132"/>
                    <a:pt x="67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30"/>
                    <a:pt x="28" y="0"/>
                    <a:pt x="66" y="0"/>
                  </a:cubicBezTo>
                  <a:cubicBezTo>
                    <a:pt x="98" y="0"/>
                    <a:pt x="118" y="21"/>
                    <a:pt x="125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6" y="30"/>
                    <a:pt x="91" y="13"/>
                    <a:pt x="66" y="13"/>
                  </a:cubicBezTo>
                  <a:cubicBezTo>
                    <a:pt x="37" y="13"/>
                    <a:pt x="14" y="36"/>
                    <a:pt x="14" y="66"/>
                  </a:cubicBezTo>
                  <a:cubicBezTo>
                    <a:pt x="14" y="96"/>
                    <a:pt x="37" y="120"/>
                    <a:pt x="66" y="120"/>
                  </a:cubicBezTo>
                  <a:cubicBezTo>
                    <a:pt x="93" y="120"/>
                    <a:pt x="107" y="101"/>
                    <a:pt x="110" y="96"/>
                  </a:cubicBezTo>
                  <a:lnTo>
                    <a:pt x="12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CEF3D6FA-CC9E-2B4B-B304-B4CC7A094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863" y="3187701"/>
              <a:ext cx="266700" cy="490538"/>
            </a:xfrm>
            <a:custGeom>
              <a:avLst/>
              <a:gdLst>
                <a:gd name="T0" fmla="*/ 0 w 168"/>
                <a:gd name="T1" fmla="*/ 0 h 309"/>
                <a:gd name="T2" fmla="*/ 168 w 168"/>
                <a:gd name="T3" fmla="*/ 0 h 309"/>
                <a:gd name="T4" fmla="*/ 168 w 168"/>
                <a:gd name="T5" fmla="*/ 32 h 309"/>
                <a:gd name="T6" fmla="*/ 33 w 168"/>
                <a:gd name="T7" fmla="*/ 32 h 309"/>
                <a:gd name="T8" fmla="*/ 33 w 168"/>
                <a:gd name="T9" fmla="*/ 138 h 309"/>
                <a:gd name="T10" fmla="*/ 168 w 168"/>
                <a:gd name="T11" fmla="*/ 138 h 309"/>
                <a:gd name="T12" fmla="*/ 168 w 168"/>
                <a:gd name="T13" fmla="*/ 169 h 309"/>
                <a:gd name="T14" fmla="*/ 33 w 168"/>
                <a:gd name="T15" fmla="*/ 169 h 309"/>
                <a:gd name="T16" fmla="*/ 33 w 168"/>
                <a:gd name="T17" fmla="*/ 277 h 309"/>
                <a:gd name="T18" fmla="*/ 168 w 168"/>
                <a:gd name="T19" fmla="*/ 277 h 309"/>
                <a:gd name="T20" fmla="*/ 168 w 168"/>
                <a:gd name="T21" fmla="*/ 309 h 309"/>
                <a:gd name="T22" fmla="*/ 0 w 168"/>
                <a:gd name="T23" fmla="*/ 309 h 309"/>
                <a:gd name="T24" fmla="*/ 0 w 168"/>
                <a:gd name="T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309">
                  <a:moveTo>
                    <a:pt x="0" y="0"/>
                  </a:moveTo>
                  <a:lnTo>
                    <a:pt x="168" y="0"/>
                  </a:lnTo>
                  <a:lnTo>
                    <a:pt x="168" y="32"/>
                  </a:lnTo>
                  <a:lnTo>
                    <a:pt x="33" y="32"/>
                  </a:lnTo>
                  <a:lnTo>
                    <a:pt x="33" y="138"/>
                  </a:lnTo>
                  <a:lnTo>
                    <a:pt x="168" y="138"/>
                  </a:lnTo>
                  <a:lnTo>
                    <a:pt x="168" y="169"/>
                  </a:lnTo>
                  <a:lnTo>
                    <a:pt x="33" y="169"/>
                  </a:lnTo>
                  <a:lnTo>
                    <a:pt x="33" y="277"/>
                  </a:lnTo>
                  <a:lnTo>
                    <a:pt x="168" y="277"/>
                  </a:lnTo>
                  <a:lnTo>
                    <a:pt x="168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632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2B400F-D9F4-5549-B9C5-69B45594C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0" y="1178"/>
            <a:ext cx="121793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D47075F-005D-B049-804E-5D4A16810F76}"/>
              </a:ext>
            </a:extLst>
          </p:cNvPr>
          <p:cNvGrpSpPr/>
          <p:nvPr userDrawn="1"/>
        </p:nvGrpSpPr>
        <p:grpSpPr>
          <a:xfrm>
            <a:off x="-473777" y="-13061"/>
            <a:ext cx="3197522" cy="6876906"/>
            <a:chOff x="-473777" y="-18943"/>
            <a:chExt cx="3197522" cy="68769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D3C9845-6142-6944-B4C8-7AE382A33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4F65A3"/>
                </a:gs>
                <a:gs pos="2000">
                  <a:srgbClr val="7788C2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B3286E11-BB68-E34C-B955-23C6473B3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398CA"/>
                </a:gs>
                <a:gs pos="70000">
                  <a:srgbClr val="495D96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0D4947BF-3507-1442-8516-C13F4FE33EE3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625142" y="704443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896641" y="5025012"/>
            <a:ext cx="5797548" cy="369332"/>
          </a:xfrm>
        </p:spPr>
        <p:txBody>
          <a:bodyPr>
            <a:sp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1FECF11-4CAB-B641-8FA6-A408F767CDA3}"/>
              </a:ext>
            </a:extLst>
          </p:cNvPr>
          <p:cNvGrpSpPr/>
          <p:nvPr/>
        </p:nvGrpSpPr>
        <p:grpSpPr>
          <a:xfrm>
            <a:off x="8716143" y="2990537"/>
            <a:ext cx="2880171" cy="621620"/>
            <a:chOff x="339725" y="371475"/>
            <a:chExt cx="2647951" cy="571500"/>
          </a:xfrm>
          <a:solidFill>
            <a:srgbClr val="8398CA"/>
          </a:solidFill>
          <a:effectLst>
            <a:outerShdw blurRad="431800" sx="102000" sy="102000" algn="ctr" rotWithShape="0">
              <a:prstClr val="black">
                <a:alpha val="86000"/>
              </a:prstClr>
            </a:outerShdw>
          </a:effectLst>
        </p:grpSpPr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40846BF4-260F-2B47-85F0-9E0F8B96D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3 w 167"/>
                <a:gd name="T7" fmla="*/ 31 h 307"/>
                <a:gd name="T8" fmla="*/ 33 w 167"/>
                <a:gd name="T9" fmla="*/ 137 h 307"/>
                <a:gd name="T10" fmla="*/ 165 w 167"/>
                <a:gd name="T11" fmla="*/ 137 h 307"/>
                <a:gd name="T12" fmla="*/ 165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3" y="31"/>
                  </a:lnTo>
                  <a:lnTo>
                    <a:pt x="33" y="137"/>
                  </a:lnTo>
                  <a:lnTo>
                    <a:pt x="165" y="137"/>
                  </a:lnTo>
                  <a:lnTo>
                    <a:pt x="165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1C104239-3062-5F49-817A-2BC9B71BA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417513"/>
              <a:ext cx="393700" cy="487363"/>
            </a:xfrm>
            <a:custGeom>
              <a:avLst/>
              <a:gdLst>
                <a:gd name="T0" fmla="*/ 104 w 248"/>
                <a:gd name="T1" fmla="*/ 149 h 307"/>
                <a:gd name="T2" fmla="*/ 7 w 248"/>
                <a:gd name="T3" fmla="*/ 0 h 307"/>
                <a:gd name="T4" fmla="*/ 45 w 248"/>
                <a:gd name="T5" fmla="*/ 0 h 307"/>
                <a:gd name="T6" fmla="*/ 123 w 248"/>
                <a:gd name="T7" fmla="*/ 122 h 307"/>
                <a:gd name="T8" fmla="*/ 200 w 248"/>
                <a:gd name="T9" fmla="*/ 0 h 307"/>
                <a:gd name="T10" fmla="*/ 238 w 248"/>
                <a:gd name="T11" fmla="*/ 0 h 307"/>
                <a:gd name="T12" fmla="*/ 141 w 248"/>
                <a:gd name="T13" fmla="*/ 149 h 307"/>
                <a:gd name="T14" fmla="*/ 248 w 248"/>
                <a:gd name="T15" fmla="*/ 307 h 307"/>
                <a:gd name="T16" fmla="*/ 208 w 248"/>
                <a:gd name="T17" fmla="*/ 307 h 307"/>
                <a:gd name="T18" fmla="*/ 123 w 248"/>
                <a:gd name="T19" fmla="*/ 175 h 307"/>
                <a:gd name="T20" fmla="*/ 38 w 248"/>
                <a:gd name="T21" fmla="*/ 307 h 307"/>
                <a:gd name="T22" fmla="*/ 0 w 248"/>
                <a:gd name="T23" fmla="*/ 307 h 307"/>
                <a:gd name="T24" fmla="*/ 104 w 248"/>
                <a:gd name="T25" fmla="*/ 14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07">
                  <a:moveTo>
                    <a:pt x="104" y="149"/>
                  </a:moveTo>
                  <a:lnTo>
                    <a:pt x="7" y="0"/>
                  </a:lnTo>
                  <a:lnTo>
                    <a:pt x="45" y="0"/>
                  </a:lnTo>
                  <a:lnTo>
                    <a:pt x="123" y="122"/>
                  </a:lnTo>
                  <a:lnTo>
                    <a:pt x="200" y="0"/>
                  </a:lnTo>
                  <a:lnTo>
                    <a:pt x="238" y="0"/>
                  </a:lnTo>
                  <a:lnTo>
                    <a:pt x="141" y="149"/>
                  </a:lnTo>
                  <a:lnTo>
                    <a:pt x="248" y="307"/>
                  </a:lnTo>
                  <a:lnTo>
                    <a:pt x="208" y="307"/>
                  </a:lnTo>
                  <a:lnTo>
                    <a:pt x="123" y="175"/>
                  </a:lnTo>
                  <a:lnTo>
                    <a:pt x="38" y="307"/>
                  </a:lnTo>
                  <a:lnTo>
                    <a:pt x="0" y="307"/>
                  </a:lnTo>
                  <a:lnTo>
                    <a:pt x="10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FC12EC8B-ECD1-B74C-B35F-06CC9BCCE7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3" y="417513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8 w 82"/>
                <a:gd name="T3" fmla="*/ 8 h 128"/>
                <a:gd name="T4" fmla="*/ 82 w 82"/>
                <a:gd name="T5" fmla="*/ 39 h 128"/>
                <a:gd name="T6" fmla="*/ 69 w 82"/>
                <a:gd name="T7" fmla="*/ 69 h 128"/>
                <a:gd name="T8" fmla="*/ 35 w 82"/>
                <a:gd name="T9" fmla="*/ 78 h 128"/>
                <a:gd name="T10" fmla="*/ 14 w 82"/>
                <a:gd name="T11" fmla="*/ 78 h 128"/>
                <a:gd name="T12" fmla="*/ 14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4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8 w 82"/>
                <a:gd name="T29" fmla="*/ 18 h 128"/>
                <a:gd name="T30" fmla="*/ 34 w 82"/>
                <a:gd name="T31" fmla="*/ 13 h 128"/>
                <a:gd name="T32" fmla="*/ 14 w 82"/>
                <a:gd name="T33" fmla="*/ 13 h 128"/>
                <a:gd name="T34" fmla="*/ 14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0" y="2"/>
                    <a:pt x="68" y="8"/>
                  </a:cubicBezTo>
                  <a:cubicBezTo>
                    <a:pt x="77" y="15"/>
                    <a:pt x="82" y="27"/>
                    <a:pt x="82" y="39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0" y="76"/>
                    <a:pt x="52" y="78"/>
                    <a:pt x="3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4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2"/>
                    <a:pt x="58" y="18"/>
                  </a:cubicBezTo>
                  <a:cubicBezTo>
                    <a:pt x="52" y="14"/>
                    <a:pt x="45" y="13"/>
                    <a:pt x="34" y="1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7B338F5D-D460-FB4A-9BDF-AF6FEEECE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417513"/>
              <a:ext cx="236538" cy="487363"/>
            </a:xfrm>
            <a:custGeom>
              <a:avLst/>
              <a:gdLst>
                <a:gd name="T0" fmla="*/ 0 w 149"/>
                <a:gd name="T1" fmla="*/ 0 h 307"/>
                <a:gd name="T2" fmla="*/ 33 w 149"/>
                <a:gd name="T3" fmla="*/ 0 h 307"/>
                <a:gd name="T4" fmla="*/ 33 w 149"/>
                <a:gd name="T5" fmla="*/ 276 h 307"/>
                <a:gd name="T6" fmla="*/ 149 w 149"/>
                <a:gd name="T7" fmla="*/ 276 h 307"/>
                <a:gd name="T8" fmla="*/ 149 w 149"/>
                <a:gd name="T9" fmla="*/ 307 h 307"/>
                <a:gd name="T10" fmla="*/ 0 w 149"/>
                <a:gd name="T11" fmla="*/ 307 h 307"/>
                <a:gd name="T12" fmla="*/ 0 w 149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7">
                  <a:moveTo>
                    <a:pt x="0" y="0"/>
                  </a:moveTo>
                  <a:lnTo>
                    <a:pt x="33" y="0"/>
                  </a:lnTo>
                  <a:lnTo>
                    <a:pt x="33" y="276"/>
                  </a:lnTo>
                  <a:lnTo>
                    <a:pt x="149" y="276"/>
                  </a:lnTo>
                  <a:lnTo>
                    <a:pt x="149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EC9F8BB2-5D92-034E-99A8-02E7102C4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17513"/>
              <a:ext cx="327025" cy="487363"/>
            </a:xfrm>
            <a:custGeom>
              <a:avLst/>
              <a:gdLst>
                <a:gd name="T0" fmla="*/ 0 w 87"/>
                <a:gd name="T1" fmla="*/ 0 h 128"/>
                <a:gd name="T2" fmla="*/ 34 w 87"/>
                <a:gd name="T3" fmla="*/ 0 h 128"/>
                <a:gd name="T4" fmla="*/ 70 w 87"/>
                <a:gd name="T5" fmla="*/ 7 h 128"/>
                <a:gd name="T6" fmla="*/ 87 w 87"/>
                <a:gd name="T7" fmla="*/ 41 h 128"/>
                <a:gd name="T8" fmla="*/ 79 w 87"/>
                <a:gd name="T9" fmla="*/ 66 h 128"/>
                <a:gd name="T10" fmla="*/ 51 w 87"/>
                <a:gd name="T11" fmla="*/ 80 h 128"/>
                <a:gd name="T12" fmla="*/ 83 w 87"/>
                <a:gd name="T13" fmla="*/ 128 h 128"/>
                <a:gd name="T14" fmla="*/ 67 w 87"/>
                <a:gd name="T15" fmla="*/ 128 h 128"/>
                <a:gd name="T16" fmla="*/ 31 w 87"/>
                <a:gd name="T17" fmla="*/ 72 h 128"/>
                <a:gd name="T18" fmla="*/ 35 w 87"/>
                <a:gd name="T19" fmla="*/ 72 h 128"/>
                <a:gd name="T20" fmla="*/ 63 w 87"/>
                <a:gd name="T21" fmla="*/ 66 h 128"/>
                <a:gd name="T22" fmla="*/ 73 w 87"/>
                <a:gd name="T23" fmla="*/ 42 h 128"/>
                <a:gd name="T24" fmla="*/ 61 w 87"/>
                <a:gd name="T25" fmla="*/ 17 h 128"/>
                <a:gd name="T26" fmla="*/ 35 w 87"/>
                <a:gd name="T27" fmla="*/ 13 h 128"/>
                <a:gd name="T28" fmla="*/ 15 w 87"/>
                <a:gd name="T29" fmla="*/ 13 h 128"/>
                <a:gd name="T30" fmla="*/ 15 w 87"/>
                <a:gd name="T31" fmla="*/ 128 h 128"/>
                <a:gd name="T32" fmla="*/ 0 w 87"/>
                <a:gd name="T33" fmla="*/ 128 h 128"/>
                <a:gd name="T34" fmla="*/ 0 w 8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28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4" y="0"/>
                    <a:pt x="63" y="2"/>
                    <a:pt x="70" y="7"/>
                  </a:cubicBezTo>
                  <a:cubicBezTo>
                    <a:pt x="80" y="13"/>
                    <a:pt x="87" y="27"/>
                    <a:pt x="87" y="41"/>
                  </a:cubicBezTo>
                  <a:cubicBezTo>
                    <a:pt x="87" y="50"/>
                    <a:pt x="85" y="59"/>
                    <a:pt x="79" y="66"/>
                  </a:cubicBezTo>
                  <a:cubicBezTo>
                    <a:pt x="72" y="77"/>
                    <a:pt x="63" y="79"/>
                    <a:pt x="51" y="80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4" y="72"/>
                    <a:pt x="57" y="72"/>
                    <a:pt x="63" y="66"/>
                  </a:cubicBezTo>
                  <a:cubicBezTo>
                    <a:pt x="70" y="59"/>
                    <a:pt x="73" y="51"/>
                    <a:pt x="73" y="42"/>
                  </a:cubicBezTo>
                  <a:cubicBezTo>
                    <a:pt x="73" y="33"/>
                    <a:pt x="69" y="23"/>
                    <a:pt x="61" y="17"/>
                  </a:cubicBezTo>
                  <a:cubicBezTo>
                    <a:pt x="54" y="13"/>
                    <a:pt x="46" y="13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13C541AA-9283-AC49-A047-BCFC1966C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5 w 167"/>
                <a:gd name="T7" fmla="*/ 31 h 307"/>
                <a:gd name="T8" fmla="*/ 35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5 w 167"/>
                <a:gd name="T15" fmla="*/ 168 h 307"/>
                <a:gd name="T16" fmla="*/ 35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5" y="31"/>
                  </a:lnTo>
                  <a:lnTo>
                    <a:pt x="35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5" y="168"/>
                  </a:lnTo>
                  <a:lnTo>
                    <a:pt x="35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70E60B6E-F00D-3B40-B775-7591408DB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371475"/>
              <a:ext cx="561975" cy="571500"/>
            </a:xfrm>
            <a:custGeom>
              <a:avLst/>
              <a:gdLst>
                <a:gd name="T0" fmla="*/ 75 w 150"/>
                <a:gd name="T1" fmla="*/ 0 h 150"/>
                <a:gd name="T2" fmla="*/ 71 w 150"/>
                <a:gd name="T3" fmla="*/ 1 h 150"/>
                <a:gd name="T4" fmla="*/ 134 w 150"/>
                <a:gd name="T5" fmla="*/ 67 h 150"/>
                <a:gd name="T6" fmla="*/ 68 w 150"/>
                <a:gd name="T7" fmla="*/ 133 h 150"/>
                <a:gd name="T8" fmla="*/ 1 w 150"/>
                <a:gd name="T9" fmla="*/ 67 h 150"/>
                <a:gd name="T10" fmla="*/ 1 w 150"/>
                <a:gd name="T11" fmla="*/ 63 h 150"/>
                <a:gd name="T12" fmla="*/ 0 w 150"/>
                <a:gd name="T13" fmla="*/ 75 h 150"/>
                <a:gd name="T14" fmla="*/ 75 w 150"/>
                <a:gd name="T15" fmla="*/ 150 h 150"/>
                <a:gd name="T16" fmla="*/ 150 w 150"/>
                <a:gd name="T17" fmla="*/ 75 h 150"/>
                <a:gd name="T18" fmla="*/ 75 w 15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cubicBezTo>
                    <a:pt x="74" y="0"/>
                    <a:pt x="72" y="0"/>
                    <a:pt x="71" y="1"/>
                  </a:cubicBezTo>
                  <a:cubicBezTo>
                    <a:pt x="106" y="2"/>
                    <a:pt x="134" y="31"/>
                    <a:pt x="134" y="67"/>
                  </a:cubicBezTo>
                  <a:cubicBezTo>
                    <a:pt x="134" y="103"/>
                    <a:pt x="104" y="133"/>
                    <a:pt x="68" y="133"/>
                  </a:cubicBezTo>
                  <a:cubicBezTo>
                    <a:pt x="31" y="133"/>
                    <a:pt x="1" y="103"/>
                    <a:pt x="1" y="67"/>
                  </a:cubicBezTo>
                  <a:cubicBezTo>
                    <a:pt x="1" y="66"/>
                    <a:pt x="1" y="64"/>
                    <a:pt x="1" y="63"/>
                  </a:cubicBezTo>
                  <a:cubicBezTo>
                    <a:pt x="1" y="67"/>
                    <a:pt x="0" y="71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4"/>
                    <a:pt x="116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8193BF"/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E4622FA-A876-634F-852C-5B2C6F0A7C4B}"/>
              </a:ext>
            </a:extLst>
          </p:cNvPr>
          <p:cNvGrpSpPr/>
          <p:nvPr userDrawn="1"/>
        </p:nvGrpSpPr>
        <p:grpSpPr>
          <a:xfrm>
            <a:off x="8703066" y="3764693"/>
            <a:ext cx="2893248" cy="549613"/>
            <a:chOff x="4764088" y="3179763"/>
            <a:chExt cx="2657475" cy="504825"/>
          </a:xfrm>
          <a:solidFill>
            <a:schemeClr val="bg1"/>
          </a:solidFill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F0E8794C-080E-9D44-9E1C-07858335C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3179763"/>
              <a:ext cx="300038" cy="504825"/>
            </a:xfrm>
            <a:custGeom>
              <a:avLst/>
              <a:gdLst>
                <a:gd name="T0" fmla="*/ 14 w 80"/>
                <a:gd name="T1" fmla="*/ 94 h 132"/>
                <a:gd name="T2" fmla="*/ 40 w 80"/>
                <a:gd name="T3" fmla="*/ 120 h 132"/>
                <a:gd name="T4" fmla="*/ 65 w 80"/>
                <a:gd name="T5" fmla="*/ 96 h 132"/>
                <a:gd name="T6" fmla="*/ 35 w 80"/>
                <a:gd name="T7" fmla="*/ 69 h 132"/>
                <a:gd name="T8" fmla="*/ 3 w 80"/>
                <a:gd name="T9" fmla="*/ 35 h 132"/>
                <a:gd name="T10" fmla="*/ 41 w 80"/>
                <a:gd name="T11" fmla="*/ 0 h 132"/>
                <a:gd name="T12" fmla="*/ 77 w 80"/>
                <a:gd name="T13" fmla="*/ 33 h 132"/>
                <a:gd name="T14" fmla="*/ 63 w 80"/>
                <a:gd name="T15" fmla="*/ 33 h 132"/>
                <a:gd name="T16" fmla="*/ 40 w 80"/>
                <a:gd name="T17" fmla="*/ 12 h 132"/>
                <a:gd name="T18" fmla="*/ 17 w 80"/>
                <a:gd name="T19" fmla="*/ 34 h 132"/>
                <a:gd name="T20" fmla="*/ 48 w 80"/>
                <a:gd name="T21" fmla="*/ 60 h 132"/>
                <a:gd name="T22" fmla="*/ 80 w 80"/>
                <a:gd name="T23" fmla="*/ 95 h 132"/>
                <a:gd name="T24" fmla="*/ 40 w 80"/>
                <a:gd name="T25" fmla="*/ 132 h 132"/>
                <a:gd name="T26" fmla="*/ 0 w 80"/>
                <a:gd name="T27" fmla="*/ 94 h 132"/>
                <a:gd name="T28" fmla="*/ 14 w 80"/>
                <a:gd name="T29" fmla="*/ 9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32">
                  <a:moveTo>
                    <a:pt x="14" y="94"/>
                  </a:moveTo>
                  <a:cubicBezTo>
                    <a:pt x="16" y="116"/>
                    <a:pt x="32" y="120"/>
                    <a:pt x="40" y="120"/>
                  </a:cubicBezTo>
                  <a:cubicBezTo>
                    <a:pt x="53" y="120"/>
                    <a:pt x="65" y="110"/>
                    <a:pt x="65" y="96"/>
                  </a:cubicBezTo>
                  <a:cubicBezTo>
                    <a:pt x="65" y="78"/>
                    <a:pt x="50" y="74"/>
                    <a:pt x="35" y="69"/>
                  </a:cubicBezTo>
                  <a:cubicBezTo>
                    <a:pt x="25" y="66"/>
                    <a:pt x="3" y="59"/>
                    <a:pt x="3" y="35"/>
                  </a:cubicBezTo>
                  <a:cubicBezTo>
                    <a:pt x="2" y="13"/>
                    <a:pt x="21" y="0"/>
                    <a:pt x="41" y="0"/>
                  </a:cubicBezTo>
                  <a:cubicBezTo>
                    <a:pt x="56" y="0"/>
                    <a:pt x="75" y="9"/>
                    <a:pt x="77" y="33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1" y="25"/>
                    <a:pt x="57" y="12"/>
                    <a:pt x="40" y="12"/>
                  </a:cubicBezTo>
                  <a:cubicBezTo>
                    <a:pt x="27" y="12"/>
                    <a:pt x="17" y="21"/>
                    <a:pt x="17" y="34"/>
                  </a:cubicBezTo>
                  <a:cubicBezTo>
                    <a:pt x="17" y="50"/>
                    <a:pt x="29" y="53"/>
                    <a:pt x="48" y="60"/>
                  </a:cubicBezTo>
                  <a:cubicBezTo>
                    <a:pt x="61" y="65"/>
                    <a:pt x="80" y="71"/>
                    <a:pt x="80" y="95"/>
                  </a:cubicBezTo>
                  <a:cubicBezTo>
                    <a:pt x="80" y="116"/>
                    <a:pt x="64" y="132"/>
                    <a:pt x="40" y="132"/>
                  </a:cubicBezTo>
                  <a:cubicBezTo>
                    <a:pt x="19" y="132"/>
                    <a:pt x="1" y="119"/>
                    <a:pt x="0" y="94"/>
                  </a:cubicBezTo>
                  <a:lnTo>
                    <a:pt x="14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1AF7201D-9187-6F44-9CD7-77931746C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3179763"/>
              <a:ext cx="468313" cy="504825"/>
            </a:xfrm>
            <a:custGeom>
              <a:avLst/>
              <a:gdLst>
                <a:gd name="T0" fmla="*/ 125 w 125"/>
                <a:gd name="T1" fmla="*/ 96 h 132"/>
                <a:gd name="T2" fmla="*/ 66 w 125"/>
                <a:gd name="T3" fmla="*/ 132 h 132"/>
                <a:gd name="T4" fmla="*/ 0 w 125"/>
                <a:gd name="T5" fmla="*/ 66 h 132"/>
                <a:gd name="T6" fmla="*/ 66 w 125"/>
                <a:gd name="T7" fmla="*/ 0 h 132"/>
                <a:gd name="T8" fmla="*/ 125 w 125"/>
                <a:gd name="T9" fmla="*/ 37 h 132"/>
                <a:gd name="T10" fmla="*/ 110 w 125"/>
                <a:gd name="T11" fmla="*/ 37 h 132"/>
                <a:gd name="T12" fmla="*/ 66 w 125"/>
                <a:gd name="T13" fmla="*/ 13 h 132"/>
                <a:gd name="T14" fmla="*/ 14 w 125"/>
                <a:gd name="T15" fmla="*/ 66 h 132"/>
                <a:gd name="T16" fmla="*/ 66 w 125"/>
                <a:gd name="T17" fmla="*/ 120 h 132"/>
                <a:gd name="T18" fmla="*/ 110 w 125"/>
                <a:gd name="T19" fmla="*/ 96 h 132"/>
                <a:gd name="T20" fmla="*/ 125 w 125"/>
                <a:gd name="T21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125" y="96"/>
                  </a:moveTo>
                  <a:cubicBezTo>
                    <a:pt x="117" y="115"/>
                    <a:pt x="95" y="132"/>
                    <a:pt x="66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30"/>
                    <a:pt x="28" y="0"/>
                    <a:pt x="66" y="0"/>
                  </a:cubicBezTo>
                  <a:cubicBezTo>
                    <a:pt x="98" y="0"/>
                    <a:pt x="118" y="21"/>
                    <a:pt x="125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5" y="30"/>
                    <a:pt x="91" y="13"/>
                    <a:pt x="66" y="13"/>
                  </a:cubicBezTo>
                  <a:cubicBezTo>
                    <a:pt x="36" y="13"/>
                    <a:pt x="14" y="36"/>
                    <a:pt x="14" y="66"/>
                  </a:cubicBezTo>
                  <a:cubicBezTo>
                    <a:pt x="14" y="96"/>
                    <a:pt x="37" y="120"/>
                    <a:pt x="66" y="120"/>
                  </a:cubicBezTo>
                  <a:cubicBezTo>
                    <a:pt x="93" y="120"/>
                    <a:pt x="107" y="101"/>
                    <a:pt x="110" y="96"/>
                  </a:cubicBezTo>
                  <a:lnTo>
                    <a:pt x="12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Rectangle 7">
              <a:extLst>
                <a:ext uri="{FF2B5EF4-FFF2-40B4-BE49-F238E27FC236}">
                  <a16:creationId xmlns:a16="http://schemas.microsoft.com/office/drawing/2014/main" id="{0595AA55-616D-9E45-B35D-C92A675FB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3187701"/>
              <a:ext cx="52388" cy="490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2A23D43F-FCD4-4744-B777-20FE8D628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3187701"/>
              <a:ext cx="265113" cy="490538"/>
            </a:xfrm>
            <a:custGeom>
              <a:avLst/>
              <a:gdLst>
                <a:gd name="T0" fmla="*/ 0 w 167"/>
                <a:gd name="T1" fmla="*/ 0 h 309"/>
                <a:gd name="T2" fmla="*/ 167 w 167"/>
                <a:gd name="T3" fmla="*/ 0 h 309"/>
                <a:gd name="T4" fmla="*/ 167 w 167"/>
                <a:gd name="T5" fmla="*/ 32 h 309"/>
                <a:gd name="T6" fmla="*/ 33 w 167"/>
                <a:gd name="T7" fmla="*/ 32 h 309"/>
                <a:gd name="T8" fmla="*/ 33 w 167"/>
                <a:gd name="T9" fmla="*/ 138 h 309"/>
                <a:gd name="T10" fmla="*/ 165 w 167"/>
                <a:gd name="T11" fmla="*/ 138 h 309"/>
                <a:gd name="T12" fmla="*/ 165 w 167"/>
                <a:gd name="T13" fmla="*/ 169 h 309"/>
                <a:gd name="T14" fmla="*/ 33 w 167"/>
                <a:gd name="T15" fmla="*/ 169 h 309"/>
                <a:gd name="T16" fmla="*/ 33 w 167"/>
                <a:gd name="T17" fmla="*/ 277 h 309"/>
                <a:gd name="T18" fmla="*/ 167 w 167"/>
                <a:gd name="T19" fmla="*/ 277 h 309"/>
                <a:gd name="T20" fmla="*/ 167 w 167"/>
                <a:gd name="T21" fmla="*/ 309 h 309"/>
                <a:gd name="T22" fmla="*/ 0 w 167"/>
                <a:gd name="T23" fmla="*/ 309 h 309"/>
                <a:gd name="T24" fmla="*/ 0 w 167"/>
                <a:gd name="T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9">
                  <a:moveTo>
                    <a:pt x="0" y="0"/>
                  </a:moveTo>
                  <a:lnTo>
                    <a:pt x="167" y="0"/>
                  </a:lnTo>
                  <a:lnTo>
                    <a:pt x="167" y="32"/>
                  </a:lnTo>
                  <a:lnTo>
                    <a:pt x="33" y="32"/>
                  </a:lnTo>
                  <a:lnTo>
                    <a:pt x="33" y="138"/>
                  </a:lnTo>
                  <a:lnTo>
                    <a:pt x="165" y="138"/>
                  </a:lnTo>
                  <a:lnTo>
                    <a:pt x="165" y="169"/>
                  </a:lnTo>
                  <a:lnTo>
                    <a:pt x="33" y="169"/>
                  </a:lnTo>
                  <a:lnTo>
                    <a:pt x="33" y="277"/>
                  </a:lnTo>
                  <a:lnTo>
                    <a:pt x="167" y="277"/>
                  </a:lnTo>
                  <a:lnTo>
                    <a:pt x="167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5CFBF2DF-7B25-0246-B728-9AE45C538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1563" y="3187701"/>
              <a:ext cx="387350" cy="490538"/>
            </a:xfrm>
            <a:custGeom>
              <a:avLst/>
              <a:gdLst>
                <a:gd name="T0" fmla="*/ 213 w 244"/>
                <a:gd name="T1" fmla="*/ 258 h 309"/>
                <a:gd name="T2" fmla="*/ 213 w 244"/>
                <a:gd name="T3" fmla="*/ 0 h 309"/>
                <a:gd name="T4" fmla="*/ 244 w 244"/>
                <a:gd name="T5" fmla="*/ 0 h 309"/>
                <a:gd name="T6" fmla="*/ 244 w 244"/>
                <a:gd name="T7" fmla="*/ 309 h 309"/>
                <a:gd name="T8" fmla="*/ 213 w 244"/>
                <a:gd name="T9" fmla="*/ 309 h 309"/>
                <a:gd name="T10" fmla="*/ 34 w 244"/>
                <a:gd name="T11" fmla="*/ 48 h 309"/>
                <a:gd name="T12" fmla="*/ 34 w 244"/>
                <a:gd name="T13" fmla="*/ 309 h 309"/>
                <a:gd name="T14" fmla="*/ 0 w 244"/>
                <a:gd name="T15" fmla="*/ 309 h 309"/>
                <a:gd name="T16" fmla="*/ 0 w 244"/>
                <a:gd name="T17" fmla="*/ 0 h 309"/>
                <a:gd name="T18" fmla="*/ 36 w 244"/>
                <a:gd name="T19" fmla="*/ 0 h 309"/>
                <a:gd name="T20" fmla="*/ 213 w 244"/>
                <a:gd name="T21" fmla="*/ 25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309">
                  <a:moveTo>
                    <a:pt x="213" y="258"/>
                  </a:moveTo>
                  <a:lnTo>
                    <a:pt x="213" y="0"/>
                  </a:lnTo>
                  <a:lnTo>
                    <a:pt x="244" y="0"/>
                  </a:lnTo>
                  <a:lnTo>
                    <a:pt x="244" y="309"/>
                  </a:lnTo>
                  <a:lnTo>
                    <a:pt x="213" y="309"/>
                  </a:lnTo>
                  <a:lnTo>
                    <a:pt x="34" y="48"/>
                  </a:lnTo>
                  <a:lnTo>
                    <a:pt x="34" y="309"/>
                  </a:lnTo>
                  <a:lnTo>
                    <a:pt x="0" y="309"/>
                  </a:lnTo>
                  <a:lnTo>
                    <a:pt x="0" y="0"/>
                  </a:lnTo>
                  <a:lnTo>
                    <a:pt x="36" y="0"/>
                  </a:lnTo>
                  <a:lnTo>
                    <a:pt x="213" y="2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EA438287-5D5D-C448-AF3A-C9B48FADE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3179763"/>
              <a:ext cx="469900" cy="504825"/>
            </a:xfrm>
            <a:custGeom>
              <a:avLst/>
              <a:gdLst>
                <a:gd name="T0" fmla="*/ 125 w 125"/>
                <a:gd name="T1" fmla="*/ 96 h 132"/>
                <a:gd name="T2" fmla="*/ 67 w 125"/>
                <a:gd name="T3" fmla="*/ 132 h 132"/>
                <a:gd name="T4" fmla="*/ 0 w 125"/>
                <a:gd name="T5" fmla="*/ 66 h 132"/>
                <a:gd name="T6" fmla="*/ 66 w 125"/>
                <a:gd name="T7" fmla="*/ 0 h 132"/>
                <a:gd name="T8" fmla="*/ 125 w 125"/>
                <a:gd name="T9" fmla="*/ 37 h 132"/>
                <a:gd name="T10" fmla="*/ 110 w 125"/>
                <a:gd name="T11" fmla="*/ 37 h 132"/>
                <a:gd name="T12" fmla="*/ 66 w 125"/>
                <a:gd name="T13" fmla="*/ 13 h 132"/>
                <a:gd name="T14" fmla="*/ 14 w 125"/>
                <a:gd name="T15" fmla="*/ 66 h 132"/>
                <a:gd name="T16" fmla="*/ 66 w 125"/>
                <a:gd name="T17" fmla="*/ 120 h 132"/>
                <a:gd name="T18" fmla="*/ 110 w 125"/>
                <a:gd name="T19" fmla="*/ 96 h 132"/>
                <a:gd name="T20" fmla="*/ 125 w 125"/>
                <a:gd name="T21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125" y="96"/>
                  </a:moveTo>
                  <a:cubicBezTo>
                    <a:pt x="117" y="115"/>
                    <a:pt x="95" y="132"/>
                    <a:pt x="67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30"/>
                    <a:pt x="28" y="0"/>
                    <a:pt x="66" y="0"/>
                  </a:cubicBezTo>
                  <a:cubicBezTo>
                    <a:pt x="98" y="0"/>
                    <a:pt x="118" y="21"/>
                    <a:pt x="125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6" y="30"/>
                    <a:pt x="91" y="13"/>
                    <a:pt x="66" y="13"/>
                  </a:cubicBezTo>
                  <a:cubicBezTo>
                    <a:pt x="37" y="13"/>
                    <a:pt x="14" y="36"/>
                    <a:pt x="14" y="66"/>
                  </a:cubicBezTo>
                  <a:cubicBezTo>
                    <a:pt x="14" y="96"/>
                    <a:pt x="37" y="120"/>
                    <a:pt x="66" y="120"/>
                  </a:cubicBezTo>
                  <a:cubicBezTo>
                    <a:pt x="93" y="120"/>
                    <a:pt x="107" y="101"/>
                    <a:pt x="110" y="96"/>
                  </a:cubicBezTo>
                  <a:lnTo>
                    <a:pt x="12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CF69B397-A365-CA42-AC99-4DE4ADA02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863" y="3187701"/>
              <a:ext cx="266700" cy="490538"/>
            </a:xfrm>
            <a:custGeom>
              <a:avLst/>
              <a:gdLst>
                <a:gd name="T0" fmla="*/ 0 w 168"/>
                <a:gd name="T1" fmla="*/ 0 h 309"/>
                <a:gd name="T2" fmla="*/ 168 w 168"/>
                <a:gd name="T3" fmla="*/ 0 h 309"/>
                <a:gd name="T4" fmla="*/ 168 w 168"/>
                <a:gd name="T5" fmla="*/ 32 h 309"/>
                <a:gd name="T6" fmla="*/ 33 w 168"/>
                <a:gd name="T7" fmla="*/ 32 h 309"/>
                <a:gd name="T8" fmla="*/ 33 w 168"/>
                <a:gd name="T9" fmla="*/ 138 h 309"/>
                <a:gd name="T10" fmla="*/ 168 w 168"/>
                <a:gd name="T11" fmla="*/ 138 h 309"/>
                <a:gd name="T12" fmla="*/ 168 w 168"/>
                <a:gd name="T13" fmla="*/ 169 h 309"/>
                <a:gd name="T14" fmla="*/ 33 w 168"/>
                <a:gd name="T15" fmla="*/ 169 h 309"/>
                <a:gd name="T16" fmla="*/ 33 w 168"/>
                <a:gd name="T17" fmla="*/ 277 h 309"/>
                <a:gd name="T18" fmla="*/ 168 w 168"/>
                <a:gd name="T19" fmla="*/ 277 h 309"/>
                <a:gd name="T20" fmla="*/ 168 w 168"/>
                <a:gd name="T21" fmla="*/ 309 h 309"/>
                <a:gd name="T22" fmla="*/ 0 w 168"/>
                <a:gd name="T23" fmla="*/ 309 h 309"/>
                <a:gd name="T24" fmla="*/ 0 w 168"/>
                <a:gd name="T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309">
                  <a:moveTo>
                    <a:pt x="0" y="0"/>
                  </a:moveTo>
                  <a:lnTo>
                    <a:pt x="168" y="0"/>
                  </a:lnTo>
                  <a:lnTo>
                    <a:pt x="168" y="32"/>
                  </a:lnTo>
                  <a:lnTo>
                    <a:pt x="33" y="32"/>
                  </a:lnTo>
                  <a:lnTo>
                    <a:pt x="33" y="138"/>
                  </a:lnTo>
                  <a:lnTo>
                    <a:pt x="168" y="138"/>
                  </a:lnTo>
                  <a:lnTo>
                    <a:pt x="168" y="169"/>
                  </a:lnTo>
                  <a:lnTo>
                    <a:pt x="33" y="169"/>
                  </a:lnTo>
                  <a:lnTo>
                    <a:pt x="33" y="277"/>
                  </a:lnTo>
                  <a:lnTo>
                    <a:pt x="168" y="277"/>
                  </a:lnTo>
                  <a:lnTo>
                    <a:pt x="168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347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07593B-E6BB-C045-9D95-3A677A5106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51943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A5892A3-6598-9946-BFAB-2669F7042AF7}"/>
              </a:ext>
            </a:extLst>
          </p:cNvPr>
          <p:cNvSpPr/>
          <p:nvPr/>
        </p:nvSpPr>
        <p:spPr>
          <a:xfrm>
            <a:off x="4421" y="0"/>
            <a:ext cx="5185458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A39346B6-6331-E24C-B042-35D45FE6E628}"/>
              </a:ext>
            </a:extLst>
          </p:cNvPr>
          <p:cNvSpPr>
            <a:spLocks/>
          </p:cNvSpPr>
          <p:nvPr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D5DFFF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DBD1FB51-2DD7-6D45-B41F-6F9CF070D72A}"/>
              </a:ext>
            </a:extLst>
          </p:cNvPr>
          <p:cNvSpPr>
            <a:spLocks/>
          </p:cNvSpPr>
          <p:nvPr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7000">
                <a:srgbClr val="E0ECFF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81" y="64241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41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788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D36FBD5-8711-FF4C-80EC-9608CF61C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788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9B0E68B-0757-4BA3-87F6-DF71C5BB46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1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81" r:id="rId3"/>
    <p:sldLayoutId id="2147483791" r:id="rId4"/>
    <p:sldLayoutId id="2147483801" r:id="rId5"/>
    <p:sldLayoutId id="2147483806" r:id="rId6"/>
    <p:sldLayoutId id="214748382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07593B-E6BB-C045-9D95-3A677A51062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51943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A5892A3-6598-9946-BFAB-2669F7042AF7}"/>
              </a:ext>
            </a:extLst>
          </p:cNvPr>
          <p:cNvSpPr/>
          <p:nvPr userDrawn="1"/>
        </p:nvSpPr>
        <p:spPr>
          <a:xfrm>
            <a:off x="4421" y="0"/>
            <a:ext cx="5185458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A39346B6-6331-E24C-B042-35D45FE6E628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D5DFFF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DBD1FB51-2DD7-6D45-B41F-6F9CF070D72A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7000">
                <a:srgbClr val="E0ECFF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81" y="64241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F8951A-5AE9-A64D-A50A-DC80C8FC10FA}" type="datetime1">
              <a:rPr lang="en-US" smtClean="0"/>
              <a:t>3/26/2019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41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788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D36FBD5-8711-FF4C-80EC-9608CF61C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788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06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93981" y="4567042"/>
            <a:ext cx="398842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Thomas H. Zurbuchen, Ph.D.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Associate Administrator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Science Mission Directorate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      @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Dr_ThomasZ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  <a:p>
            <a:pPr algn="r"/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  <a:p>
            <a:pPr algn="r"/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March 26, 2019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794" y="5564459"/>
            <a:ext cx="309813" cy="23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2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5C38A2-2CF6-1D4D-B2BF-91EB85F32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"/>
            <a:ext cx="12191998" cy="685714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</p:spPr>
        <p:txBody>
          <a:bodyPr/>
          <a:lstStyle/>
          <a:p>
            <a:fld id="{F9B0E68B-0757-4BA3-87F6-DF71C5BB4610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5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s://www.jpl.nasa.gov/images/insight/20181025/insight-impression-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1921" y="-24979"/>
            <a:ext cx="12236408" cy="688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870747" y="-5786"/>
            <a:ext cx="10128094" cy="6887714"/>
            <a:chOff x="5870747" y="-5786"/>
            <a:chExt cx="10128094" cy="6887714"/>
          </a:xfrm>
        </p:grpSpPr>
        <p:grpSp>
          <p:nvGrpSpPr>
            <p:cNvPr id="18" name="Group 17"/>
            <p:cNvGrpSpPr/>
            <p:nvPr/>
          </p:nvGrpSpPr>
          <p:grpSpPr>
            <a:xfrm>
              <a:off x="5870747" y="-5786"/>
              <a:ext cx="10128094" cy="6887714"/>
              <a:chOff x="5870747" y="-5786"/>
              <a:chExt cx="10128094" cy="6887714"/>
            </a:xfrm>
          </p:grpSpPr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9531B666-9712-9F4B-BE67-FE035DF54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0747" y="-5786"/>
                <a:ext cx="10128094" cy="6887714"/>
              </a:xfrm>
              <a:custGeom>
                <a:avLst/>
                <a:gdLst>
                  <a:gd name="T0" fmla="*/ 3213 w 3215"/>
                  <a:gd name="T1" fmla="*/ 2189 h 2189"/>
                  <a:gd name="T2" fmla="*/ 660 w 3215"/>
                  <a:gd name="T3" fmla="*/ 2188 h 2189"/>
                  <a:gd name="T4" fmla="*/ 422 w 3215"/>
                  <a:gd name="T5" fmla="*/ 303 h 2189"/>
                  <a:gd name="T6" fmla="*/ 572 w 3215"/>
                  <a:gd name="T7" fmla="*/ 0 h 2189"/>
                  <a:gd name="T8" fmla="*/ 3215 w 3215"/>
                  <a:gd name="T9" fmla="*/ 0 h 2189"/>
                  <a:gd name="T10" fmla="*/ 3213 w 3215"/>
                  <a:gd name="T11" fmla="*/ 2189 h 2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15" h="2189">
                    <a:moveTo>
                      <a:pt x="3213" y="2189"/>
                    </a:moveTo>
                    <a:cubicBezTo>
                      <a:pt x="3213" y="2189"/>
                      <a:pt x="661" y="2189"/>
                      <a:pt x="660" y="2188"/>
                    </a:cubicBezTo>
                    <a:cubicBezTo>
                      <a:pt x="0" y="1285"/>
                      <a:pt x="422" y="303"/>
                      <a:pt x="422" y="303"/>
                    </a:cubicBezTo>
                    <a:cubicBezTo>
                      <a:pt x="469" y="193"/>
                      <a:pt x="518" y="95"/>
                      <a:pt x="572" y="0"/>
                    </a:cubicBezTo>
                    <a:cubicBezTo>
                      <a:pt x="3215" y="0"/>
                      <a:pt x="3215" y="0"/>
                      <a:pt x="3215" y="0"/>
                    </a:cubicBezTo>
                    <a:lnTo>
                      <a:pt x="3213" y="2189"/>
                    </a:lnTo>
                    <a:close/>
                  </a:path>
                </a:pathLst>
              </a:custGeom>
              <a:solidFill>
                <a:srgbClr val="5266A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E798EB7-D761-F94A-B72C-4EAA418E7CF9}"/>
                  </a:ext>
                </a:extLst>
              </p:cNvPr>
              <p:cNvGrpSpPr/>
              <p:nvPr/>
            </p:nvGrpSpPr>
            <p:grpSpPr>
              <a:xfrm>
                <a:off x="5872614" y="0"/>
                <a:ext cx="5543715" cy="6881927"/>
                <a:chOff x="5872614" y="0"/>
                <a:chExt cx="5543715" cy="6881927"/>
              </a:xfrm>
              <a:solidFill>
                <a:srgbClr val="5C70AC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7166E647-62C1-F44A-8352-55AB37922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23704" y="0"/>
                  <a:ext cx="3192625" cy="6157515"/>
                </a:xfrm>
                <a:custGeom>
                  <a:avLst/>
                  <a:gdLst>
                    <a:gd name="T0" fmla="*/ 374 w 1015"/>
                    <a:gd name="T1" fmla="*/ 0 h 1960"/>
                    <a:gd name="T2" fmla="*/ 568 w 1015"/>
                    <a:gd name="T3" fmla="*/ 1960 h 1960"/>
                    <a:gd name="T4" fmla="*/ 1015 w 1015"/>
                    <a:gd name="T5" fmla="*/ 3 h 1960"/>
                    <a:gd name="T6" fmla="*/ 374 w 1015"/>
                    <a:gd name="T7" fmla="*/ 0 h 1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15" h="1960">
                      <a:moveTo>
                        <a:pt x="374" y="0"/>
                      </a:moveTo>
                      <a:cubicBezTo>
                        <a:pt x="155" y="468"/>
                        <a:pt x="47" y="1154"/>
                        <a:pt x="568" y="1960"/>
                      </a:cubicBezTo>
                      <a:cubicBezTo>
                        <a:pt x="568" y="1960"/>
                        <a:pt x="0" y="917"/>
                        <a:pt x="1015" y="3"/>
                      </a:cubicBezTo>
                      <a:lnTo>
                        <a:pt x="37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ajor"/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>
                    <a:defRPr>
                      <a:latin typeface="+mj-lt"/>
                      <a:ea typeface="+mj-ea"/>
                      <a:cs typeface="+mj-cs"/>
                    </a:defRPr>
                  </a:lvl1pPr>
                  <a:lvl2pPr>
                    <a:defRPr>
                      <a:latin typeface="+mj-lt"/>
                      <a:ea typeface="+mj-ea"/>
                      <a:cs typeface="+mj-cs"/>
                    </a:defRPr>
                  </a:lvl2pPr>
                  <a:lvl3pPr>
                    <a:defRPr>
                      <a:latin typeface="+mj-lt"/>
                      <a:ea typeface="+mj-ea"/>
                      <a:cs typeface="+mj-cs"/>
                    </a:defRPr>
                  </a:lvl3pPr>
                  <a:lvl4pPr>
                    <a:defRPr>
                      <a:latin typeface="+mj-lt"/>
                      <a:ea typeface="+mj-ea"/>
                      <a:cs typeface="+mj-cs"/>
                    </a:defRPr>
                  </a:lvl4pPr>
                  <a:lvl5pPr>
                    <a:defRPr>
                      <a:latin typeface="+mj-lt"/>
                      <a:ea typeface="+mj-ea"/>
                      <a:cs typeface="+mj-cs"/>
                    </a:defRPr>
                  </a:lvl5pPr>
                  <a:lvl6pPr>
                    <a:defRPr>
                      <a:latin typeface="+mj-lt"/>
                      <a:ea typeface="+mj-ea"/>
                      <a:cs typeface="+mj-cs"/>
                    </a:defRPr>
                  </a:lvl6pPr>
                  <a:lvl7pPr>
                    <a:defRPr>
                      <a:latin typeface="+mj-lt"/>
                      <a:ea typeface="+mj-ea"/>
                      <a:cs typeface="+mj-cs"/>
                    </a:defRPr>
                  </a:lvl7pPr>
                  <a:lvl8pPr>
                    <a:defRPr>
                      <a:latin typeface="+mj-lt"/>
                      <a:ea typeface="+mj-ea"/>
                      <a:cs typeface="+mj-cs"/>
                    </a:defRPr>
                  </a:lvl8pPr>
                  <a:lvl9pPr>
                    <a:defRPr>
                      <a:latin typeface="+mj-lt"/>
                      <a:ea typeface="+mj-ea"/>
                      <a:cs typeface="+mj-cs"/>
                    </a:defRPr>
                  </a:lvl9pPr>
                </a:lstStyle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41267BE-92E9-B64A-9F19-352F4CF6F5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2614" y="6506"/>
                  <a:ext cx="4719532" cy="6875421"/>
                </a:xfrm>
                <a:custGeom>
                  <a:avLst/>
                  <a:gdLst>
                    <a:gd name="T0" fmla="*/ 1501 w 1501"/>
                    <a:gd name="T1" fmla="*/ 2188 h 2189"/>
                    <a:gd name="T2" fmla="*/ 1261 w 1501"/>
                    <a:gd name="T3" fmla="*/ 1927 h 2189"/>
                    <a:gd name="T4" fmla="*/ 1028 w 1501"/>
                    <a:gd name="T5" fmla="*/ 0 h 2189"/>
                    <a:gd name="T6" fmla="*/ 572 w 1501"/>
                    <a:gd name="T7" fmla="*/ 0 h 2189"/>
                    <a:gd name="T8" fmla="*/ 422 w 1501"/>
                    <a:gd name="T9" fmla="*/ 303 h 2189"/>
                    <a:gd name="T10" fmla="*/ 660 w 1501"/>
                    <a:gd name="T11" fmla="*/ 2188 h 2189"/>
                    <a:gd name="T12" fmla="*/ 1501 w 1501"/>
                    <a:gd name="T13" fmla="*/ 2188 h 2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1" h="2189">
                      <a:moveTo>
                        <a:pt x="1501" y="2188"/>
                      </a:moveTo>
                      <a:cubicBezTo>
                        <a:pt x="1421" y="2112"/>
                        <a:pt x="1341" y="2025"/>
                        <a:pt x="1261" y="1927"/>
                      </a:cubicBezTo>
                      <a:cubicBezTo>
                        <a:pt x="1261" y="1927"/>
                        <a:pt x="603" y="1075"/>
                        <a:pt x="1028" y="0"/>
                      </a:cubicBezTo>
                      <a:cubicBezTo>
                        <a:pt x="572" y="0"/>
                        <a:pt x="572" y="0"/>
                        <a:pt x="572" y="0"/>
                      </a:cubicBezTo>
                      <a:cubicBezTo>
                        <a:pt x="518" y="95"/>
                        <a:pt x="469" y="193"/>
                        <a:pt x="422" y="303"/>
                      </a:cubicBezTo>
                      <a:cubicBezTo>
                        <a:pt x="422" y="303"/>
                        <a:pt x="0" y="1285"/>
                        <a:pt x="660" y="2188"/>
                      </a:cubicBezTo>
                      <a:cubicBezTo>
                        <a:pt x="661" y="2189"/>
                        <a:pt x="1501" y="2188"/>
                        <a:pt x="1501" y="21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ajor"/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>
                    <a:defRPr>
                      <a:latin typeface="+mj-lt"/>
                      <a:ea typeface="+mj-ea"/>
                      <a:cs typeface="+mj-cs"/>
                    </a:defRPr>
                  </a:lvl1pPr>
                  <a:lvl2pPr>
                    <a:defRPr>
                      <a:latin typeface="+mj-lt"/>
                      <a:ea typeface="+mj-ea"/>
                      <a:cs typeface="+mj-cs"/>
                    </a:defRPr>
                  </a:lvl2pPr>
                  <a:lvl3pPr>
                    <a:defRPr>
                      <a:latin typeface="+mj-lt"/>
                      <a:ea typeface="+mj-ea"/>
                      <a:cs typeface="+mj-cs"/>
                    </a:defRPr>
                  </a:lvl3pPr>
                  <a:lvl4pPr>
                    <a:defRPr>
                      <a:latin typeface="+mj-lt"/>
                      <a:ea typeface="+mj-ea"/>
                      <a:cs typeface="+mj-cs"/>
                    </a:defRPr>
                  </a:lvl4pPr>
                  <a:lvl5pPr>
                    <a:defRPr>
                      <a:latin typeface="+mj-lt"/>
                      <a:ea typeface="+mj-ea"/>
                      <a:cs typeface="+mj-cs"/>
                    </a:defRPr>
                  </a:lvl5pPr>
                  <a:lvl6pPr>
                    <a:defRPr>
                      <a:latin typeface="+mj-lt"/>
                      <a:ea typeface="+mj-ea"/>
                      <a:cs typeface="+mj-cs"/>
                    </a:defRPr>
                  </a:lvl6pPr>
                  <a:lvl7pPr>
                    <a:defRPr>
                      <a:latin typeface="+mj-lt"/>
                      <a:ea typeface="+mj-ea"/>
                      <a:cs typeface="+mj-cs"/>
                    </a:defRPr>
                  </a:lvl7pPr>
                  <a:lvl8pPr>
                    <a:defRPr>
                      <a:latin typeface="+mj-lt"/>
                      <a:ea typeface="+mj-ea"/>
                      <a:cs typeface="+mj-cs"/>
                    </a:defRPr>
                  </a:lvl8pPr>
                  <a:lvl9pPr>
                    <a:defRPr>
                      <a:latin typeface="+mj-lt"/>
                      <a:ea typeface="+mj-ea"/>
                      <a:cs typeface="+mj-cs"/>
                    </a:defRPr>
                  </a:lvl9pPr>
                </a:lstStyle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FC19CF1-0F37-AE46-B9E4-12A76731D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2958" y="4827977"/>
              <a:ext cx="910939" cy="2053951"/>
            </a:xfrm>
            <a:custGeom>
              <a:avLst/>
              <a:gdLst>
                <a:gd name="T0" fmla="*/ 290 w 290"/>
                <a:gd name="T1" fmla="*/ 653 h 654"/>
                <a:gd name="T2" fmla="*/ 0 w 290"/>
                <a:gd name="T3" fmla="*/ 0 h 654"/>
                <a:gd name="T4" fmla="*/ 168 w 290"/>
                <a:gd name="T5" fmla="*/ 654 h 654"/>
                <a:gd name="T6" fmla="*/ 290 w 290"/>
                <a:gd name="T7" fmla="*/ 653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54">
                  <a:moveTo>
                    <a:pt x="290" y="653"/>
                  </a:moveTo>
                  <a:cubicBezTo>
                    <a:pt x="170" y="477"/>
                    <a:pt x="64" y="261"/>
                    <a:pt x="0" y="0"/>
                  </a:cubicBezTo>
                  <a:cubicBezTo>
                    <a:pt x="0" y="0"/>
                    <a:pt x="15" y="286"/>
                    <a:pt x="168" y="654"/>
                  </a:cubicBezTo>
                  <a:lnTo>
                    <a:pt x="290" y="653"/>
                  </a:lnTo>
                  <a:close/>
                </a:path>
              </a:pathLst>
            </a:custGeom>
            <a:solidFill>
              <a:srgbClr val="5C70AC">
                <a:alpha val="76000"/>
              </a:srgb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7837429" y="2543815"/>
            <a:ext cx="3295193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CFD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Jul. 20 1969 – Buzz Aldrin with the Passive Seismic Experiment – first seismometer placed on Moon’s surface</a:t>
            </a:r>
            <a:endParaRPr lang="en-US" sz="1400" i="1" dirty="0">
              <a:solidFill>
                <a:srgbClr val="CFD9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5E50E-F450-734C-BE5D-CF9649DE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32030" y="5808327"/>
            <a:ext cx="346892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FD9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Dec. 19, 2018</a:t>
            </a:r>
            <a:r>
              <a:rPr lang="en-US" sz="1400" i="1" dirty="0">
                <a:solidFill>
                  <a:srgbClr val="CFD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FD9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InSight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FD9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seismometer on </a:t>
            </a:r>
            <a:r>
              <a:rPr lang="en-US" sz="1400" i="1" dirty="0">
                <a:solidFill>
                  <a:srgbClr val="CFD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Martian surface – first time a spacecraft robotically placed a seismometer onto </a:t>
            </a:r>
            <a:r>
              <a:rPr lang="en-US" sz="1400" i="1" dirty="0" smtClean="0">
                <a:solidFill>
                  <a:srgbClr val="CFD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  <a:r>
              <a:rPr lang="en-US" sz="1400" i="1" dirty="0">
                <a:solidFill>
                  <a:srgbClr val="CFD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another planet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CFD9E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https://moon.nasa.gov/system/resources/detail_files/13_371255main_Seismic_16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r="4826"/>
          <a:stretch/>
        </p:blipFill>
        <p:spPr bwMode="auto">
          <a:xfrm>
            <a:off x="7931123" y="456051"/>
            <a:ext cx="3369828" cy="208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D0D54C-11C5-CD43-B854-F249188377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0" b="183"/>
          <a:stretch/>
        </p:blipFill>
        <p:spPr>
          <a:xfrm>
            <a:off x="7924799" y="3685390"/>
            <a:ext cx="3376151" cy="207848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85055" y="5240564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</a:t>
            </a:r>
            <a:endParaRPr lang="en-US" sz="3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1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499F214-9869-C243-93EF-651D280D1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295" y="-5786"/>
            <a:ext cx="12190476" cy="688771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70747" y="-5786"/>
            <a:ext cx="10128094" cy="6887714"/>
            <a:chOff x="5870747" y="-5786"/>
            <a:chExt cx="10128094" cy="6887714"/>
          </a:xfrm>
        </p:grpSpPr>
        <p:grpSp>
          <p:nvGrpSpPr>
            <p:cNvPr id="18" name="Group 17"/>
            <p:cNvGrpSpPr/>
            <p:nvPr/>
          </p:nvGrpSpPr>
          <p:grpSpPr>
            <a:xfrm>
              <a:off x="5870747" y="-5786"/>
              <a:ext cx="10128094" cy="6887714"/>
              <a:chOff x="5870747" y="-5786"/>
              <a:chExt cx="10128094" cy="688771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9531B666-9712-9F4B-BE67-FE035DF54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0747" y="-5786"/>
                <a:ext cx="10128094" cy="6887714"/>
              </a:xfrm>
              <a:custGeom>
                <a:avLst/>
                <a:gdLst>
                  <a:gd name="T0" fmla="*/ 3213 w 3215"/>
                  <a:gd name="T1" fmla="*/ 2189 h 2189"/>
                  <a:gd name="T2" fmla="*/ 660 w 3215"/>
                  <a:gd name="T3" fmla="*/ 2188 h 2189"/>
                  <a:gd name="T4" fmla="*/ 422 w 3215"/>
                  <a:gd name="T5" fmla="*/ 303 h 2189"/>
                  <a:gd name="T6" fmla="*/ 572 w 3215"/>
                  <a:gd name="T7" fmla="*/ 0 h 2189"/>
                  <a:gd name="T8" fmla="*/ 3215 w 3215"/>
                  <a:gd name="T9" fmla="*/ 0 h 2189"/>
                  <a:gd name="T10" fmla="*/ 3213 w 3215"/>
                  <a:gd name="T11" fmla="*/ 2189 h 2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15" h="2189">
                    <a:moveTo>
                      <a:pt x="3213" y="2189"/>
                    </a:moveTo>
                    <a:cubicBezTo>
                      <a:pt x="3213" y="2189"/>
                      <a:pt x="661" y="2189"/>
                      <a:pt x="660" y="2188"/>
                    </a:cubicBezTo>
                    <a:cubicBezTo>
                      <a:pt x="0" y="1285"/>
                      <a:pt x="422" y="303"/>
                      <a:pt x="422" y="303"/>
                    </a:cubicBezTo>
                    <a:cubicBezTo>
                      <a:pt x="469" y="193"/>
                      <a:pt x="518" y="95"/>
                      <a:pt x="572" y="0"/>
                    </a:cubicBezTo>
                    <a:cubicBezTo>
                      <a:pt x="3215" y="0"/>
                      <a:pt x="3215" y="0"/>
                      <a:pt x="3215" y="0"/>
                    </a:cubicBezTo>
                    <a:lnTo>
                      <a:pt x="3213" y="2189"/>
                    </a:lnTo>
                    <a:close/>
                  </a:path>
                </a:pathLst>
              </a:custGeom>
              <a:solidFill>
                <a:srgbClr val="5266A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E798EB7-D761-F94A-B72C-4EAA418E7CF9}"/>
                  </a:ext>
                </a:extLst>
              </p:cNvPr>
              <p:cNvGrpSpPr/>
              <p:nvPr/>
            </p:nvGrpSpPr>
            <p:grpSpPr>
              <a:xfrm>
                <a:off x="5872614" y="0"/>
                <a:ext cx="5543715" cy="6881927"/>
                <a:chOff x="5872614" y="0"/>
                <a:chExt cx="5543715" cy="6881927"/>
              </a:xfrm>
              <a:solidFill>
                <a:srgbClr val="5C70AC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7166E647-62C1-F44A-8352-55AB37922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23704" y="0"/>
                  <a:ext cx="3192625" cy="6157515"/>
                </a:xfrm>
                <a:custGeom>
                  <a:avLst/>
                  <a:gdLst>
                    <a:gd name="T0" fmla="*/ 374 w 1015"/>
                    <a:gd name="T1" fmla="*/ 0 h 1960"/>
                    <a:gd name="T2" fmla="*/ 568 w 1015"/>
                    <a:gd name="T3" fmla="*/ 1960 h 1960"/>
                    <a:gd name="T4" fmla="*/ 1015 w 1015"/>
                    <a:gd name="T5" fmla="*/ 3 h 1960"/>
                    <a:gd name="T6" fmla="*/ 374 w 1015"/>
                    <a:gd name="T7" fmla="*/ 0 h 1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15" h="1960">
                      <a:moveTo>
                        <a:pt x="374" y="0"/>
                      </a:moveTo>
                      <a:cubicBezTo>
                        <a:pt x="155" y="468"/>
                        <a:pt x="47" y="1154"/>
                        <a:pt x="568" y="1960"/>
                      </a:cubicBezTo>
                      <a:cubicBezTo>
                        <a:pt x="568" y="1960"/>
                        <a:pt x="0" y="917"/>
                        <a:pt x="1015" y="3"/>
                      </a:cubicBezTo>
                      <a:lnTo>
                        <a:pt x="37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ajor"/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>
                    <a:defRPr>
                      <a:latin typeface="+mj-lt"/>
                      <a:ea typeface="+mj-ea"/>
                      <a:cs typeface="+mj-cs"/>
                    </a:defRPr>
                  </a:lvl1pPr>
                  <a:lvl2pPr>
                    <a:defRPr>
                      <a:latin typeface="+mj-lt"/>
                      <a:ea typeface="+mj-ea"/>
                      <a:cs typeface="+mj-cs"/>
                    </a:defRPr>
                  </a:lvl2pPr>
                  <a:lvl3pPr>
                    <a:defRPr>
                      <a:latin typeface="+mj-lt"/>
                      <a:ea typeface="+mj-ea"/>
                      <a:cs typeface="+mj-cs"/>
                    </a:defRPr>
                  </a:lvl3pPr>
                  <a:lvl4pPr>
                    <a:defRPr>
                      <a:latin typeface="+mj-lt"/>
                      <a:ea typeface="+mj-ea"/>
                      <a:cs typeface="+mj-cs"/>
                    </a:defRPr>
                  </a:lvl4pPr>
                  <a:lvl5pPr>
                    <a:defRPr>
                      <a:latin typeface="+mj-lt"/>
                      <a:ea typeface="+mj-ea"/>
                      <a:cs typeface="+mj-cs"/>
                    </a:defRPr>
                  </a:lvl5pPr>
                  <a:lvl6pPr>
                    <a:defRPr>
                      <a:latin typeface="+mj-lt"/>
                      <a:ea typeface="+mj-ea"/>
                      <a:cs typeface="+mj-cs"/>
                    </a:defRPr>
                  </a:lvl6pPr>
                  <a:lvl7pPr>
                    <a:defRPr>
                      <a:latin typeface="+mj-lt"/>
                      <a:ea typeface="+mj-ea"/>
                      <a:cs typeface="+mj-cs"/>
                    </a:defRPr>
                  </a:lvl7pPr>
                  <a:lvl8pPr>
                    <a:defRPr>
                      <a:latin typeface="+mj-lt"/>
                      <a:ea typeface="+mj-ea"/>
                      <a:cs typeface="+mj-cs"/>
                    </a:defRPr>
                  </a:lvl8pPr>
                  <a:lvl9pPr>
                    <a:defRPr>
                      <a:latin typeface="+mj-lt"/>
                      <a:ea typeface="+mj-ea"/>
                      <a:cs typeface="+mj-cs"/>
                    </a:defRPr>
                  </a:lvl9pPr>
                </a:lstStyle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41267BE-92E9-B64A-9F19-352F4CF6F5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2614" y="6506"/>
                  <a:ext cx="4719532" cy="6875421"/>
                </a:xfrm>
                <a:custGeom>
                  <a:avLst/>
                  <a:gdLst>
                    <a:gd name="T0" fmla="*/ 1501 w 1501"/>
                    <a:gd name="T1" fmla="*/ 2188 h 2189"/>
                    <a:gd name="T2" fmla="*/ 1261 w 1501"/>
                    <a:gd name="T3" fmla="*/ 1927 h 2189"/>
                    <a:gd name="T4" fmla="*/ 1028 w 1501"/>
                    <a:gd name="T5" fmla="*/ 0 h 2189"/>
                    <a:gd name="T6" fmla="*/ 572 w 1501"/>
                    <a:gd name="T7" fmla="*/ 0 h 2189"/>
                    <a:gd name="T8" fmla="*/ 422 w 1501"/>
                    <a:gd name="T9" fmla="*/ 303 h 2189"/>
                    <a:gd name="T10" fmla="*/ 660 w 1501"/>
                    <a:gd name="T11" fmla="*/ 2188 h 2189"/>
                    <a:gd name="T12" fmla="*/ 1501 w 1501"/>
                    <a:gd name="T13" fmla="*/ 2188 h 2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1" h="2189">
                      <a:moveTo>
                        <a:pt x="1501" y="2188"/>
                      </a:moveTo>
                      <a:cubicBezTo>
                        <a:pt x="1421" y="2112"/>
                        <a:pt x="1341" y="2025"/>
                        <a:pt x="1261" y="1927"/>
                      </a:cubicBezTo>
                      <a:cubicBezTo>
                        <a:pt x="1261" y="1927"/>
                        <a:pt x="603" y="1075"/>
                        <a:pt x="1028" y="0"/>
                      </a:cubicBezTo>
                      <a:cubicBezTo>
                        <a:pt x="572" y="0"/>
                        <a:pt x="572" y="0"/>
                        <a:pt x="572" y="0"/>
                      </a:cubicBezTo>
                      <a:cubicBezTo>
                        <a:pt x="518" y="95"/>
                        <a:pt x="469" y="193"/>
                        <a:pt x="422" y="303"/>
                      </a:cubicBezTo>
                      <a:cubicBezTo>
                        <a:pt x="422" y="303"/>
                        <a:pt x="0" y="1285"/>
                        <a:pt x="660" y="2188"/>
                      </a:cubicBezTo>
                      <a:cubicBezTo>
                        <a:pt x="661" y="2189"/>
                        <a:pt x="1501" y="2188"/>
                        <a:pt x="1501" y="21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ajor"/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>
                    <a:defRPr>
                      <a:latin typeface="+mj-lt"/>
                      <a:ea typeface="+mj-ea"/>
                      <a:cs typeface="+mj-cs"/>
                    </a:defRPr>
                  </a:lvl1pPr>
                  <a:lvl2pPr>
                    <a:defRPr>
                      <a:latin typeface="+mj-lt"/>
                      <a:ea typeface="+mj-ea"/>
                      <a:cs typeface="+mj-cs"/>
                    </a:defRPr>
                  </a:lvl2pPr>
                  <a:lvl3pPr>
                    <a:defRPr>
                      <a:latin typeface="+mj-lt"/>
                      <a:ea typeface="+mj-ea"/>
                      <a:cs typeface="+mj-cs"/>
                    </a:defRPr>
                  </a:lvl3pPr>
                  <a:lvl4pPr>
                    <a:defRPr>
                      <a:latin typeface="+mj-lt"/>
                      <a:ea typeface="+mj-ea"/>
                      <a:cs typeface="+mj-cs"/>
                    </a:defRPr>
                  </a:lvl4pPr>
                  <a:lvl5pPr>
                    <a:defRPr>
                      <a:latin typeface="+mj-lt"/>
                      <a:ea typeface="+mj-ea"/>
                      <a:cs typeface="+mj-cs"/>
                    </a:defRPr>
                  </a:lvl5pPr>
                  <a:lvl6pPr>
                    <a:defRPr>
                      <a:latin typeface="+mj-lt"/>
                      <a:ea typeface="+mj-ea"/>
                      <a:cs typeface="+mj-cs"/>
                    </a:defRPr>
                  </a:lvl6pPr>
                  <a:lvl7pPr>
                    <a:defRPr>
                      <a:latin typeface="+mj-lt"/>
                      <a:ea typeface="+mj-ea"/>
                      <a:cs typeface="+mj-cs"/>
                    </a:defRPr>
                  </a:lvl7pPr>
                  <a:lvl8pPr>
                    <a:defRPr>
                      <a:latin typeface="+mj-lt"/>
                      <a:ea typeface="+mj-ea"/>
                      <a:cs typeface="+mj-cs"/>
                    </a:defRPr>
                  </a:lvl8pPr>
                  <a:lvl9pPr>
                    <a:defRPr>
                      <a:latin typeface="+mj-lt"/>
                      <a:ea typeface="+mj-ea"/>
                      <a:cs typeface="+mj-cs"/>
                    </a:defRPr>
                  </a:lvl9pPr>
                </a:lstStyle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FC19CF1-0F37-AE46-B9E4-12A76731D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2958" y="4827977"/>
              <a:ext cx="910939" cy="2053951"/>
            </a:xfrm>
            <a:custGeom>
              <a:avLst/>
              <a:gdLst>
                <a:gd name="T0" fmla="*/ 290 w 290"/>
                <a:gd name="T1" fmla="*/ 653 h 654"/>
                <a:gd name="T2" fmla="*/ 0 w 290"/>
                <a:gd name="T3" fmla="*/ 0 h 654"/>
                <a:gd name="T4" fmla="*/ 168 w 290"/>
                <a:gd name="T5" fmla="*/ 654 h 654"/>
                <a:gd name="T6" fmla="*/ 290 w 290"/>
                <a:gd name="T7" fmla="*/ 653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54">
                  <a:moveTo>
                    <a:pt x="290" y="653"/>
                  </a:moveTo>
                  <a:cubicBezTo>
                    <a:pt x="170" y="477"/>
                    <a:pt x="64" y="261"/>
                    <a:pt x="0" y="0"/>
                  </a:cubicBezTo>
                  <a:cubicBezTo>
                    <a:pt x="0" y="0"/>
                    <a:pt x="15" y="286"/>
                    <a:pt x="168" y="654"/>
                  </a:cubicBezTo>
                  <a:lnTo>
                    <a:pt x="290" y="653"/>
                  </a:lnTo>
                  <a:close/>
                </a:path>
              </a:pathLst>
            </a:custGeom>
            <a:solidFill>
              <a:srgbClr val="5C70AC">
                <a:alpha val="76000"/>
              </a:srgb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2050" name="Picture 2" descr="https://www.nasa.gov/sites/default/files/thumbnails/image/jezerocra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895" y="1855339"/>
            <a:ext cx="3937257" cy="315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712905" y="5252743"/>
            <a:ext cx="4217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i="1" dirty="0">
                <a:solidFill>
                  <a:srgbClr val="CFD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Nov. 19 - NASA Announced landing site for Mars 2020 Rover mission as Jezero Crater </a:t>
            </a:r>
          </a:p>
        </p:txBody>
      </p:sp>
      <p:pic>
        <p:nvPicPr>
          <p:cNvPr id="14" name="Picture 13" descr=".. Meeting 9 Data Analysis Practice Guide MO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34843" y="4139261"/>
            <a:ext cx="1639969" cy="8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5-Point Star 14"/>
          <p:cNvSpPr/>
          <p:nvPr/>
        </p:nvSpPr>
        <p:spPr>
          <a:xfrm>
            <a:off x="11233665" y="4368800"/>
            <a:ext cx="157524" cy="148598"/>
          </a:xfrm>
          <a:prstGeom prst="star5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80B96A-04B3-4841-95D0-F588833AEEFD}"/>
              </a:ext>
            </a:extLst>
          </p:cNvPr>
          <p:cNvSpPr txBox="1"/>
          <p:nvPr/>
        </p:nvSpPr>
        <p:spPr>
          <a:xfrm>
            <a:off x="7712905" y="762935"/>
            <a:ext cx="2594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2C4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 2020</a:t>
            </a:r>
            <a:endParaRPr lang="en-US" sz="2800" b="1" dirty="0">
              <a:solidFill>
                <a:srgbClr val="E2C4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838212-7059-D54F-98D0-AD67B0DA7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</p:spPr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7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98" b="2422"/>
          <a:stretch/>
        </p:blipFill>
        <p:spPr>
          <a:xfrm>
            <a:off x="-26377" y="-361976"/>
            <a:ext cx="12218377" cy="754523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571500" y="638796"/>
            <a:ext cx="10393680" cy="590931"/>
          </a:xfrm>
        </p:spPr>
        <p:txBody>
          <a:bodyPr/>
          <a:lstStyle/>
          <a:p>
            <a:r>
              <a:rPr lang="en-US" sz="3600" dirty="0">
                <a:solidFill>
                  <a:srgbClr val="B6C8E9"/>
                </a:solidFill>
              </a:rPr>
              <a:t>Mars Sample Return (MSR) </a:t>
            </a:r>
            <a:r>
              <a:rPr lang="en-US" sz="3600" dirty="0" smtClean="0">
                <a:solidFill>
                  <a:srgbClr val="B6C8E9"/>
                </a:solidFill>
              </a:rPr>
              <a:t>Concept</a:t>
            </a:r>
            <a:endParaRPr lang="en-US" sz="3600" dirty="0">
              <a:solidFill>
                <a:srgbClr val="B6C8E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92A14-2BD3-0041-97DF-929235DA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505963" y="1325275"/>
            <a:ext cx="9072013" cy="4486031"/>
            <a:chOff x="2271871" y="1484923"/>
            <a:chExt cx="9072013" cy="448603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22C8B02-78F8-A842-ACD5-7A0D85209A24}"/>
                </a:ext>
              </a:extLst>
            </p:cNvPr>
            <p:cNvSpPr/>
            <p:nvPr/>
          </p:nvSpPr>
          <p:spPr>
            <a:xfrm>
              <a:off x="9104800" y="1522698"/>
              <a:ext cx="2203162" cy="368347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EF2FBD-D99D-EF4A-90FE-CB8D9FB906AA}"/>
                </a:ext>
              </a:extLst>
            </p:cNvPr>
            <p:cNvSpPr/>
            <p:nvPr/>
          </p:nvSpPr>
          <p:spPr>
            <a:xfrm>
              <a:off x="2318784" y="1528349"/>
              <a:ext cx="6739103" cy="368347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ontent Placeholder 43">
              <a:extLst>
                <a:ext uri="{FF2B5EF4-FFF2-40B4-BE49-F238E27FC236}">
                  <a16:creationId xmlns:a16="http://schemas.microsoft.com/office/drawing/2014/main" id="{A1F5A03D-5660-2E42-8492-D11506BC427E}"/>
                </a:ext>
              </a:extLst>
            </p:cNvPr>
            <p:cNvSpPr txBox="1">
              <a:spLocks/>
            </p:cNvSpPr>
            <p:nvPr/>
          </p:nvSpPr>
          <p:spPr>
            <a:xfrm>
              <a:off x="2370302" y="1691844"/>
              <a:ext cx="6687584" cy="3277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Mars </a:t>
              </a:r>
              <a:r>
                <a:rPr lang="en-US" sz="1600" b="1" dirty="0">
                  <a:solidFill>
                    <a:schemeClr val="bg1"/>
                  </a:solidFill>
                </a:rPr>
                <a:t>Sample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Return Notional Elements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F67C18-4FBD-FF4F-BEBF-D4CC2AC3BA54}"/>
                </a:ext>
              </a:extLst>
            </p:cNvPr>
            <p:cNvSpPr txBox="1"/>
            <p:nvPr/>
          </p:nvSpPr>
          <p:spPr>
            <a:xfrm>
              <a:off x="2318783" y="5625259"/>
              <a:ext cx="6727815" cy="307777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i="1" kern="0" dirty="0">
                  <a:solidFill>
                    <a:srgbClr val="000000"/>
                  </a:solidFill>
                  <a:latin typeface="Calibri" panose="020F0502020204030204"/>
                </a:rPr>
                <a:t>Flight Elements</a:t>
              </a:r>
              <a:endParaRPr lang="en-US" sz="1400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F744CA-6450-C145-B447-18E0B35623E3}"/>
                </a:ext>
              </a:extLst>
            </p:cNvPr>
            <p:cNvSpPr txBox="1"/>
            <p:nvPr/>
          </p:nvSpPr>
          <p:spPr>
            <a:xfrm>
              <a:off x="9247594" y="5623055"/>
              <a:ext cx="1973423" cy="307777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i="1" kern="0" dirty="0">
                  <a:solidFill>
                    <a:srgbClr val="000000"/>
                  </a:solidFill>
                  <a:latin typeface="Calibri" panose="020F0502020204030204"/>
                </a:rPr>
                <a:t>Ground Element</a:t>
              </a:r>
              <a:endParaRPr lang="en-US" sz="1400" kern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C0025E-FBB3-A84D-836A-5C32A5611643}"/>
                </a:ext>
              </a:extLst>
            </p:cNvPr>
            <p:cNvSpPr/>
            <p:nvPr/>
          </p:nvSpPr>
          <p:spPr>
            <a:xfrm>
              <a:off x="9149324" y="2175779"/>
              <a:ext cx="2103120" cy="2896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DB7D6D-F206-2E49-AB43-C6CAC6432A4E}"/>
                </a:ext>
              </a:extLst>
            </p:cNvPr>
            <p:cNvSpPr/>
            <p:nvPr/>
          </p:nvSpPr>
          <p:spPr>
            <a:xfrm>
              <a:off x="6877570" y="2167540"/>
              <a:ext cx="2103120" cy="2896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F2915A-4306-5B45-B798-F7FB71B2520A}"/>
                </a:ext>
              </a:extLst>
            </p:cNvPr>
            <p:cNvSpPr/>
            <p:nvPr/>
          </p:nvSpPr>
          <p:spPr>
            <a:xfrm>
              <a:off x="4620566" y="2162296"/>
              <a:ext cx="2103120" cy="2896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FE61C40-16CA-674C-A8A8-2F7924840B40}"/>
                </a:ext>
              </a:extLst>
            </p:cNvPr>
            <p:cNvSpPr/>
            <p:nvPr/>
          </p:nvSpPr>
          <p:spPr>
            <a:xfrm>
              <a:off x="2370302" y="2162296"/>
              <a:ext cx="2103120" cy="2896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D56D27-5656-A845-8AA3-FDBBBFD5930B}"/>
                </a:ext>
              </a:extLst>
            </p:cNvPr>
            <p:cNvSpPr txBox="1"/>
            <p:nvPr/>
          </p:nvSpPr>
          <p:spPr>
            <a:xfrm>
              <a:off x="2498892" y="3621081"/>
              <a:ext cx="19323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Sample Caching Rover</a:t>
              </a:r>
            </a:p>
            <a:p>
              <a:pPr algn="ctr"/>
              <a:r>
                <a:rPr lang="en-US" sz="1400" b="1" dirty="0"/>
                <a:t>(Mars 2020)</a:t>
              </a:r>
            </a:p>
            <a:p>
              <a:pPr marL="114297" indent="-114297">
                <a:buFont typeface="Arial" panose="020B0604020202020204" pitchFamily="34" charset="0"/>
                <a:buChar char="•"/>
              </a:pPr>
              <a:r>
                <a:rPr lang="en-US" sz="1400" i="1" dirty="0"/>
                <a:t>Sample acquisition and caching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F1EBD6-98D1-8C46-9922-D678A6F12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2477" y="2272601"/>
              <a:ext cx="1865349" cy="1348479"/>
            </a:xfrm>
            <a:prstGeom prst="rect">
              <a:avLst/>
            </a:prstGeom>
          </p:spPr>
        </p:pic>
        <p:pic>
          <p:nvPicPr>
            <p:cNvPr id="15" name="Picture 14" descr="K:\CADD\23029-00\out\massing.jpg">
              <a:extLst>
                <a:ext uri="{FF2B5EF4-FFF2-40B4-BE49-F238E27FC236}">
                  <a16:creationId xmlns:a16="http://schemas.microsoft.com/office/drawing/2014/main" id="{E0B61690-B5BC-BE4C-9DC4-81A9ED99BD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8100" y="2272601"/>
              <a:ext cx="2014421" cy="134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EC282CF-6D94-9E42-8700-889270E2C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98895" y="2272601"/>
              <a:ext cx="1932375" cy="134847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54DD70-1DC0-E344-967D-11662ECAE253}"/>
                </a:ext>
              </a:extLst>
            </p:cNvPr>
            <p:cNvSpPr txBox="1"/>
            <p:nvPr/>
          </p:nvSpPr>
          <p:spPr>
            <a:xfrm>
              <a:off x="4646518" y="3621080"/>
              <a:ext cx="189317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Sample Retrieval Lander*</a:t>
              </a:r>
            </a:p>
            <a:p>
              <a:pPr marL="114297" indent="-114297">
                <a:buFont typeface="Arial" panose="020B0604020202020204" pitchFamily="34" charset="0"/>
                <a:buChar char="•"/>
              </a:pPr>
              <a:r>
                <a:rPr lang="en-US" sz="1400" i="1" dirty="0"/>
                <a:t>Fetch Rover</a:t>
              </a:r>
            </a:p>
            <a:p>
              <a:pPr marL="114297" indent="-114297">
                <a:buFont typeface="Arial" panose="020B0604020202020204" pitchFamily="34" charset="0"/>
                <a:buChar char="•"/>
              </a:pPr>
              <a:r>
                <a:rPr lang="en-US" sz="1400" i="1" dirty="0"/>
                <a:t>Orbiting Sample container</a:t>
              </a:r>
            </a:p>
            <a:p>
              <a:pPr marL="114297" indent="-114297">
                <a:buFont typeface="Arial" panose="020B0604020202020204" pitchFamily="34" charset="0"/>
                <a:buChar char="•"/>
              </a:pPr>
              <a:r>
                <a:rPr lang="en-US" sz="1400" i="1" dirty="0"/>
                <a:t>Mars Ascent Vehicle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C8936E-C64C-544D-8495-F20DDC7BD8A6}"/>
                </a:ext>
              </a:extLst>
            </p:cNvPr>
            <p:cNvSpPr txBox="1"/>
            <p:nvPr/>
          </p:nvSpPr>
          <p:spPr>
            <a:xfrm>
              <a:off x="9124724" y="3621081"/>
              <a:ext cx="221916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Mars Returned Sample Handling</a:t>
              </a:r>
            </a:p>
            <a:p>
              <a:pPr marL="171446" indent="-171446">
                <a:buFont typeface="Arial" panose="020B0604020202020204" pitchFamily="34" charset="0"/>
                <a:buChar char="•"/>
              </a:pPr>
              <a:r>
                <a:rPr lang="en-US" sz="1400" i="1" dirty="0"/>
                <a:t>Sample Receiving Facility</a:t>
              </a:r>
            </a:p>
            <a:p>
              <a:pPr marL="171446" indent="-171446">
                <a:buFont typeface="Arial" panose="020B0604020202020204" pitchFamily="34" charset="0"/>
                <a:buChar char="•"/>
              </a:pPr>
              <a:r>
                <a:rPr lang="en-US" sz="1400" i="1" dirty="0"/>
                <a:t>Curation</a:t>
              </a:r>
            </a:p>
            <a:p>
              <a:pPr marL="171446" indent="-171446">
                <a:buFont typeface="Arial" panose="020B0604020202020204" pitchFamily="34" charset="0"/>
                <a:buChar char="•"/>
              </a:pPr>
              <a:r>
                <a:rPr lang="en-US" sz="1400" i="1" dirty="0"/>
                <a:t>Sample science investigations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EBF23AE-D2C0-7249-B714-2033EE7B0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3086" y="2272601"/>
              <a:ext cx="1879465" cy="134847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1731BD-A474-984F-A063-14D2AD722271}"/>
                </a:ext>
              </a:extLst>
            </p:cNvPr>
            <p:cNvSpPr txBox="1"/>
            <p:nvPr/>
          </p:nvSpPr>
          <p:spPr>
            <a:xfrm>
              <a:off x="7013084" y="3621078"/>
              <a:ext cx="187946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Earth Return </a:t>
              </a:r>
            </a:p>
            <a:p>
              <a:pPr algn="ctr"/>
              <a:r>
                <a:rPr lang="en-US" sz="1400" b="1" dirty="0"/>
                <a:t>Orbiter**</a:t>
              </a:r>
            </a:p>
            <a:p>
              <a:pPr marL="114297" indent="-114297">
                <a:buFont typeface="Arial" panose="020B0604020202020204" pitchFamily="34" charset="0"/>
                <a:buChar char="•"/>
              </a:pPr>
              <a:r>
                <a:rPr lang="en-US" sz="1400" i="1" dirty="0"/>
                <a:t>Capture/Containment Module</a:t>
              </a:r>
            </a:p>
            <a:p>
              <a:pPr marL="114297" indent="-114297">
                <a:buFont typeface="Arial" panose="020B0604020202020204" pitchFamily="34" charset="0"/>
                <a:buChar char="•"/>
              </a:pPr>
              <a:r>
                <a:rPr lang="en-US" sz="1400" i="1" dirty="0"/>
                <a:t>Earth Return Module</a:t>
              </a:r>
            </a:p>
            <a:p>
              <a:pPr marL="114297" indent="-114297">
                <a:buFont typeface="Arial" panose="020B0604020202020204" pitchFamily="34" charset="0"/>
                <a:buChar char="•"/>
              </a:pPr>
              <a:r>
                <a:rPr lang="en-US" sz="1400" i="1" dirty="0" err="1"/>
                <a:t>Comm</a:t>
              </a:r>
              <a:r>
                <a:rPr lang="en-US" sz="1400" i="1" dirty="0"/>
                <a:t> Relay for MSR</a:t>
              </a:r>
            </a:p>
            <a:p>
              <a:pPr marL="114297" indent="-114297">
                <a:buFont typeface="Arial" panose="020B0604020202020204" pitchFamily="34" charset="0"/>
                <a:buChar char="•"/>
              </a:pPr>
              <a:endParaRPr lang="en-US" sz="1400" i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4A5AAF-F43B-794F-ABF3-CB0CE4395CE2}"/>
                </a:ext>
              </a:extLst>
            </p:cNvPr>
            <p:cNvSpPr txBox="1"/>
            <p:nvPr/>
          </p:nvSpPr>
          <p:spPr>
            <a:xfrm>
              <a:off x="2334284" y="5266906"/>
              <a:ext cx="8918163" cy="307777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</p:spPr>
          <p:txBody>
            <a:bodyPr wrap="square" rtlCol="0">
              <a:spAutoFit/>
            </a:bodyPr>
            <a:lstStyle/>
            <a:p>
              <a:pPr lvl="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 panose="020F0502020204030204"/>
                </a:rPr>
                <a:t>2020		    NET 2026		                   NET 2026		       2031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E63F31A-2255-D647-B7E2-56A2305447F7}"/>
                </a:ext>
              </a:extLst>
            </p:cNvPr>
            <p:cNvSpPr/>
            <p:nvPr/>
          </p:nvSpPr>
          <p:spPr>
            <a:xfrm>
              <a:off x="2271871" y="1484923"/>
              <a:ext cx="6817300" cy="4486031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ontent Placeholder 43">
              <a:extLst>
                <a:ext uri="{FF2B5EF4-FFF2-40B4-BE49-F238E27FC236}">
                  <a16:creationId xmlns:a16="http://schemas.microsoft.com/office/drawing/2014/main" id="{DB000A71-2C8B-7C4C-8D6A-09EF4AD8DE45}"/>
                </a:ext>
              </a:extLst>
            </p:cNvPr>
            <p:cNvSpPr txBox="1">
              <a:spLocks/>
            </p:cNvSpPr>
            <p:nvPr/>
          </p:nvSpPr>
          <p:spPr>
            <a:xfrm>
              <a:off x="9244998" y="1683689"/>
              <a:ext cx="1841201" cy="35522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Future Work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9870B7-6AC8-A947-B4BE-813AFAFDAB6D}"/>
              </a:ext>
            </a:extLst>
          </p:cNvPr>
          <p:cNvSpPr txBox="1"/>
          <p:nvPr/>
        </p:nvSpPr>
        <p:spPr>
          <a:xfrm>
            <a:off x="1505963" y="5822177"/>
            <a:ext cx="409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B6C8E9"/>
                </a:solidFill>
              </a:rPr>
              <a:t>  *NASA-led</a:t>
            </a:r>
          </a:p>
          <a:p>
            <a:r>
              <a:rPr lang="en-US" sz="1200" dirty="0">
                <a:solidFill>
                  <a:srgbClr val="B6C8E9"/>
                </a:solidFill>
              </a:rPr>
              <a:t>**ESA-led per April 2018 Statement of Intent</a:t>
            </a:r>
          </a:p>
        </p:txBody>
      </p:sp>
    </p:spTree>
    <p:extLst>
      <p:ext uri="{BB962C8B-B14F-4D97-AF65-F5344CB8AC3E}">
        <p14:creationId xmlns:p14="http://schemas.microsoft.com/office/powerpoint/2010/main" val="39239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7084B-636F-624B-8516-FE3C8037F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30082" y="5054935"/>
            <a:ext cx="1781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ith us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98C0A-F933-F945-8BC8-C54AB4C2E9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92"/>
          <a:stretch/>
        </p:blipFill>
        <p:spPr>
          <a:xfrm>
            <a:off x="8096306" y="4312074"/>
            <a:ext cx="3515963" cy="8777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</p:spPr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MD_MASTER_NE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8832</TotalTime>
  <Words>174</Words>
  <Application>Microsoft Office PowerPoint</Application>
  <PresentationFormat>Widescreen</PresentationFormat>
  <Paragraphs>49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Arial</vt:lpstr>
      <vt:lpstr>Arial Narrow</vt:lpstr>
      <vt:lpstr>Calibri Light</vt:lpstr>
      <vt:lpstr>SMD_MASTER_NEW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Mars Sample Return (MSR) Concept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Petree, Kirsten (HQ-DA000)[BOOZ ALLEN &amp; HAMILTON]</dc:creator>
  <cp:lastModifiedBy>Handal, Joshua A. (HQ-DA000)[InuTeq, LLC]</cp:lastModifiedBy>
  <cp:revision>286</cp:revision>
  <cp:lastPrinted>2019-03-26T12:52:55Z</cp:lastPrinted>
  <dcterms:created xsi:type="dcterms:W3CDTF">2018-04-11T17:31:05Z</dcterms:created>
  <dcterms:modified xsi:type="dcterms:W3CDTF">2019-03-26T12:53:35Z</dcterms:modified>
</cp:coreProperties>
</file>