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colors8.xml" ContentType="application/vnd.openxmlformats-officedocument.drawingml.diagramColors+xml"/>
  <Override PartName="/ppt/notesSlides/notesSlide12.xml" ContentType="application/vnd.openxmlformats-officedocument.presentationml.notesSlide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layout13.xml" ContentType="application/vnd.openxmlformats-officedocument.drawingml.diagramLayout+xml"/>
  <Override PartName="/ppt/diagrams/drawing7.xml" ContentType="application/vnd.ms-office.drawingml.diagramDrawing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notesSlides/notesSlide5.xml" ContentType="application/vnd.openxmlformats-officedocument.presentationml.notesSlide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notesSlides/notesSlide13.xml" ContentType="application/vnd.openxmlformats-officedocument.presentationml.notesSlide+xml"/>
  <Override PartName="/ppt/diagrams/quickStyle14.xml" ContentType="application/vnd.openxmlformats-officedocument.drawingml.diagram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notesSlides/notesSlide6.xml" ContentType="application/vnd.openxmlformats-officedocument.presentationml.notesSlide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diagrams/drawing9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61" r:id="rId2"/>
    <p:sldId id="312" r:id="rId3"/>
    <p:sldId id="315" r:id="rId4"/>
    <p:sldId id="316" r:id="rId5"/>
    <p:sldId id="311" r:id="rId6"/>
    <p:sldId id="278" r:id="rId7"/>
    <p:sldId id="279" r:id="rId8"/>
    <p:sldId id="290" r:id="rId9"/>
    <p:sldId id="283" r:id="rId10"/>
    <p:sldId id="289" r:id="rId11"/>
    <p:sldId id="287" r:id="rId12"/>
    <p:sldId id="288" r:id="rId13"/>
    <p:sldId id="307" r:id="rId14"/>
    <p:sldId id="308" r:id="rId15"/>
    <p:sldId id="309" r:id="rId16"/>
    <p:sldId id="310" r:id="rId17"/>
    <p:sldId id="313" r:id="rId18"/>
    <p:sldId id="314" r:id="rId19"/>
    <p:sldId id="276" r:id="rId20"/>
  </p:sldIdLst>
  <p:sldSz cx="9144000" cy="6858000" type="screen4x3"/>
  <p:notesSz cx="6985000" cy="9271000"/>
  <p:defaultTextStyle>
    <a:defPPr>
      <a:defRPr lang="es-ES_tradnl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985"/>
    <a:srgbClr val="CCE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Objects="1">
      <p:cViewPr varScale="1">
        <p:scale>
          <a:sx n="72" d="100"/>
          <a:sy n="72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A1C379-F2BE-46A2-89DE-0A31C28BF64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AC3F7F1E-01DD-4F88-A536-3FDA9841D96F}">
      <dgm:prSet phldrT="[Texto]" custT="1"/>
      <dgm:spPr/>
      <dgm:t>
        <a:bodyPr/>
        <a:lstStyle/>
        <a:p>
          <a:r>
            <a:rPr lang="es-MX" sz="2400" b="1" dirty="0" smtClean="0">
              <a:latin typeface="+mj-lt"/>
            </a:rPr>
            <a:t>OECD</a:t>
          </a:r>
        </a:p>
        <a:p>
          <a:r>
            <a:rPr lang="es-MX" sz="1000" b="1" dirty="0" smtClean="0">
              <a:latin typeface="+mj-lt"/>
            </a:rPr>
            <a:t>(</a:t>
          </a:r>
          <a:r>
            <a:rPr lang="es-MX" sz="1000" b="1" dirty="0" err="1" smtClean="0">
              <a:latin typeface="+mj-lt"/>
            </a:rPr>
            <a:t>principles</a:t>
          </a:r>
          <a:r>
            <a:rPr lang="es-MX" sz="1000" b="1" dirty="0" smtClean="0">
              <a:latin typeface="+mj-lt"/>
            </a:rPr>
            <a:t> and </a:t>
          </a:r>
          <a:r>
            <a:rPr lang="es-MX" sz="1000" b="1" dirty="0" err="1" smtClean="0">
              <a:latin typeface="+mj-lt"/>
            </a:rPr>
            <a:t>guidlines</a:t>
          </a:r>
          <a:r>
            <a:rPr lang="es-MX" sz="1000" b="1" dirty="0" smtClean="0">
              <a:latin typeface="+mj-lt"/>
            </a:rPr>
            <a:t>  </a:t>
          </a:r>
          <a:r>
            <a:rPr lang="es-MX" sz="1000" b="1" dirty="0" err="1" smtClean="0">
              <a:latin typeface="+mj-lt"/>
            </a:rPr>
            <a:t>for</a:t>
          </a:r>
          <a:r>
            <a:rPr lang="es-MX" sz="1000" b="1" dirty="0" smtClean="0">
              <a:latin typeface="+mj-lt"/>
            </a:rPr>
            <a:t> Access </a:t>
          </a:r>
          <a:r>
            <a:rPr lang="es-MX" sz="1000" b="1" dirty="0" err="1" smtClean="0">
              <a:latin typeface="+mj-lt"/>
            </a:rPr>
            <a:t>to</a:t>
          </a:r>
          <a:r>
            <a:rPr lang="es-MX" sz="1000" b="1" dirty="0" smtClean="0">
              <a:latin typeface="+mj-lt"/>
            </a:rPr>
            <a:t> </a:t>
          </a:r>
          <a:r>
            <a:rPr lang="es-MX" sz="1000" b="1" dirty="0" err="1" smtClean="0">
              <a:latin typeface="+mj-lt"/>
            </a:rPr>
            <a:t>research</a:t>
          </a:r>
          <a:r>
            <a:rPr lang="es-MX" sz="1000" b="1" dirty="0" smtClean="0">
              <a:latin typeface="+mj-lt"/>
            </a:rPr>
            <a:t> data </a:t>
          </a:r>
          <a:r>
            <a:rPr lang="es-MX" sz="1000" b="1" dirty="0" err="1" smtClean="0">
              <a:latin typeface="+mj-lt"/>
            </a:rPr>
            <a:t>friom</a:t>
          </a:r>
          <a:r>
            <a:rPr lang="es-MX" sz="1000" b="1" dirty="0" smtClean="0">
              <a:latin typeface="+mj-lt"/>
            </a:rPr>
            <a:t> </a:t>
          </a:r>
          <a:r>
            <a:rPr lang="es-MX" sz="1000" b="1" dirty="0" err="1" smtClean="0">
              <a:latin typeface="+mj-lt"/>
            </a:rPr>
            <a:t>public</a:t>
          </a:r>
          <a:r>
            <a:rPr lang="es-MX" sz="1000" b="1" dirty="0" smtClean="0">
              <a:latin typeface="+mj-lt"/>
            </a:rPr>
            <a:t> </a:t>
          </a:r>
          <a:r>
            <a:rPr lang="es-MX" sz="1000" b="1" dirty="0" err="1" smtClean="0">
              <a:latin typeface="+mj-lt"/>
            </a:rPr>
            <a:t>funding</a:t>
          </a:r>
          <a:r>
            <a:rPr lang="es-MX" sz="1000" b="1" dirty="0" smtClean="0">
              <a:latin typeface="+mj-lt"/>
            </a:rPr>
            <a:t>. 2007»   </a:t>
          </a:r>
          <a:endParaRPr lang="es-CL" sz="1000" b="1" dirty="0">
            <a:latin typeface="+mj-lt"/>
          </a:endParaRPr>
        </a:p>
      </dgm:t>
    </dgm:pt>
    <dgm:pt modelId="{7239C564-8A02-4A85-AAF5-2CF443B9D12F}" type="parTrans" cxnId="{4BB0BEE8-A38C-489F-BFA5-584EFC225934}">
      <dgm:prSet/>
      <dgm:spPr/>
      <dgm:t>
        <a:bodyPr/>
        <a:lstStyle/>
        <a:p>
          <a:endParaRPr lang="es-CL"/>
        </a:p>
      </dgm:t>
    </dgm:pt>
    <dgm:pt modelId="{3CBE0D88-A502-419C-B427-7C11517A7948}" type="sibTrans" cxnId="{4BB0BEE8-A38C-489F-BFA5-584EFC225934}">
      <dgm:prSet/>
      <dgm:spPr/>
      <dgm:t>
        <a:bodyPr/>
        <a:lstStyle/>
        <a:p>
          <a:endParaRPr lang="es-CL"/>
        </a:p>
      </dgm:t>
    </dgm:pt>
    <dgm:pt modelId="{B45A5852-014F-4128-ADF8-DB6ED7000A8F}">
      <dgm:prSet phldrT="[Texto]" custT="1"/>
      <dgm:spPr/>
      <dgm:t>
        <a:bodyPr/>
        <a:lstStyle/>
        <a:p>
          <a:pPr algn="just"/>
          <a:endParaRPr lang="es-CL" sz="1400" dirty="0">
            <a:latin typeface="+mj-lt"/>
          </a:endParaRPr>
        </a:p>
      </dgm:t>
    </dgm:pt>
    <dgm:pt modelId="{12A592A1-0E95-4568-807B-66DD24DC7CC2}" type="parTrans" cxnId="{6588E061-C91D-4E90-8FF2-74E1FB7371EA}">
      <dgm:prSet/>
      <dgm:spPr/>
      <dgm:t>
        <a:bodyPr/>
        <a:lstStyle/>
        <a:p>
          <a:endParaRPr lang="es-CL"/>
        </a:p>
      </dgm:t>
    </dgm:pt>
    <dgm:pt modelId="{C0D52797-7E79-40E0-9C2B-6450AEBAA01F}" type="sibTrans" cxnId="{6588E061-C91D-4E90-8FF2-74E1FB7371EA}">
      <dgm:prSet/>
      <dgm:spPr/>
      <dgm:t>
        <a:bodyPr/>
        <a:lstStyle/>
        <a:p>
          <a:endParaRPr lang="es-CL"/>
        </a:p>
      </dgm:t>
    </dgm:pt>
    <dgm:pt modelId="{9E0968D1-BFE4-48C1-93BC-B4E2BD9BFA59}">
      <dgm:prSet phldrT="[Texto]" custT="1"/>
      <dgm:spPr/>
      <dgm:t>
        <a:bodyPr/>
        <a:lstStyle/>
        <a:p>
          <a:pPr algn="just"/>
          <a:r>
            <a:rPr lang="es-CL" sz="2400" b="1" dirty="0" smtClean="0">
              <a:solidFill>
                <a:schemeClr val="tx2"/>
              </a:solidFill>
              <a:latin typeface="Calibri" pitchFamily="34" charset="0"/>
            </a:rPr>
            <a:t>Access </a:t>
          </a:r>
          <a:r>
            <a:rPr lang="es-CL" sz="2400" b="1" dirty="0" err="1" smtClean="0">
              <a:solidFill>
                <a:schemeClr val="tx2"/>
              </a:solidFill>
              <a:latin typeface="Calibri" pitchFamily="34" charset="0"/>
            </a:rPr>
            <a:t>to</a:t>
          </a:r>
          <a:r>
            <a:rPr lang="es-CL" sz="2400" b="1" dirty="0" smtClean="0">
              <a:solidFill>
                <a:schemeClr val="tx2"/>
              </a:solidFill>
              <a:latin typeface="Calibri" pitchFamily="34" charset="0"/>
            </a:rPr>
            <a:t> </a:t>
          </a:r>
          <a:r>
            <a:rPr lang="es-CL" sz="2400" b="1" dirty="0" err="1" smtClean="0">
              <a:solidFill>
                <a:schemeClr val="tx2"/>
              </a:solidFill>
              <a:latin typeface="Calibri" pitchFamily="34" charset="0"/>
            </a:rPr>
            <a:t>Research</a:t>
          </a:r>
          <a:r>
            <a:rPr lang="es-CL" sz="2400" b="1" dirty="0" smtClean="0">
              <a:solidFill>
                <a:schemeClr val="tx2"/>
              </a:solidFill>
              <a:latin typeface="Calibri" pitchFamily="34" charset="0"/>
            </a:rPr>
            <a:t> Data and </a:t>
          </a:r>
          <a:r>
            <a:rPr lang="es-CL" sz="2400" b="1" dirty="0" err="1" smtClean="0">
              <a:solidFill>
                <a:schemeClr val="tx2"/>
              </a:solidFill>
              <a:latin typeface="Calibri" pitchFamily="34" charset="0"/>
            </a:rPr>
            <a:t>Scientific</a:t>
          </a:r>
          <a:r>
            <a:rPr lang="es-CL" sz="2400" b="1" dirty="0" smtClean="0">
              <a:solidFill>
                <a:schemeClr val="tx2"/>
              </a:solidFill>
              <a:latin typeface="Calibri" pitchFamily="34" charset="0"/>
            </a:rPr>
            <a:t> </a:t>
          </a:r>
          <a:r>
            <a:rPr lang="es-CL" sz="2400" b="1" dirty="0" err="1" smtClean="0">
              <a:solidFill>
                <a:schemeClr val="tx2"/>
              </a:solidFill>
              <a:latin typeface="Calibri" pitchFamily="34" charset="0"/>
            </a:rPr>
            <a:t>Information</a:t>
          </a:r>
          <a:r>
            <a:rPr lang="es-CL" sz="2400" b="1" dirty="0" smtClean="0">
              <a:solidFill>
                <a:schemeClr val="tx2"/>
              </a:solidFill>
              <a:latin typeface="Calibri" pitchFamily="34" charset="0"/>
            </a:rPr>
            <a:t> </a:t>
          </a:r>
          <a:r>
            <a:rPr lang="es-CL" sz="2400" b="1" dirty="0" err="1" smtClean="0">
              <a:solidFill>
                <a:schemeClr val="tx2"/>
              </a:solidFill>
              <a:latin typeface="Calibri" pitchFamily="34" charset="0"/>
            </a:rPr>
            <a:t>Generated</a:t>
          </a:r>
          <a:r>
            <a:rPr lang="es-CL" sz="2400" b="1" dirty="0" smtClean="0">
              <a:solidFill>
                <a:schemeClr val="tx2"/>
              </a:solidFill>
              <a:latin typeface="Calibri" pitchFamily="34" charset="0"/>
            </a:rPr>
            <a:t> </a:t>
          </a:r>
          <a:r>
            <a:rPr lang="es-CL" sz="2400" b="1" dirty="0" err="1" smtClean="0">
              <a:solidFill>
                <a:schemeClr val="tx2"/>
              </a:solidFill>
              <a:latin typeface="Calibri" pitchFamily="34" charset="0"/>
            </a:rPr>
            <a:t>with</a:t>
          </a:r>
          <a:r>
            <a:rPr lang="es-CL" sz="2400" b="1" dirty="0" smtClean="0">
              <a:solidFill>
                <a:schemeClr val="tx2"/>
              </a:solidFill>
              <a:latin typeface="Calibri" pitchFamily="34" charset="0"/>
            </a:rPr>
            <a:t> </a:t>
          </a:r>
          <a:r>
            <a:rPr lang="es-CL" sz="2400" b="1" dirty="0" err="1" smtClean="0">
              <a:solidFill>
                <a:schemeClr val="tx2"/>
              </a:solidFill>
              <a:latin typeface="Calibri" pitchFamily="34" charset="0"/>
            </a:rPr>
            <a:t>Public</a:t>
          </a:r>
          <a:r>
            <a:rPr lang="es-CL" sz="2400" b="1" dirty="0" smtClean="0">
              <a:solidFill>
                <a:schemeClr val="tx2"/>
              </a:solidFill>
              <a:latin typeface="Calibri" pitchFamily="34" charset="0"/>
            </a:rPr>
            <a:t> </a:t>
          </a:r>
          <a:r>
            <a:rPr lang="es-CL" sz="2400" b="1" dirty="0" err="1" smtClean="0">
              <a:solidFill>
                <a:schemeClr val="tx2"/>
              </a:solidFill>
              <a:latin typeface="Calibri" pitchFamily="34" charset="0"/>
            </a:rPr>
            <a:t>Funding</a:t>
          </a:r>
          <a:r>
            <a:rPr lang="es-CL" sz="2400" b="1" dirty="0" smtClean="0">
              <a:solidFill>
                <a:schemeClr val="tx2"/>
              </a:solidFill>
              <a:latin typeface="Calibri" pitchFamily="34" charset="0"/>
            </a:rPr>
            <a:t> in Chile </a:t>
          </a:r>
        </a:p>
        <a:p>
          <a:pPr algn="just"/>
          <a:endParaRPr lang="es-CL" sz="1400" dirty="0">
            <a:latin typeface="+mj-lt"/>
          </a:endParaRPr>
        </a:p>
      </dgm:t>
    </dgm:pt>
    <dgm:pt modelId="{CED85439-7EE6-4272-BE6C-9321F04D469F}" type="parTrans" cxnId="{7B5C6DED-A5B4-47FF-89C3-543959B206BF}">
      <dgm:prSet/>
      <dgm:spPr/>
      <dgm:t>
        <a:bodyPr/>
        <a:lstStyle/>
        <a:p>
          <a:endParaRPr lang="es-CL"/>
        </a:p>
      </dgm:t>
    </dgm:pt>
    <dgm:pt modelId="{85AD1884-BDA8-4B13-A5E7-8E5F2CE386B0}" type="sibTrans" cxnId="{7B5C6DED-A5B4-47FF-89C3-543959B206BF}">
      <dgm:prSet/>
      <dgm:spPr/>
      <dgm:t>
        <a:bodyPr/>
        <a:lstStyle/>
        <a:p>
          <a:endParaRPr lang="es-CL"/>
        </a:p>
      </dgm:t>
    </dgm:pt>
    <dgm:pt modelId="{4E4432FB-485D-4CFF-AC9E-4D71261D485A}">
      <dgm:prSet phldrT="[Texto]" custT="1"/>
      <dgm:spPr/>
      <dgm:t>
        <a:bodyPr/>
        <a:lstStyle/>
        <a:p>
          <a:pPr algn="just"/>
          <a:endParaRPr lang="es-CL" sz="1400" dirty="0">
            <a:latin typeface="+mj-lt"/>
          </a:endParaRPr>
        </a:p>
      </dgm:t>
    </dgm:pt>
    <dgm:pt modelId="{0CCAC699-49C8-4F0F-B276-8FE4E2910F11}" type="sibTrans" cxnId="{96A2693B-F1D4-46C6-9586-CA2FE92ADB04}">
      <dgm:prSet/>
      <dgm:spPr/>
      <dgm:t>
        <a:bodyPr/>
        <a:lstStyle/>
        <a:p>
          <a:endParaRPr lang="es-CL"/>
        </a:p>
      </dgm:t>
    </dgm:pt>
    <dgm:pt modelId="{D5EA5B34-1C52-4814-9167-58D61748D3FA}" type="parTrans" cxnId="{96A2693B-F1D4-46C6-9586-CA2FE92ADB04}">
      <dgm:prSet/>
      <dgm:spPr/>
      <dgm:t>
        <a:bodyPr/>
        <a:lstStyle/>
        <a:p>
          <a:endParaRPr lang="es-CL"/>
        </a:p>
      </dgm:t>
    </dgm:pt>
    <dgm:pt modelId="{C0B2954D-7AD5-4F90-81D9-78BF5D17FC26}">
      <dgm:prSet phldrT="[Texto]" custT="1"/>
      <dgm:spPr/>
      <dgm:t>
        <a:bodyPr/>
        <a:lstStyle/>
        <a:p>
          <a:pPr algn="just"/>
          <a:endParaRPr lang="es-CL" sz="1400" dirty="0">
            <a:latin typeface="+mj-lt"/>
          </a:endParaRPr>
        </a:p>
      </dgm:t>
    </dgm:pt>
    <dgm:pt modelId="{65D90430-1060-4484-8579-C5CA98F2E288}" type="sibTrans" cxnId="{77556758-0D41-46CB-A036-0B85E8FC537F}">
      <dgm:prSet/>
      <dgm:spPr/>
      <dgm:t>
        <a:bodyPr/>
        <a:lstStyle/>
        <a:p>
          <a:endParaRPr lang="es-CL"/>
        </a:p>
      </dgm:t>
    </dgm:pt>
    <dgm:pt modelId="{2493BDA0-666C-4C73-8518-C4268A3B64D3}" type="parTrans" cxnId="{77556758-0D41-46CB-A036-0B85E8FC537F}">
      <dgm:prSet/>
      <dgm:spPr/>
      <dgm:t>
        <a:bodyPr/>
        <a:lstStyle/>
        <a:p>
          <a:endParaRPr lang="es-CL"/>
        </a:p>
      </dgm:t>
    </dgm:pt>
    <dgm:pt modelId="{8135687C-21D0-41D2-B5B7-EDA3C147B2EA}">
      <dgm:prSet phldrT="[Texto]" custT="1"/>
      <dgm:spPr/>
      <dgm:t>
        <a:bodyPr/>
        <a:lstStyle/>
        <a:p>
          <a:pPr algn="just"/>
          <a:endParaRPr lang="es-CL" sz="1800" dirty="0">
            <a:latin typeface="+mj-lt"/>
          </a:endParaRPr>
        </a:p>
      </dgm:t>
    </dgm:pt>
    <dgm:pt modelId="{73682638-3A18-4036-BA2A-E40BFDC14A9A}" type="sibTrans" cxnId="{98A3BA4F-2DDC-467F-B00D-351400FF002E}">
      <dgm:prSet/>
      <dgm:spPr/>
      <dgm:t>
        <a:bodyPr/>
        <a:lstStyle/>
        <a:p>
          <a:endParaRPr lang="es-CL"/>
        </a:p>
      </dgm:t>
    </dgm:pt>
    <dgm:pt modelId="{DC63ED03-DA36-4EFC-90CB-A4DF7DDAF9A8}" type="parTrans" cxnId="{98A3BA4F-2DDC-467F-B00D-351400FF002E}">
      <dgm:prSet/>
      <dgm:spPr/>
      <dgm:t>
        <a:bodyPr/>
        <a:lstStyle/>
        <a:p>
          <a:endParaRPr lang="es-CL"/>
        </a:p>
      </dgm:t>
    </dgm:pt>
    <dgm:pt modelId="{04E9967B-3B95-4FEF-AB53-A73E92808D43}">
      <dgm:prSet phldrT="[Texto]" custT="1"/>
      <dgm:spPr/>
      <dgm:t>
        <a:bodyPr/>
        <a:lstStyle/>
        <a:p>
          <a:pPr algn="just"/>
          <a:endParaRPr lang="es-CL" sz="1400" dirty="0">
            <a:latin typeface="+mj-lt"/>
          </a:endParaRPr>
        </a:p>
      </dgm:t>
    </dgm:pt>
    <dgm:pt modelId="{CBE0D9A2-A671-48BD-8D43-CA6BB0CBB5A2}" type="sibTrans" cxnId="{CFDEF3AD-781A-4E1C-84D2-E8AB86DA2F4F}">
      <dgm:prSet/>
      <dgm:spPr/>
      <dgm:t>
        <a:bodyPr/>
        <a:lstStyle/>
        <a:p>
          <a:endParaRPr lang="es-CL"/>
        </a:p>
      </dgm:t>
    </dgm:pt>
    <dgm:pt modelId="{EF158D60-024B-4060-9BB8-287E3ED9391C}" type="parTrans" cxnId="{CFDEF3AD-781A-4E1C-84D2-E8AB86DA2F4F}">
      <dgm:prSet/>
      <dgm:spPr/>
      <dgm:t>
        <a:bodyPr/>
        <a:lstStyle/>
        <a:p>
          <a:endParaRPr lang="es-CL"/>
        </a:p>
      </dgm:t>
    </dgm:pt>
    <dgm:pt modelId="{DBAE9BAD-D806-4548-9646-FE685910EFF5}">
      <dgm:prSet phldrT="[Texto]" custT="1"/>
      <dgm:spPr/>
      <dgm:t>
        <a:bodyPr/>
        <a:lstStyle/>
        <a:p>
          <a:pPr algn="just"/>
          <a:endParaRPr lang="es-CL" sz="1400" dirty="0">
            <a:latin typeface="+mj-lt"/>
          </a:endParaRPr>
        </a:p>
      </dgm:t>
    </dgm:pt>
    <dgm:pt modelId="{D0B01058-981D-4EA4-8FA7-29B6B630E289}" type="sibTrans" cxnId="{C12F648F-B73A-43EA-A37C-A56C0A89D0D2}">
      <dgm:prSet/>
      <dgm:spPr/>
      <dgm:t>
        <a:bodyPr/>
        <a:lstStyle/>
        <a:p>
          <a:endParaRPr lang="es-CL"/>
        </a:p>
      </dgm:t>
    </dgm:pt>
    <dgm:pt modelId="{36089FFE-B21E-4E13-B881-5090479453B1}" type="parTrans" cxnId="{C12F648F-B73A-43EA-A37C-A56C0A89D0D2}">
      <dgm:prSet/>
      <dgm:spPr/>
      <dgm:t>
        <a:bodyPr/>
        <a:lstStyle/>
        <a:p>
          <a:endParaRPr lang="es-CL"/>
        </a:p>
      </dgm:t>
    </dgm:pt>
    <dgm:pt modelId="{4CD083DD-233B-4014-9F1A-319EF9A67DF7}">
      <dgm:prSet phldrT="[Texto]" custT="1"/>
      <dgm:spPr/>
      <dgm:t>
        <a:bodyPr/>
        <a:lstStyle/>
        <a:p>
          <a:pPr algn="just"/>
          <a:endParaRPr lang="es-CL" sz="1400" dirty="0">
            <a:latin typeface="+mj-lt"/>
          </a:endParaRPr>
        </a:p>
      </dgm:t>
    </dgm:pt>
    <dgm:pt modelId="{9B587301-DE98-4A86-85A7-C52B0704FF59}" type="sibTrans" cxnId="{6B5B201B-94D6-42AE-B676-65CD74F564B7}">
      <dgm:prSet/>
      <dgm:spPr/>
      <dgm:t>
        <a:bodyPr/>
        <a:lstStyle/>
        <a:p>
          <a:endParaRPr lang="es-CL"/>
        </a:p>
      </dgm:t>
    </dgm:pt>
    <dgm:pt modelId="{2BA0E899-768C-47D8-B8FC-DE664AFD4DC4}" type="parTrans" cxnId="{6B5B201B-94D6-42AE-B676-65CD74F564B7}">
      <dgm:prSet/>
      <dgm:spPr/>
      <dgm:t>
        <a:bodyPr/>
        <a:lstStyle/>
        <a:p>
          <a:endParaRPr lang="es-CL"/>
        </a:p>
      </dgm:t>
    </dgm:pt>
    <dgm:pt modelId="{4F47E2FD-0D9F-4CC7-B5BB-BCDD39E9C1FF}">
      <dgm:prSet phldrT="[Texto]" custT="1"/>
      <dgm:spPr/>
      <dgm:t>
        <a:bodyPr/>
        <a:lstStyle/>
        <a:p>
          <a:pPr algn="just"/>
          <a:endParaRPr lang="es-CL" sz="1400" dirty="0">
            <a:latin typeface="+mj-lt"/>
          </a:endParaRPr>
        </a:p>
      </dgm:t>
    </dgm:pt>
    <dgm:pt modelId="{364980DB-DB72-404E-95BD-C3BFBED09BBE}" type="sibTrans" cxnId="{01ECF2EB-2A01-4D3A-B487-D2726E33E5D3}">
      <dgm:prSet/>
      <dgm:spPr/>
      <dgm:t>
        <a:bodyPr/>
        <a:lstStyle/>
        <a:p>
          <a:endParaRPr lang="es-CL"/>
        </a:p>
      </dgm:t>
    </dgm:pt>
    <dgm:pt modelId="{51DB9E39-C073-4044-8DCA-C70AF2D29058}" type="parTrans" cxnId="{01ECF2EB-2A01-4D3A-B487-D2726E33E5D3}">
      <dgm:prSet/>
      <dgm:spPr/>
      <dgm:t>
        <a:bodyPr/>
        <a:lstStyle/>
        <a:p>
          <a:endParaRPr lang="es-CL"/>
        </a:p>
      </dgm:t>
    </dgm:pt>
    <dgm:pt modelId="{83C12099-0C08-4ABD-A635-D1360DC91146}">
      <dgm:prSet custT="1"/>
      <dgm:spPr/>
      <dgm:t>
        <a:bodyPr/>
        <a:lstStyle/>
        <a:p>
          <a:endParaRPr lang="es-CL" sz="2000" dirty="0">
            <a:latin typeface="+mj-lt"/>
          </a:endParaRPr>
        </a:p>
      </dgm:t>
    </dgm:pt>
    <dgm:pt modelId="{069A95C1-2FC5-4827-A159-A0926A738810}" type="sibTrans" cxnId="{130E7714-3052-49C3-924C-3C8036E92C23}">
      <dgm:prSet/>
      <dgm:spPr/>
      <dgm:t>
        <a:bodyPr/>
        <a:lstStyle/>
        <a:p>
          <a:endParaRPr lang="es-CL"/>
        </a:p>
      </dgm:t>
    </dgm:pt>
    <dgm:pt modelId="{F3610CC8-B52A-46E1-98EF-D7E37F4766FD}" type="parTrans" cxnId="{130E7714-3052-49C3-924C-3C8036E92C23}">
      <dgm:prSet/>
      <dgm:spPr/>
      <dgm:t>
        <a:bodyPr/>
        <a:lstStyle/>
        <a:p>
          <a:endParaRPr lang="es-CL"/>
        </a:p>
      </dgm:t>
    </dgm:pt>
    <dgm:pt modelId="{565F711A-08B5-4BF3-A783-A2ADBD0E175A}">
      <dgm:prSet custT="1"/>
      <dgm:spPr/>
      <dgm:t>
        <a:bodyPr/>
        <a:lstStyle/>
        <a:p>
          <a:endParaRPr lang="es-CL" sz="2000" dirty="0">
            <a:latin typeface="+mj-lt"/>
          </a:endParaRPr>
        </a:p>
      </dgm:t>
    </dgm:pt>
    <dgm:pt modelId="{349F1F2B-1456-4787-8E3B-5335CB8FF786}" type="sibTrans" cxnId="{21F788DF-9757-4266-A264-BF2BF862A24A}">
      <dgm:prSet/>
      <dgm:spPr/>
      <dgm:t>
        <a:bodyPr/>
        <a:lstStyle/>
        <a:p>
          <a:endParaRPr lang="es-CL"/>
        </a:p>
      </dgm:t>
    </dgm:pt>
    <dgm:pt modelId="{AC18F55C-6672-4BC0-85D3-C84E8926D235}" type="parTrans" cxnId="{21F788DF-9757-4266-A264-BF2BF862A24A}">
      <dgm:prSet/>
      <dgm:spPr/>
      <dgm:t>
        <a:bodyPr/>
        <a:lstStyle/>
        <a:p>
          <a:endParaRPr lang="es-CL"/>
        </a:p>
      </dgm:t>
    </dgm:pt>
    <dgm:pt modelId="{B22FD44B-078F-4CF1-AAA8-4F2B4196BBCD}">
      <dgm:prSet custT="1"/>
      <dgm:spPr/>
      <dgm:t>
        <a:bodyPr/>
        <a:lstStyle/>
        <a:p>
          <a:r>
            <a:rPr lang="es-MX" sz="2000" dirty="0" smtClean="0">
              <a:latin typeface="+mj-lt"/>
            </a:rPr>
            <a:t> </a:t>
          </a:r>
          <a:endParaRPr lang="es-CL" sz="2000" dirty="0">
            <a:latin typeface="+mj-lt"/>
          </a:endParaRPr>
        </a:p>
      </dgm:t>
    </dgm:pt>
    <dgm:pt modelId="{24066581-1EE9-4097-91F8-0C38B2C5BD75}" type="sibTrans" cxnId="{76510773-C74D-4932-998E-A61E6EB8C605}">
      <dgm:prSet/>
      <dgm:spPr/>
      <dgm:t>
        <a:bodyPr/>
        <a:lstStyle/>
        <a:p>
          <a:endParaRPr lang="es-CL"/>
        </a:p>
      </dgm:t>
    </dgm:pt>
    <dgm:pt modelId="{EA2D3374-7C9F-4C51-B4C2-012079354AF2}" type="parTrans" cxnId="{76510773-C74D-4932-998E-A61E6EB8C605}">
      <dgm:prSet/>
      <dgm:spPr/>
      <dgm:t>
        <a:bodyPr/>
        <a:lstStyle/>
        <a:p>
          <a:endParaRPr lang="es-CL"/>
        </a:p>
      </dgm:t>
    </dgm:pt>
    <dgm:pt modelId="{1EFCE4A5-ED50-4680-961B-B65B54D01E74}">
      <dgm:prSet phldrT="[Texto]" custT="1"/>
      <dgm:spPr/>
      <dgm:t>
        <a:bodyPr/>
        <a:lstStyle/>
        <a:p>
          <a:pPr algn="just"/>
          <a:r>
            <a:rPr lang="es-MX" sz="2400" dirty="0" smtClean="0">
              <a:latin typeface="+mj-lt"/>
            </a:rPr>
            <a:t>In </a:t>
          </a:r>
          <a:r>
            <a:rPr lang="es-MX" sz="2400" dirty="0" err="1" smtClean="0">
              <a:latin typeface="+mj-lt"/>
            </a:rPr>
            <a:t>the</a:t>
          </a:r>
          <a:r>
            <a:rPr lang="es-MX" sz="2400" dirty="0" smtClean="0">
              <a:latin typeface="+mj-lt"/>
            </a:rPr>
            <a:t> </a:t>
          </a:r>
          <a:r>
            <a:rPr lang="es-MX" sz="2400" dirty="0" err="1" smtClean="0">
              <a:latin typeface="+mj-lt"/>
            </a:rPr>
            <a:t>context</a:t>
          </a:r>
          <a:r>
            <a:rPr lang="es-MX" sz="2400" dirty="0" smtClean="0">
              <a:latin typeface="+mj-lt"/>
            </a:rPr>
            <a:t> of </a:t>
          </a:r>
          <a:r>
            <a:rPr lang="es-MX" sz="2400" dirty="0" err="1" smtClean="0">
              <a:latin typeface="+mj-lt"/>
            </a:rPr>
            <a:t>the</a:t>
          </a:r>
          <a:r>
            <a:rPr lang="es-MX" sz="2400" dirty="0" smtClean="0">
              <a:latin typeface="+mj-lt"/>
            </a:rPr>
            <a:t> OECD </a:t>
          </a:r>
          <a:r>
            <a:rPr lang="es-MX" sz="2400" dirty="0" err="1" smtClean="0">
              <a:latin typeface="+mj-lt"/>
            </a:rPr>
            <a:t>recommendations</a:t>
          </a:r>
          <a:r>
            <a:rPr lang="es-MX" sz="2400" dirty="0" smtClean="0">
              <a:latin typeface="+mj-lt"/>
            </a:rPr>
            <a:t>, Chile </a:t>
          </a:r>
          <a:r>
            <a:rPr lang="es-MX" sz="2400" dirty="0" err="1" smtClean="0">
              <a:latin typeface="+mj-lt"/>
            </a:rPr>
            <a:t>started</a:t>
          </a:r>
          <a:r>
            <a:rPr lang="es-MX" sz="2400" dirty="0" smtClean="0">
              <a:latin typeface="+mj-lt"/>
            </a:rPr>
            <a:t> </a:t>
          </a:r>
          <a:r>
            <a:rPr lang="es-MX" sz="2400" dirty="0" err="1" smtClean="0">
              <a:latin typeface="+mj-lt"/>
            </a:rPr>
            <a:t>working</a:t>
          </a:r>
          <a:r>
            <a:rPr lang="es-MX" sz="2400" dirty="0" smtClean="0">
              <a:latin typeface="+mj-lt"/>
            </a:rPr>
            <a:t> in </a:t>
          </a:r>
          <a:r>
            <a:rPr lang="es-MX" sz="2400" dirty="0" err="1" smtClean="0">
              <a:latin typeface="+mj-lt"/>
            </a:rPr>
            <a:t>these</a:t>
          </a:r>
          <a:r>
            <a:rPr lang="es-MX" sz="2400" dirty="0" smtClean="0">
              <a:latin typeface="+mj-lt"/>
            </a:rPr>
            <a:t> </a:t>
          </a:r>
          <a:r>
            <a:rPr lang="es-MX" sz="2400" dirty="0" err="1" smtClean="0">
              <a:latin typeface="+mj-lt"/>
            </a:rPr>
            <a:t>matters</a:t>
          </a:r>
          <a:r>
            <a:rPr lang="es-MX" sz="2400" dirty="0" smtClean="0">
              <a:latin typeface="+mj-lt"/>
            </a:rPr>
            <a:t>.</a:t>
          </a:r>
          <a:r>
            <a:rPr lang="es-MX" sz="1800" dirty="0" smtClean="0">
              <a:latin typeface="+mj-lt"/>
            </a:rPr>
            <a:t> </a:t>
          </a:r>
          <a:endParaRPr lang="es-CL" sz="2400" dirty="0">
            <a:latin typeface="+mj-lt"/>
          </a:endParaRPr>
        </a:p>
      </dgm:t>
    </dgm:pt>
    <dgm:pt modelId="{9B809439-3427-46DC-A63E-B9DC69334C65}" type="sibTrans" cxnId="{79920230-B669-440B-A454-222712AF058A}">
      <dgm:prSet/>
      <dgm:spPr/>
      <dgm:t>
        <a:bodyPr/>
        <a:lstStyle/>
        <a:p>
          <a:endParaRPr lang="es-CL"/>
        </a:p>
      </dgm:t>
    </dgm:pt>
    <dgm:pt modelId="{B58D1773-60D6-4AF2-99CA-3483DB3841CC}" type="parTrans" cxnId="{79920230-B669-440B-A454-222712AF058A}">
      <dgm:prSet/>
      <dgm:spPr/>
      <dgm:t>
        <a:bodyPr/>
        <a:lstStyle/>
        <a:p>
          <a:endParaRPr lang="es-CL"/>
        </a:p>
      </dgm:t>
    </dgm:pt>
    <dgm:pt modelId="{F51D3214-7036-4D00-A965-29B41351DE6F}">
      <dgm:prSet phldrT="[Texto]" custT="1"/>
      <dgm:spPr/>
      <dgm:t>
        <a:bodyPr/>
        <a:lstStyle/>
        <a:p>
          <a:pPr algn="just"/>
          <a:endParaRPr lang="es-CL" sz="2400" dirty="0">
            <a:latin typeface="+mj-lt"/>
          </a:endParaRPr>
        </a:p>
      </dgm:t>
    </dgm:pt>
    <dgm:pt modelId="{40B0ED38-D0F8-49CE-938B-85E4CF89F533}" type="sibTrans" cxnId="{B0ABBECB-EF31-4CF5-90F8-C393D4E4E1B2}">
      <dgm:prSet/>
      <dgm:spPr/>
      <dgm:t>
        <a:bodyPr/>
        <a:lstStyle/>
        <a:p>
          <a:endParaRPr lang="es-CL"/>
        </a:p>
      </dgm:t>
    </dgm:pt>
    <dgm:pt modelId="{FB59CDF8-4473-4832-BC34-57A464318335}" type="parTrans" cxnId="{B0ABBECB-EF31-4CF5-90F8-C393D4E4E1B2}">
      <dgm:prSet/>
      <dgm:spPr/>
      <dgm:t>
        <a:bodyPr/>
        <a:lstStyle/>
        <a:p>
          <a:endParaRPr lang="es-CL"/>
        </a:p>
      </dgm:t>
    </dgm:pt>
    <dgm:pt modelId="{54A8D307-F70E-43A3-B3E3-93C84D40B144}">
      <dgm:prSet phldrT="[Texto]" custT="1"/>
      <dgm:spPr/>
      <dgm:t>
        <a:bodyPr/>
        <a:lstStyle/>
        <a:p>
          <a:pPr algn="just"/>
          <a:endParaRPr lang="es-CL" sz="2400" dirty="0">
            <a:latin typeface="+mj-lt"/>
          </a:endParaRPr>
        </a:p>
      </dgm:t>
    </dgm:pt>
    <dgm:pt modelId="{4C3F4912-40B5-4D24-8D4D-58FC04841A26}" type="sibTrans" cxnId="{0623E30D-61CC-4595-A058-69F438545297}">
      <dgm:prSet/>
      <dgm:spPr/>
      <dgm:t>
        <a:bodyPr/>
        <a:lstStyle/>
        <a:p>
          <a:endParaRPr lang="es-CL"/>
        </a:p>
      </dgm:t>
    </dgm:pt>
    <dgm:pt modelId="{E7B2C241-A3AA-4CC9-B5EA-4A2C22152AB2}" type="parTrans" cxnId="{0623E30D-61CC-4595-A058-69F438545297}">
      <dgm:prSet/>
      <dgm:spPr/>
      <dgm:t>
        <a:bodyPr/>
        <a:lstStyle/>
        <a:p>
          <a:endParaRPr lang="es-CL"/>
        </a:p>
      </dgm:t>
    </dgm:pt>
    <dgm:pt modelId="{C4A276D9-6ED3-4521-AC8E-4FCF6F2F4C1D}">
      <dgm:prSet phldrT="[Texto]" custT="1"/>
      <dgm:spPr/>
      <dgm:t>
        <a:bodyPr/>
        <a:lstStyle/>
        <a:p>
          <a:pPr algn="just"/>
          <a:endParaRPr lang="es-CL" sz="2400" dirty="0">
            <a:latin typeface="+mj-lt"/>
          </a:endParaRPr>
        </a:p>
      </dgm:t>
    </dgm:pt>
    <dgm:pt modelId="{C1FC0943-9FE0-4C76-9020-748BE0BFEB14}" type="sibTrans" cxnId="{8D496000-2840-45C3-9D00-3EB778168762}">
      <dgm:prSet/>
      <dgm:spPr/>
      <dgm:t>
        <a:bodyPr/>
        <a:lstStyle/>
        <a:p>
          <a:endParaRPr lang="es-CL"/>
        </a:p>
      </dgm:t>
    </dgm:pt>
    <dgm:pt modelId="{80A71FF6-97D7-4BBF-9663-1CB5650FBAE8}" type="parTrans" cxnId="{8D496000-2840-45C3-9D00-3EB778168762}">
      <dgm:prSet/>
      <dgm:spPr/>
      <dgm:t>
        <a:bodyPr/>
        <a:lstStyle/>
        <a:p>
          <a:endParaRPr lang="es-CL"/>
        </a:p>
      </dgm:t>
    </dgm:pt>
    <dgm:pt modelId="{4EA2F02F-83BA-46F4-A3E0-ACAE840C0E2A}" type="pres">
      <dgm:prSet presAssocID="{D5A1C379-F2BE-46A2-89DE-0A31C28BF64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8BE6F84B-E81D-4A49-9749-EE374E2A7106}" type="pres">
      <dgm:prSet presAssocID="{AC3F7F1E-01DD-4F88-A536-3FDA9841D96F}" presName="linNode" presStyleCnt="0"/>
      <dgm:spPr/>
    </dgm:pt>
    <dgm:pt modelId="{A01B24EB-90FB-4305-9528-EA4B3B0C79D1}" type="pres">
      <dgm:prSet presAssocID="{AC3F7F1E-01DD-4F88-A536-3FDA9841D96F}" presName="parentText" presStyleLbl="node1" presStyleIdx="0" presStyleCnt="1" custScaleX="135647" custScaleY="111029" custLinFactNeighborX="-1461" custLinFactNeighborY="17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CEF7DAC8-C9B7-4860-8B87-2427FF4B244E}" type="pres">
      <dgm:prSet presAssocID="{AC3F7F1E-01DD-4F88-A536-3FDA9841D96F}" presName="descendantText" presStyleLbl="alignAccFollowNode1" presStyleIdx="0" presStyleCnt="1" custScaleX="245928" custScaleY="138721" custLinFactNeighborX="24" custLinFactNeighborY="-5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994E42F4-84D3-4D4A-BF61-CB37EA676F53}" type="presOf" srcId="{4CD083DD-233B-4014-9F1A-319EF9A67DF7}" destId="{CEF7DAC8-C9B7-4860-8B87-2427FF4B244E}" srcOrd="0" destOrd="11" presId="urn:microsoft.com/office/officeart/2005/8/layout/vList5"/>
    <dgm:cxn modelId="{77556758-0D41-46CB-A036-0B85E8FC537F}" srcId="{AC3F7F1E-01DD-4F88-A536-3FDA9841D96F}" destId="{C0B2954D-7AD5-4F90-81D9-78BF5D17FC26}" srcOrd="7" destOrd="0" parTransId="{2493BDA0-666C-4C73-8518-C4268A3B64D3}" sibTransId="{65D90430-1060-4484-8579-C5CA98F2E288}"/>
    <dgm:cxn modelId="{B0ABBECB-EF31-4CF5-90F8-C393D4E4E1B2}" srcId="{AC3F7F1E-01DD-4F88-A536-3FDA9841D96F}" destId="{F51D3214-7036-4D00-A965-29B41351DE6F}" srcOrd="2" destOrd="0" parTransId="{FB59CDF8-4473-4832-BC34-57A464318335}" sibTransId="{40B0ED38-D0F8-49CE-938B-85E4CF89F533}"/>
    <dgm:cxn modelId="{130E7714-3052-49C3-924C-3C8036E92C23}" srcId="{AC3F7F1E-01DD-4F88-A536-3FDA9841D96F}" destId="{83C12099-0C08-4ABD-A635-D1360DC91146}" srcOrd="13" destOrd="0" parTransId="{F3610CC8-B52A-46E1-98EF-D7E37F4766FD}" sibTransId="{069A95C1-2FC5-4827-A159-A0926A738810}"/>
    <dgm:cxn modelId="{95352595-6C39-4AD6-9ABA-3A971F9DF43B}" type="presOf" srcId="{4F47E2FD-0D9F-4CC7-B5BB-BCDD39E9C1FF}" destId="{CEF7DAC8-C9B7-4860-8B87-2427FF4B244E}" srcOrd="0" destOrd="12" presId="urn:microsoft.com/office/officeart/2005/8/layout/vList5"/>
    <dgm:cxn modelId="{76510773-C74D-4932-998E-A61E6EB8C605}" srcId="{AC3F7F1E-01DD-4F88-A536-3FDA9841D96F}" destId="{B22FD44B-078F-4CF1-AAA8-4F2B4196BBCD}" srcOrd="15" destOrd="0" parTransId="{EA2D3374-7C9F-4C51-B4C2-012079354AF2}" sibTransId="{24066581-1EE9-4097-91F8-0C38B2C5BD75}"/>
    <dgm:cxn modelId="{6588E061-C91D-4E90-8FF2-74E1FB7371EA}" srcId="{AC3F7F1E-01DD-4F88-A536-3FDA9841D96F}" destId="{B45A5852-014F-4128-ADF8-DB6ED7000A8F}" srcOrd="0" destOrd="0" parTransId="{12A592A1-0E95-4568-807B-66DD24DC7CC2}" sibTransId="{C0D52797-7E79-40E0-9C2B-6450AEBAA01F}"/>
    <dgm:cxn modelId="{A555FEE1-6D75-4F91-A391-CDA8E973D23D}" type="presOf" srcId="{D5A1C379-F2BE-46A2-89DE-0A31C28BF64C}" destId="{4EA2F02F-83BA-46F4-A3E0-ACAE840C0E2A}" srcOrd="0" destOrd="0" presId="urn:microsoft.com/office/officeart/2005/8/layout/vList5"/>
    <dgm:cxn modelId="{6B5B201B-94D6-42AE-B676-65CD74F564B7}" srcId="{AC3F7F1E-01DD-4F88-A536-3FDA9841D96F}" destId="{4CD083DD-233B-4014-9F1A-319EF9A67DF7}" srcOrd="11" destOrd="0" parTransId="{2BA0E899-768C-47D8-B8FC-DE664AFD4DC4}" sibTransId="{9B587301-DE98-4A86-85A7-C52B0704FF59}"/>
    <dgm:cxn modelId="{98A3BA4F-2DDC-467F-B00D-351400FF002E}" srcId="{AC3F7F1E-01DD-4F88-A536-3FDA9841D96F}" destId="{8135687C-21D0-41D2-B5B7-EDA3C147B2EA}" srcOrd="8" destOrd="0" parTransId="{DC63ED03-DA36-4EFC-90CB-A4DF7DDAF9A8}" sibTransId="{73682638-3A18-4036-BA2A-E40BFDC14A9A}"/>
    <dgm:cxn modelId="{1DA4207D-C56E-4362-9949-10139E77F53B}" type="presOf" srcId="{04E9967B-3B95-4FEF-AB53-A73E92808D43}" destId="{CEF7DAC8-C9B7-4860-8B87-2427FF4B244E}" srcOrd="0" destOrd="9" presId="urn:microsoft.com/office/officeart/2005/8/layout/vList5"/>
    <dgm:cxn modelId="{A55F574D-4FBF-48BE-AE27-56B456F91197}" type="presOf" srcId="{4E4432FB-485D-4CFF-AC9E-4D71261D485A}" destId="{CEF7DAC8-C9B7-4860-8B87-2427FF4B244E}" srcOrd="0" destOrd="6" presId="urn:microsoft.com/office/officeart/2005/8/layout/vList5"/>
    <dgm:cxn modelId="{6FBD0546-E4E9-47B8-8F99-2149FC2B6E27}" type="presOf" srcId="{AC3F7F1E-01DD-4F88-A536-3FDA9841D96F}" destId="{A01B24EB-90FB-4305-9528-EA4B3B0C79D1}" srcOrd="0" destOrd="0" presId="urn:microsoft.com/office/officeart/2005/8/layout/vList5"/>
    <dgm:cxn modelId="{6BCCEB48-A3B0-441A-810D-6217F6652271}" type="presOf" srcId="{B22FD44B-078F-4CF1-AAA8-4F2B4196BBCD}" destId="{CEF7DAC8-C9B7-4860-8B87-2427FF4B244E}" srcOrd="0" destOrd="15" presId="urn:microsoft.com/office/officeart/2005/8/layout/vList5"/>
    <dgm:cxn modelId="{0623E30D-61CC-4595-A058-69F438545297}" srcId="{AC3F7F1E-01DD-4F88-A536-3FDA9841D96F}" destId="{54A8D307-F70E-43A3-B3E3-93C84D40B144}" srcOrd="3" destOrd="0" parTransId="{E7B2C241-A3AA-4CC9-B5EA-4A2C22152AB2}" sibTransId="{4C3F4912-40B5-4D24-8D4D-58FC04841A26}"/>
    <dgm:cxn modelId="{67CBF39D-FA07-4A34-BA16-A2F775285381}" type="presOf" srcId="{C0B2954D-7AD5-4F90-81D9-78BF5D17FC26}" destId="{CEF7DAC8-C9B7-4860-8B87-2427FF4B244E}" srcOrd="0" destOrd="7" presId="urn:microsoft.com/office/officeart/2005/8/layout/vList5"/>
    <dgm:cxn modelId="{6478093F-B193-463A-A32E-FA8811B8F390}" type="presOf" srcId="{1EFCE4A5-ED50-4680-961B-B65B54D01E74}" destId="{CEF7DAC8-C9B7-4860-8B87-2427FF4B244E}" srcOrd="0" destOrd="5" presId="urn:microsoft.com/office/officeart/2005/8/layout/vList5"/>
    <dgm:cxn modelId="{8D496000-2840-45C3-9D00-3EB778168762}" srcId="{AC3F7F1E-01DD-4F88-A536-3FDA9841D96F}" destId="{C4A276D9-6ED3-4521-AC8E-4FCF6F2F4C1D}" srcOrd="4" destOrd="0" parTransId="{80A71FF6-97D7-4BBF-9663-1CB5650FBAE8}" sibTransId="{C1FC0943-9FE0-4C76-9020-748BE0BFEB14}"/>
    <dgm:cxn modelId="{AB02FCDF-6FD9-4B3A-A3FA-63E113A1D902}" type="presOf" srcId="{54A8D307-F70E-43A3-B3E3-93C84D40B144}" destId="{CEF7DAC8-C9B7-4860-8B87-2427FF4B244E}" srcOrd="0" destOrd="3" presId="urn:microsoft.com/office/officeart/2005/8/layout/vList5"/>
    <dgm:cxn modelId="{1E732FC8-38BB-4F9F-B0EE-DE12BC0BF288}" type="presOf" srcId="{F51D3214-7036-4D00-A965-29B41351DE6F}" destId="{CEF7DAC8-C9B7-4860-8B87-2427FF4B244E}" srcOrd="0" destOrd="2" presId="urn:microsoft.com/office/officeart/2005/8/layout/vList5"/>
    <dgm:cxn modelId="{4BB0BEE8-A38C-489F-BFA5-584EFC225934}" srcId="{D5A1C379-F2BE-46A2-89DE-0A31C28BF64C}" destId="{AC3F7F1E-01DD-4F88-A536-3FDA9841D96F}" srcOrd="0" destOrd="0" parTransId="{7239C564-8A02-4A85-AAF5-2CF443B9D12F}" sibTransId="{3CBE0D88-A502-419C-B427-7C11517A7948}"/>
    <dgm:cxn modelId="{99C91A0B-659C-452C-89C1-852A61762CBD}" type="presOf" srcId="{B45A5852-014F-4128-ADF8-DB6ED7000A8F}" destId="{CEF7DAC8-C9B7-4860-8B87-2427FF4B244E}" srcOrd="0" destOrd="0" presId="urn:microsoft.com/office/officeart/2005/8/layout/vList5"/>
    <dgm:cxn modelId="{B6FABF34-B597-4846-AC14-82436ECDE09F}" type="presOf" srcId="{83C12099-0C08-4ABD-A635-D1360DC91146}" destId="{CEF7DAC8-C9B7-4860-8B87-2427FF4B244E}" srcOrd="0" destOrd="13" presId="urn:microsoft.com/office/officeart/2005/8/layout/vList5"/>
    <dgm:cxn modelId="{EB1ED738-56FB-4137-8A18-18EDCAD6ACEA}" type="presOf" srcId="{DBAE9BAD-D806-4548-9646-FE685910EFF5}" destId="{CEF7DAC8-C9B7-4860-8B87-2427FF4B244E}" srcOrd="0" destOrd="10" presId="urn:microsoft.com/office/officeart/2005/8/layout/vList5"/>
    <dgm:cxn modelId="{96A2693B-F1D4-46C6-9586-CA2FE92ADB04}" srcId="{AC3F7F1E-01DD-4F88-A536-3FDA9841D96F}" destId="{4E4432FB-485D-4CFF-AC9E-4D71261D485A}" srcOrd="6" destOrd="0" parTransId="{D5EA5B34-1C52-4814-9167-58D61748D3FA}" sibTransId="{0CCAC699-49C8-4F0F-B276-8FE4E2910F11}"/>
    <dgm:cxn modelId="{CFDEF3AD-781A-4E1C-84D2-E8AB86DA2F4F}" srcId="{AC3F7F1E-01DD-4F88-A536-3FDA9841D96F}" destId="{04E9967B-3B95-4FEF-AB53-A73E92808D43}" srcOrd="9" destOrd="0" parTransId="{EF158D60-024B-4060-9BB8-287E3ED9391C}" sibTransId="{CBE0D9A2-A671-48BD-8D43-CA6BB0CBB5A2}"/>
    <dgm:cxn modelId="{01ECF2EB-2A01-4D3A-B487-D2726E33E5D3}" srcId="{AC3F7F1E-01DD-4F88-A536-3FDA9841D96F}" destId="{4F47E2FD-0D9F-4CC7-B5BB-BCDD39E9C1FF}" srcOrd="12" destOrd="0" parTransId="{51DB9E39-C073-4044-8DCA-C70AF2D29058}" sibTransId="{364980DB-DB72-404E-95BD-C3BFBED09BBE}"/>
    <dgm:cxn modelId="{7B5C6DED-A5B4-47FF-89C3-543959B206BF}" srcId="{AC3F7F1E-01DD-4F88-A536-3FDA9841D96F}" destId="{9E0968D1-BFE4-48C1-93BC-B4E2BD9BFA59}" srcOrd="1" destOrd="0" parTransId="{CED85439-7EE6-4272-BE6C-9321F04D469F}" sibTransId="{85AD1884-BDA8-4B13-A5E7-8E5F2CE386B0}"/>
    <dgm:cxn modelId="{C4C9720A-CB99-4072-B876-D14D132F9A5A}" type="presOf" srcId="{565F711A-08B5-4BF3-A783-A2ADBD0E175A}" destId="{CEF7DAC8-C9B7-4860-8B87-2427FF4B244E}" srcOrd="0" destOrd="14" presId="urn:microsoft.com/office/officeart/2005/8/layout/vList5"/>
    <dgm:cxn modelId="{14D50490-D563-4D37-96E0-17D4D637A15B}" type="presOf" srcId="{8135687C-21D0-41D2-B5B7-EDA3C147B2EA}" destId="{CEF7DAC8-C9B7-4860-8B87-2427FF4B244E}" srcOrd="0" destOrd="8" presId="urn:microsoft.com/office/officeart/2005/8/layout/vList5"/>
    <dgm:cxn modelId="{6D81A2D2-2562-4F0F-B04B-5058BC5E5055}" type="presOf" srcId="{9E0968D1-BFE4-48C1-93BC-B4E2BD9BFA59}" destId="{CEF7DAC8-C9B7-4860-8B87-2427FF4B244E}" srcOrd="0" destOrd="1" presId="urn:microsoft.com/office/officeart/2005/8/layout/vList5"/>
    <dgm:cxn modelId="{C12F648F-B73A-43EA-A37C-A56C0A89D0D2}" srcId="{AC3F7F1E-01DD-4F88-A536-3FDA9841D96F}" destId="{DBAE9BAD-D806-4548-9646-FE685910EFF5}" srcOrd="10" destOrd="0" parTransId="{36089FFE-B21E-4E13-B881-5090479453B1}" sibTransId="{D0B01058-981D-4EA4-8FA7-29B6B630E289}"/>
    <dgm:cxn modelId="{40138B95-CEBC-4B2C-9C67-36CF223DB8EB}" type="presOf" srcId="{C4A276D9-6ED3-4521-AC8E-4FCF6F2F4C1D}" destId="{CEF7DAC8-C9B7-4860-8B87-2427FF4B244E}" srcOrd="0" destOrd="4" presId="urn:microsoft.com/office/officeart/2005/8/layout/vList5"/>
    <dgm:cxn modelId="{21F788DF-9757-4266-A264-BF2BF862A24A}" srcId="{AC3F7F1E-01DD-4F88-A536-3FDA9841D96F}" destId="{565F711A-08B5-4BF3-A783-A2ADBD0E175A}" srcOrd="14" destOrd="0" parTransId="{AC18F55C-6672-4BC0-85D3-C84E8926D235}" sibTransId="{349F1F2B-1456-4787-8E3B-5335CB8FF786}"/>
    <dgm:cxn modelId="{79920230-B669-440B-A454-222712AF058A}" srcId="{AC3F7F1E-01DD-4F88-A536-3FDA9841D96F}" destId="{1EFCE4A5-ED50-4680-961B-B65B54D01E74}" srcOrd="5" destOrd="0" parTransId="{B58D1773-60D6-4AF2-99CA-3483DB3841CC}" sibTransId="{9B809439-3427-46DC-A63E-B9DC69334C65}"/>
    <dgm:cxn modelId="{0D6B6C51-8C98-4BA3-9A97-0FEBC98C97FC}" type="presParOf" srcId="{4EA2F02F-83BA-46F4-A3E0-ACAE840C0E2A}" destId="{8BE6F84B-E81D-4A49-9749-EE374E2A7106}" srcOrd="0" destOrd="0" presId="urn:microsoft.com/office/officeart/2005/8/layout/vList5"/>
    <dgm:cxn modelId="{D1328588-2573-489A-82B1-29965DDEF256}" type="presParOf" srcId="{8BE6F84B-E81D-4A49-9749-EE374E2A7106}" destId="{A01B24EB-90FB-4305-9528-EA4B3B0C79D1}" srcOrd="0" destOrd="0" presId="urn:microsoft.com/office/officeart/2005/8/layout/vList5"/>
    <dgm:cxn modelId="{BC5DA73B-9E9D-4A9F-9A53-3DC98B8B2734}" type="presParOf" srcId="{8BE6F84B-E81D-4A49-9749-EE374E2A7106}" destId="{CEF7DAC8-C9B7-4860-8B87-2427FF4B244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5A1C379-F2BE-46A2-89DE-0A31C28BF64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DAB78E8E-B641-4E89-9C7F-795B108A9622}">
      <dgm:prSet phldrT="[Texto]" custT="1"/>
      <dgm:spPr/>
      <dgm:t>
        <a:bodyPr/>
        <a:lstStyle/>
        <a:p>
          <a:r>
            <a:rPr lang="es-MX" sz="2000" dirty="0" smtClean="0"/>
            <a:t>INSTITUTIONAL FRAME</a:t>
          </a:r>
          <a:endParaRPr lang="es-CL" sz="2000" dirty="0"/>
        </a:p>
      </dgm:t>
    </dgm:pt>
    <dgm:pt modelId="{6BEB3E27-57DE-4FA7-9635-FF90665E39C7}" type="parTrans" cxnId="{00C8547D-CEBC-4D82-A30D-C8A1DE9F4C1C}">
      <dgm:prSet/>
      <dgm:spPr/>
      <dgm:t>
        <a:bodyPr/>
        <a:lstStyle/>
        <a:p>
          <a:endParaRPr lang="es-CL"/>
        </a:p>
      </dgm:t>
    </dgm:pt>
    <dgm:pt modelId="{17B7C952-66B8-487B-B79E-3040ADD44903}" type="sibTrans" cxnId="{00C8547D-CEBC-4D82-A30D-C8A1DE9F4C1C}">
      <dgm:prSet/>
      <dgm:spPr/>
      <dgm:t>
        <a:bodyPr/>
        <a:lstStyle/>
        <a:p>
          <a:endParaRPr lang="es-CL"/>
        </a:p>
      </dgm:t>
    </dgm:pt>
    <dgm:pt modelId="{08E21EA0-E0AF-46CA-BB2B-B8C4C6E7E0A7}">
      <dgm:prSet phldrT="[Texto]" custT="1"/>
      <dgm:spPr/>
      <dgm:t>
        <a:bodyPr/>
        <a:lstStyle/>
        <a:p>
          <a:r>
            <a:rPr lang="en-US" sz="2000" dirty="0" smtClean="0">
              <a:latin typeface="+mj-lt"/>
            </a:rPr>
            <a:t>1) lack of institutional awareness about the relevance of the topic, starting from the institutional leadership</a:t>
          </a:r>
          <a:endParaRPr lang="es-CL" sz="2000" dirty="0">
            <a:latin typeface="+mj-lt"/>
          </a:endParaRPr>
        </a:p>
      </dgm:t>
    </dgm:pt>
    <dgm:pt modelId="{377F5A4D-FD7D-416E-BF2B-FAEBA3C7419A}" type="parTrans" cxnId="{39AA2DB9-2109-4885-ACBC-D4E6A70C8224}">
      <dgm:prSet/>
      <dgm:spPr/>
      <dgm:t>
        <a:bodyPr/>
        <a:lstStyle/>
        <a:p>
          <a:endParaRPr lang="es-CL"/>
        </a:p>
      </dgm:t>
    </dgm:pt>
    <dgm:pt modelId="{5DD6572A-316C-428A-B7D8-8397715EDC34}" type="sibTrans" cxnId="{39AA2DB9-2109-4885-ACBC-D4E6A70C8224}">
      <dgm:prSet/>
      <dgm:spPr/>
      <dgm:t>
        <a:bodyPr/>
        <a:lstStyle/>
        <a:p>
          <a:endParaRPr lang="es-CL"/>
        </a:p>
      </dgm:t>
    </dgm:pt>
    <dgm:pt modelId="{1271B88E-D556-4D85-8B9B-93EE3E94516C}">
      <dgm:prSet phldrT="[Texto]" custT="1"/>
      <dgm:spPr/>
      <dgm:t>
        <a:bodyPr/>
        <a:lstStyle/>
        <a:p>
          <a:r>
            <a:rPr lang="en-US" sz="2000" dirty="0" smtClean="0">
              <a:latin typeface="+mj-lt"/>
            </a:rPr>
            <a:t>2) responsibility for the management of data and scientific information is spread throughout the organizations, lacking one specific unit in charge</a:t>
          </a:r>
          <a:endParaRPr lang="es-CL" sz="2000" dirty="0">
            <a:latin typeface="+mj-lt"/>
          </a:endParaRPr>
        </a:p>
      </dgm:t>
    </dgm:pt>
    <dgm:pt modelId="{4182DBB3-1F66-4483-A593-8EF9A107BC90}" type="parTrans" cxnId="{6AF6DE5B-CADA-4E75-99F0-7ACEC77DA928}">
      <dgm:prSet/>
      <dgm:spPr/>
      <dgm:t>
        <a:bodyPr/>
        <a:lstStyle/>
        <a:p>
          <a:endParaRPr lang="es-CL"/>
        </a:p>
      </dgm:t>
    </dgm:pt>
    <dgm:pt modelId="{ED2887AD-6EF4-4441-9F68-44F4F307BEFC}" type="sibTrans" cxnId="{6AF6DE5B-CADA-4E75-99F0-7ACEC77DA928}">
      <dgm:prSet/>
      <dgm:spPr/>
      <dgm:t>
        <a:bodyPr/>
        <a:lstStyle/>
        <a:p>
          <a:endParaRPr lang="es-CL"/>
        </a:p>
      </dgm:t>
    </dgm:pt>
    <dgm:pt modelId="{4A44EFE2-8511-47D8-BFB3-A864D1BCA329}">
      <dgm:prSet phldrT="[Texto]" custT="1"/>
      <dgm:spPr/>
      <dgm:t>
        <a:bodyPr/>
        <a:lstStyle/>
        <a:p>
          <a:r>
            <a:rPr lang="en-US" sz="2000" dirty="0" smtClean="0">
              <a:latin typeface="+mj-lt"/>
            </a:rPr>
            <a:t>3) allocation of resources to data management is attached to specific projects, rather than considered a permanent activity,</a:t>
          </a:r>
          <a:endParaRPr lang="es-CL" sz="2000" dirty="0">
            <a:latin typeface="+mj-lt"/>
          </a:endParaRPr>
        </a:p>
      </dgm:t>
    </dgm:pt>
    <dgm:pt modelId="{66095A5D-0B1C-413C-BFFA-1804C6486EB7}" type="parTrans" cxnId="{59E29B5A-7FE8-4661-805C-5534EA3605C8}">
      <dgm:prSet/>
      <dgm:spPr/>
      <dgm:t>
        <a:bodyPr/>
        <a:lstStyle/>
        <a:p>
          <a:endParaRPr lang="es-CL"/>
        </a:p>
      </dgm:t>
    </dgm:pt>
    <dgm:pt modelId="{A6038A1D-7072-46AB-99E3-3CC6037CA00A}" type="sibTrans" cxnId="{59E29B5A-7FE8-4661-805C-5534EA3605C8}">
      <dgm:prSet/>
      <dgm:spPr/>
      <dgm:t>
        <a:bodyPr/>
        <a:lstStyle/>
        <a:p>
          <a:endParaRPr lang="es-CL"/>
        </a:p>
      </dgm:t>
    </dgm:pt>
    <dgm:pt modelId="{57A217F8-1DEB-425C-B9E0-40F19279A28B}">
      <dgm:prSet phldrT="[Texto]" custT="1"/>
      <dgm:spPr/>
      <dgm:t>
        <a:bodyPr/>
        <a:lstStyle/>
        <a:p>
          <a:r>
            <a:rPr lang="en-US" sz="2000" dirty="0" smtClean="0">
              <a:latin typeface="+mj-lt"/>
            </a:rPr>
            <a:t> 4) patrimony not seen as an institutional and national asset, but as researcher’s personal resources, </a:t>
          </a:r>
          <a:endParaRPr lang="es-CL" sz="2000" dirty="0">
            <a:latin typeface="+mj-lt"/>
          </a:endParaRPr>
        </a:p>
      </dgm:t>
    </dgm:pt>
    <dgm:pt modelId="{967E83AB-BFF0-42D7-AD6E-F0DC94CDC709}" type="parTrans" cxnId="{9496DEE7-9A6E-4A2C-84A2-E5D370B9BBB8}">
      <dgm:prSet/>
      <dgm:spPr/>
      <dgm:t>
        <a:bodyPr/>
        <a:lstStyle/>
        <a:p>
          <a:endParaRPr lang="es-CL"/>
        </a:p>
      </dgm:t>
    </dgm:pt>
    <dgm:pt modelId="{0135421E-69DF-4C65-B9CF-9CC799C54031}" type="sibTrans" cxnId="{9496DEE7-9A6E-4A2C-84A2-E5D370B9BBB8}">
      <dgm:prSet/>
      <dgm:spPr/>
      <dgm:t>
        <a:bodyPr/>
        <a:lstStyle/>
        <a:p>
          <a:endParaRPr lang="es-CL"/>
        </a:p>
      </dgm:t>
    </dgm:pt>
    <dgm:pt modelId="{A78083B9-BE5E-4FBB-B0BE-344446325556}">
      <dgm:prSet phldrT="[Texto]" custT="1"/>
      <dgm:spPr/>
      <dgm:t>
        <a:bodyPr/>
        <a:lstStyle/>
        <a:p>
          <a:r>
            <a:rPr lang="en-US" sz="2000" dirty="0" smtClean="0">
              <a:latin typeface="+mj-lt"/>
            </a:rPr>
            <a:t>5) lack of standardization of the data and scientific information’s formats. </a:t>
          </a:r>
          <a:endParaRPr lang="es-CL" sz="2000" dirty="0">
            <a:latin typeface="+mj-lt"/>
          </a:endParaRPr>
        </a:p>
      </dgm:t>
    </dgm:pt>
    <dgm:pt modelId="{C56C8526-4533-4149-909A-0E203D842D24}" type="parTrans" cxnId="{CCB5EC05-0407-4FFD-9C47-24D173D23C91}">
      <dgm:prSet/>
      <dgm:spPr/>
      <dgm:t>
        <a:bodyPr/>
        <a:lstStyle/>
        <a:p>
          <a:endParaRPr lang="es-CL"/>
        </a:p>
      </dgm:t>
    </dgm:pt>
    <dgm:pt modelId="{8128E3D2-8379-410C-AD92-DF5AB8ACFC46}" type="sibTrans" cxnId="{CCB5EC05-0407-4FFD-9C47-24D173D23C91}">
      <dgm:prSet/>
      <dgm:spPr/>
      <dgm:t>
        <a:bodyPr/>
        <a:lstStyle/>
        <a:p>
          <a:endParaRPr lang="es-CL"/>
        </a:p>
      </dgm:t>
    </dgm:pt>
    <dgm:pt modelId="{D5414A9F-A101-46D5-AEC1-AEA28EFAACE8}" type="pres">
      <dgm:prSet presAssocID="{D5A1C379-F2BE-46A2-89DE-0A31C28BF64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7F8D2CEC-C5EE-466C-B694-7116607780D8}" type="pres">
      <dgm:prSet presAssocID="{DAB78E8E-B641-4E89-9C7F-795B108A9622}" presName="linNode" presStyleCnt="0"/>
      <dgm:spPr/>
    </dgm:pt>
    <dgm:pt modelId="{C657A845-8176-44BB-8704-360FA17DC53D}" type="pres">
      <dgm:prSet presAssocID="{DAB78E8E-B641-4E89-9C7F-795B108A9622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972E53BC-A7F2-406A-AA98-3387E2F58625}" type="pres">
      <dgm:prSet presAssocID="{DAB78E8E-B641-4E89-9C7F-795B108A9622}" presName="descendantText" presStyleLbl="alignAccFollowNode1" presStyleIdx="0" presStyleCnt="1" custScaleY="125379" custLinFactNeighborX="516" custLinFactNeighborY="-1858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AEDC64AF-02BF-47B7-A910-8656C46D9784}" type="presOf" srcId="{4A44EFE2-8511-47D8-BFB3-A864D1BCA329}" destId="{972E53BC-A7F2-406A-AA98-3387E2F58625}" srcOrd="0" destOrd="2" presId="urn:microsoft.com/office/officeart/2005/8/layout/vList5"/>
    <dgm:cxn modelId="{59E29B5A-7FE8-4661-805C-5534EA3605C8}" srcId="{DAB78E8E-B641-4E89-9C7F-795B108A9622}" destId="{4A44EFE2-8511-47D8-BFB3-A864D1BCA329}" srcOrd="2" destOrd="0" parTransId="{66095A5D-0B1C-413C-BFFA-1804C6486EB7}" sibTransId="{A6038A1D-7072-46AB-99E3-3CC6037CA00A}"/>
    <dgm:cxn modelId="{166F4B00-58CF-48C1-B282-03B6C1649B23}" type="presOf" srcId="{D5A1C379-F2BE-46A2-89DE-0A31C28BF64C}" destId="{D5414A9F-A101-46D5-AEC1-AEA28EFAACE8}" srcOrd="0" destOrd="0" presId="urn:microsoft.com/office/officeart/2005/8/layout/vList5"/>
    <dgm:cxn modelId="{E2045BD7-EA3B-4C47-90AE-24EDE7650AA1}" type="presOf" srcId="{57A217F8-1DEB-425C-B9E0-40F19279A28B}" destId="{972E53BC-A7F2-406A-AA98-3387E2F58625}" srcOrd="0" destOrd="3" presId="urn:microsoft.com/office/officeart/2005/8/layout/vList5"/>
    <dgm:cxn modelId="{2886CD73-DD93-4FC6-B8BC-AD9959DA8364}" type="presOf" srcId="{DAB78E8E-B641-4E89-9C7F-795B108A9622}" destId="{C657A845-8176-44BB-8704-360FA17DC53D}" srcOrd="0" destOrd="0" presId="urn:microsoft.com/office/officeart/2005/8/layout/vList5"/>
    <dgm:cxn modelId="{CCB5EC05-0407-4FFD-9C47-24D173D23C91}" srcId="{DAB78E8E-B641-4E89-9C7F-795B108A9622}" destId="{A78083B9-BE5E-4FBB-B0BE-344446325556}" srcOrd="4" destOrd="0" parTransId="{C56C8526-4533-4149-909A-0E203D842D24}" sibTransId="{8128E3D2-8379-410C-AD92-DF5AB8ACFC46}"/>
    <dgm:cxn modelId="{2ECB9F8D-9FBC-4F6A-90F8-AF09795C6DDE}" type="presOf" srcId="{A78083B9-BE5E-4FBB-B0BE-344446325556}" destId="{972E53BC-A7F2-406A-AA98-3387E2F58625}" srcOrd="0" destOrd="4" presId="urn:microsoft.com/office/officeart/2005/8/layout/vList5"/>
    <dgm:cxn modelId="{39AA2DB9-2109-4885-ACBC-D4E6A70C8224}" srcId="{DAB78E8E-B641-4E89-9C7F-795B108A9622}" destId="{08E21EA0-E0AF-46CA-BB2B-B8C4C6E7E0A7}" srcOrd="0" destOrd="0" parTransId="{377F5A4D-FD7D-416E-BF2B-FAEBA3C7419A}" sibTransId="{5DD6572A-316C-428A-B7D8-8397715EDC34}"/>
    <dgm:cxn modelId="{5B7F209A-844E-44F7-A1FC-EF330E29A46F}" type="presOf" srcId="{08E21EA0-E0AF-46CA-BB2B-B8C4C6E7E0A7}" destId="{972E53BC-A7F2-406A-AA98-3387E2F58625}" srcOrd="0" destOrd="0" presId="urn:microsoft.com/office/officeart/2005/8/layout/vList5"/>
    <dgm:cxn modelId="{9496DEE7-9A6E-4A2C-84A2-E5D370B9BBB8}" srcId="{DAB78E8E-B641-4E89-9C7F-795B108A9622}" destId="{57A217F8-1DEB-425C-B9E0-40F19279A28B}" srcOrd="3" destOrd="0" parTransId="{967E83AB-BFF0-42D7-AD6E-F0DC94CDC709}" sibTransId="{0135421E-69DF-4C65-B9CF-9CC799C54031}"/>
    <dgm:cxn modelId="{6AF6DE5B-CADA-4E75-99F0-7ACEC77DA928}" srcId="{DAB78E8E-B641-4E89-9C7F-795B108A9622}" destId="{1271B88E-D556-4D85-8B9B-93EE3E94516C}" srcOrd="1" destOrd="0" parTransId="{4182DBB3-1F66-4483-A593-8EF9A107BC90}" sibTransId="{ED2887AD-6EF4-4441-9F68-44F4F307BEFC}"/>
    <dgm:cxn modelId="{00C8547D-CEBC-4D82-A30D-C8A1DE9F4C1C}" srcId="{D5A1C379-F2BE-46A2-89DE-0A31C28BF64C}" destId="{DAB78E8E-B641-4E89-9C7F-795B108A9622}" srcOrd="0" destOrd="0" parTransId="{6BEB3E27-57DE-4FA7-9635-FF90665E39C7}" sibTransId="{17B7C952-66B8-487B-B79E-3040ADD44903}"/>
    <dgm:cxn modelId="{EDFF279C-599C-4A32-978F-20C76577D03A}" type="presOf" srcId="{1271B88E-D556-4D85-8B9B-93EE3E94516C}" destId="{972E53BC-A7F2-406A-AA98-3387E2F58625}" srcOrd="0" destOrd="1" presId="urn:microsoft.com/office/officeart/2005/8/layout/vList5"/>
    <dgm:cxn modelId="{2C829E47-0D66-4035-8DCA-127274B3A358}" type="presParOf" srcId="{D5414A9F-A101-46D5-AEC1-AEA28EFAACE8}" destId="{7F8D2CEC-C5EE-466C-B694-7116607780D8}" srcOrd="0" destOrd="0" presId="urn:microsoft.com/office/officeart/2005/8/layout/vList5"/>
    <dgm:cxn modelId="{02CDBBAC-A3A0-4972-9A17-FA05D1984A5F}" type="presParOf" srcId="{7F8D2CEC-C5EE-466C-B694-7116607780D8}" destId="{C657A845-8176-44BB-8704-360FA17DC53D}" srcOrd="0" destOrd="0" presId="urn:microsoft.com/office/officeart/2005/8/layout/vList5"/>
    <dgm:cxn modelId="{D71DC3EE-8A70-4A7A-8E9A-CB516D888693}" type="presParOf" srcId="{7F8D2CEC-C5EE-466C-B694-7116607780D8}" destId="{972E53BC-A7F2-406A-AA98-3387E2F5862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5A1C379-F2BE-46A2-89DE-0A31C28BF64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DAB78E8E-B641-4E89-9C7F-795B108A9622}">
      <dgm:prSet phldrT="[Texto]" custT="1"/>
      <dgm:spPr/>
      <dgm:t>
        <a:bodyPr/>
        <a:lstStyle/>
        <a:p>
          <a:r>
            <a:rPr lang="es-MX" sz="2000" dirty="0" smtClean="0"/>
            <a:t>HUMAN CAPITAL</a:t>
          </a:r>
          <a:endParaRPr lang="es-CL" sz="2000" dirty="0"/>
        </a:p>
      </dgm:t>
    </dgm:pt>
    <dgm:pt modelId="{6BEB3E27-57DE-4FA7-9635-FF90665E39C7}" type="parTrans" cxnId="{00C8547D-CEBC-4D82-A30D-C8A1DE9F4C1C}">
      <dgm:prSet/>
      <dgm:spPr/>
      <dgm:t>
        <a:bodyPr/>
        <a:lstStyle/>
        <a:p>
          <a:endParaRPr lang="es-CL"/>
        </a:p>
      </dgm:t>
    </dgm:pt>
    <dgm:pt modelId="{17B7C952-66B8-487B-B79E-3040ADD44903}" type="sibTrans" cxnId="{00C8547D-CEBC-4D82-A30D-C8A1DE9F4C1C}">
      <dgm:prSet/>
      <dgm:spPr/>
      <dgm:t>
        <a:bodyPr/>
        <a:lstStyle/>
        <a:p>
          <a:endParaRPr lang="es-CL"/>
        </a:p>
      </dgm:t>
    </dgm:pt>
    <dgm:pt modelId="{08E21EA0-E0AF-46CA-BB2B-B8C4C6E7E0A7}">
      <dgm:prSet phldrT="[Texto]" custT="1"/>
      <dgm:spPr/>
      <dgm:t>
        <a:bodyPr/>
        <a:lstStyle/>
        <a:p>
          <a:r>
            <a:rPr lang="en-US" sz="2000" dirty="0" smtClean="0">
              <a:latin typeface="+mj-lt"/>
            </a:rPr>
            <a:t>1) lack of critical mass of human resources specialized in data management, </a:t>
          </a:r>
          <a:endParaRPr lang="es-CL" sz="2000" dirty="0">
            <a:latin typeface="+mj-lt"/>
          </a:endParaRPr>
        </a:p>
      </dgm:t>
    </dgm:pt>
    <dgm:pt modelId="{377F5A4D-FD7D-416E-BF2B-FAEBA3C7419A}" type="parTrans" cxnId="{39AA2DB9-2109-4885-ACBC-D4E6A70C8224}">
      <dgm:prSet/>
      <dgm:spPr/>
      <dgm:t>
        <a:bodyPr/>
        <a:lstStyle/>
        <a:p>
          <a:endParaRPr lang="es-CL"/>
        </a:p>
      </dgm:t>
    </dgm:pt>
    <dgm:pt modelId="{5DD6572A-316C-428A-B7D8-8397715EDC34}" type="sibTrans" cxnId="{39AA2DB9-2109-4885-ACBC-D4E6A70C8224}">
      <dgm:prSet/>
      <dgm:spPr/>
      <dgm:t>
        <a:bodyPr/>
        <a:lstStyle/>
        <a:p>
          <a:endParaRPr lang="es-CL"/>
        </a:p>
      </dgm:t>
    </dgm:pt>
    <dgm:pt modelId="{9A869AA9-5E80-4BBF-B28A-AA7F57EF39F2}">
      <dgm:prSet phldrT="[Texto]" custT="1"/>
      <dgm:spPr/>
      <dgm:t>
        <a:bodyPr/>
        <a:lstStyle/>
        <a:p>
          <a:r>
            <a:rPr lang="en-US" sz="2000" dirty="0" smtClean="0">
              <a:latin typeface="+mj-lt"/>
            </a:rPr>
            <a:t>2) scant supply of formal and specialized academic programs focused on data management,</a:t>
          </a:r>
          <a:endParaRPr lang="es-CL" sz="2000" dirty="0">
            <a:latin typeface="+mj-lt"/>
          </a:endParaRPr>
        </a:p>
      </dgm:t>
    </dgm:pt>
    <dgm:pt modelId="{E9B4C969-B467-421E-950C-1B215A43BF6A}" type="parTrans" cxnId="{D044ECAC-5502-4133-BD0A-568C7BD49A76}">
      <dgm:prSet/>
      <dgm:spPr/>
      <dgm:t>
        <a:bodyPr/>
        <a:lstStyle/>
        <a:p>
          <a:endParaRPr lang="es-CL"/>
        </a:p>
      </dgm:t>
    </dgm:pt>
    <dgm:pt modelId="{9A9B28EA-2623-4B6F-A748-34AF12732CCA}" type="sibTrans" cxnId="{D044ECAC-5502-4133-BD0A-568C7BD49A76}">
      <dgm:prSet/>
      <dgm:spPr/>
      <dgm:t>
        <a:bodyPr/>
        <a:lstStyle/>
        <a:p>
          <a:endParaRPr lang="es-CL"/>
        </a:p>
      </dgm:t>
    </dgm:pt>
    <dgm:pt modelId="{50DECEC3-C601-42E5-B93A-49F63BB89CA4}">
      <dgm:prSet phldrT="[Texto]" custT="1"/>
      <dgm:spPr/>
      <dgm:t>
        <a:bodyPr/>
        <a:lstStyle/>
        <a:p>
          <a:r>
            <a:rPr lang="en-US" sz="2000" dirty="0" smtClean="0">
              <a:latin typeface="+mj-lt"/>
            </a:rPr>
            <a:t> 3) lack of incentives to create upward career paths in the field, </a:t>
          </a:r>
          <a:endParaRPr lang="es-CL" sz="2000" dirty="0">
            <a:latin typeface="+mj-lt"/>
          </a:endParaRPr>
        </a:p>
      </dgm:t>
    </dgm:pt>
    <dgm:pt modelId="{5126E8EE-DE5B-4233-AEB7-2DE597D91D11}" type="parTrans" cxnId="{3F44A348-641A-4684-8B42-874136A88674}">
      <dgm:prSet/>
      <dgm:spPr/>
      <dgm:t>
        <a:bodyPr/>
        <a:lstStyle/>
        <a:p>
          <a:endParaRPr lang="es-CL"/>
        </a:p>
      </dgm:t>
    </dgm:pt>
    <dgm:pt modelId="{85C807C0-6354-426C-BBA9-1CC1BB9D4BBF}" type="sibTrans" cxnId="{3F44A348-641A-4684-8B42-874136A88674}">
      <dgm:prSet/>
      <dgm:spPr/>
      <dgm:t>
        <a:bodyPr/>
        <a:lstStyle/>
        <a:p>
          <a:endParaRPr lang="es-CL"/>
        </a:p>
      </dgm:t>
    </dgm:pt>
    <dgm:pt modelId="{61C0EE52-093D-43B4-A51F-A74665DE28B0}">
      <dgm:prSet phldrT="[Texto]" custT="1"/>
      <dgm:spPr/>
      <dgm:t>
        <a:bodyPr/>
        <a:lstStyle/>
        <a:p>
          <a:r>
            <a:rPr lang="en-US" sz="2000" dirty="0" smtClean="0">
              <a:latin typeface="+mj-lt"/>
            </a:rPr>
            <a:t>4) no leadership or national references in the field, </a:t>
          </a:r>
          <a:endParaRPr lang="es-CL" sz="2000" dirty="0">
            <a:latin typeface="+mj-lt"/>
          </a:endParaRPr>
        </a:p>
      </dgm:t>
    </dgm:pt>
    <dgm:pt modelId="{21F08366-3569-4618-994A-4FCB1842C184}" type="parTrans" cxnId="{7A9842D5-D8B8-4306-AF29-2F2BB6EF70B9}">
      <dgm:prSet/>
      <dgm:spPr/>
      <dgm:t>
        <a:bodyPr/>
        <a:lstStyle/>
        <a:p>
          <a:endParaRPr lang="es-CL"/>
        </a:p>
      </dgm:t>
    </dgm:pt>
    <dgm:pt modelId="{E8734B62-9111-4777-9A1E-8525A7ACDBF4}" type="sibTrans" cxnId="{7A9842D5-D8B8-4306-AF29-2F2BB6EF70B9}">
      <dgm:prSet/>
      <dgm:spPr/>
      <dgm:t>
        <a:bodyPr/>
        <a:lstStyle/>
        <a:p>
          <a:endParaRPr lang="es-CL"/>
        </a:p>
      </dgm:t>
    </dgm:pt>
    <dgm:pt modelId="{836FE432-BC46-4D61-8636-58B757742653}">
      <dgm:prSet phldrT="[Texto]" custT="1"/>
      <dgm:spPr/>
      <dgm:t>
        <a:bodyPr/>
        <a:lstStyle/>
        <a:p>
          <a:r>
            <a:rPr lang="en-US" sz="2000" dirty="0" smtClean="0">
              <a:latin typeface="+mj-lt"/>
            </a:rPr>
            <a:t>5) work positions are unstable, short term.</a:t>
          </a:r>
          <a:endParaRPr lang="es-CL" sz="2000" dirty="0">
            <a:latin typeface="+mj-lt"/>
          </a:endParaRPr>
        </a:p>
      </dgm:t>
    </dgm:pt>
    <dgm:pt modelId="{BB6C84CA-7C8B-485C-9103-171ED7264432}" type="parTrans" cxnId="{BF7A7014-857E-4839-85B0-9C64A451D3AB}">
      <dgm:prSet/>
      <dgm:spPr/>
      <dgm:t>
        <a:bodyPr/>
        <a:lstStyle/>
        <a:p>
          <a:endParaRPr lang="es-CL"/>
        </a:p>
      </dgm:t>
    </dgm:pt>
    <dgm:pt modelId="{1816F9D6-1955-4223-ADBE-44207CBBAE85}" type="sibTrans" cxnId="{BF7A7014-857E-4839-85B0-9C64A451D3AB}">
      <dgm:prSet/>
      <dgm:spPr/>
      <dgm:t>
        <a:bodyPr/>
        <a:lstStyle/>
        <a:p>
          <a:endParaRPr lang="es-CL"/>
        </a:p>
      </dgm:t>
    </dgm:pt>
    <dgm:pt modelId="{D5414A9F-A101-46D5-AEC1-AEA28EFAACE8}" type="pres">
      <dgm:prSet presAssocID="{D5A1C379-F2BE-46A2-89DE-0A31C28BF64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7F8D2CEC-C5EE-466C-B694-7116607780D8}" type="pres">
      <dgm:prSet presAssocID="{DAB78E8E-B641-4E89-9C7F-795B108A9622}" presName="linNode" presStyleCnt="0"/>
      <dgm:spPr/>
    </dgm:pt>
    <dgm:pt modelId="{C657A845-8176-44BB-8704-360FA17DC53D}" type="pres">
      <dgm:prSet presAssocID="{DAB78E8E-B641-4E89-9C7F-795B108A9622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972E53BC-A7F2-406A-AA98-3387E2F58625}" type="pres">
      <dgm:prSet presAssocID="{DAB78E8E-B641-4E89-9C7F-795B108A9622}" presName="descendantText" presStyleLbl="alignAccFollowNode1" presStyleIdx="0" presStyleCnt="1" custScaleY="125379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D044ECAC-5502-4133-BD0A-568C7BD49A76}" srcId="{DAB78E8E-B641-4E89-9C7F-795B108A9622}" destId="{9A869AA9-5E80-4BBF-B28A-AA7F57EF39F2}" srcOrd="1" destOrd="0" parTransId="{E9B4C969-B467-421E-950C-1B215A43BF6A}" sibTransId="{9A9B28EA-2623-4B6F-A748-34AF12732CCA}"/>
    <dgm:cxn modelId="{39AA2DB9-2109-4885-ACBC-D4E6A70C8224}" srcId="{DAB78E8E-B641-4E89-9C7F-795B108A9622}" destId="{08E21EA0-E0AF-46CA-BB2B-B8C4C6E7E0A7}" srcOrd="0" destOrd="0" parTransId="{377F5A4D-FD7D-416E-BF2B-FAEBA3C7419A}" sibTransId="{5DD6572A-316C-428A-B7D8-8397715EDC34}"/>
    <dgm:cxn modelId="{3456A68B-7BC0-4A7A-AC48-629A2BFCF86D}" type="presOf" srcId="{50DECEC3-C601-42E5-B93A-49F63BB89CA4}" destId="{972E53BC-A7F2-406A-AA98-3387E2F58625}" srcOrd="0" destOrd="2" presId="urn:microsoft.com/office/officeart/2005/8/layout/vList5"/>
    <dgm:cxn modelId="{BF7A7014-857E-4839-85B0-9C64A451D3AB}" srcId="{DAB78E8E-B641-4E89-9C7F-795B108A9622}" destId="{836FE432-BC46-4D61-8636-58B757742653}" srcOrd="4" destOrd="0" parTransId="{BB6C84CA-7C8B-485C-9103-171ED7264432}" sibTransId="{1816F9D6-1955-4223-ADBE-44207CBBAE85}"/>
    <dgm:cxn modelId="{5B5DB805-61DF-49CE-AB36-99AEEE81535D}" type="presOf" srcId="{D5A1C379-F2BE-46A2-89DE-0A31C28BF64C}" destId="{D5414A9F-A101-46D5-AEC1-AEA28EFAACE8}" srcOrd="0" destOrd="0" presId="urn:microsoft.com/office/officeart/2005/8/layout/vList5"/>
    <dgm:cxn modelId="{7A9842D5-D8B8-4306-AF29-2F2BB6EF70B9}" srcId="{DAB78E8E-B641-4E89-9C7F-795B108A9622}" destId="{61C0EE52-093D-43B4-A51F-A74665DE28B0}" srcOrd="3" destOrd="0" parTransId="{21F08366-3569-4618-994A-4FCB1842C184}" sibTransId="{E8734B62-9111-4777-9A1E-8525A7ACDBF4}"/>
    <dgm:cxn modelId="{7F2942E2-71E9-4D19-B6B0-1A810FDC825E}" type="presOf" srcId="{61C0EE52-093D-43B4-A51F-A74665DE28B0}" destId="{972E53BC-A7F2-406A-AA98-3387E2F58625}" srcOrd="0" destOrd="3" presId="urn:microsoft.com/office/officeart/2005/8/layout/vList5"/>
    <dgm:cxn modelId="{077B44A9-6C2E-4E78-A6C1-B5AFD0B042F7}" type="presOf" srcId="{836FE432-BC46-4D61-8636-58B757742653}" destId="{972E53BC-A7F2-406A-AA98-3387E2F58625}" srcOrd="0" destOrd="4" presId="urn:microsoft.com/office/officeart/2005/8/layout/vList5"/>
    <dgm:cxn modelId="{8CE4E490-A873-47EE-90D8-AFB0F0B101A3}" type="presOf" srcId="{08E21EA0-E0AF-46CA-BB2B-B8C4C6E7E0A7}" destId="{972E53BC-A7F2-406A-AA98-3387E2F58625}" srcOrd="0" destOrd="0" presId="urn:microsoft.com/office/officeart/2005/8/layout/vList5"/>
    <dgm:cxn modelId="{323D1FE6-0119-499E-8684-4C7EF67A9506}" type="presOf" srcId="{9A869AA9-5E80-4BBF-B28A-AA7F57EF39F2}" destId="{972E53BC-A7F2-406A-AA98-3387E2F58625}" srcOrd="0" destOrd="1" presId="urn:microsoft.com/office/officeart/2005/8/layout/vList5"/>
    <dgm:cxn modelId="{00C8547D-CEBC-4D82-A30D-C8A1DE9F4C1C}" srcId="{D5A1C379-F2BE-46A2-89DE-0A31C28BF64C}" destId="{DAB78E8E-B641-4E89-9C7F-795B108A9622}" srcOrd="0" destOrd="0" parTransId="{6BEB3E27-57DE-4FA7-9635-FF90665E39C7}" sibTransId="{17B7C952-66B8-487B-B79E-3040ADD44903}"/>
    <dgm:cxn modelId="{A11D388A-A06A-449C-BC90-D3BF8F3914F4}" type="presOf" srcId="{DAB78E8E-B641-4E89-9C7F-795B108A9622}" destId="{C657A845-8176-44BB-8704-360FA17DC53D}" srcOrd="0" destOrd="0" presId="urn:microsoft.com/office/officeart/2005/8/layout/vList5"/>
    <dgm:cxn modelId="{3F44A348-641A-4684-8B42-874136A88674}" srcId="{DAB78E8E-B641-4E89-9C7F-795B108A9622}" destId="{50DECEC3-C601-42E5-B93A-49F63BB89CA4}" srcOrd="2" destOrd="0" parTransId="{5126E8EE-DE5B-4233-AEB7-2DE597D91D11}" sibTransId="{85C807C0-6354-426C-BBA9-1CC1BB9D4BBF}"/>
    <dgm:cxn modelId="{D9137982-62BD-4745-8090-D4740F635930}" type="presParOf" srcId="{D5414A9F-A101-46D5-AEC1-AEA28EFAACE8}" destId="{7F8D2CEC-C5EE-466C-B694-7116607780D8}" srcOrd="0" destOrd="0" presId="urn:microsoft.com/office/officeart/2005/8/layout/vList5"/>
    <dgm:cxn modelId="{1719ADCB-AC19-49D2-983C-65EF9157C1F2}" type="presParOf" srcId="{7F8D2CEC-C5EE-466C-B694-7116607780D8}" destId="{C657A845-8176-44BB-8704-360FA17DC53D}" srcOrd="0" destOrd="0" presId="urn:microsoft.com/office/officeart/2005/8/layout/vList5"/>
    <dgm:cxn modelId="{98A29CE9-01A9-470F-8E07-EE7FB1AE32BD}" type="presParOf" srcId="{7F8D2CEC-C5EE-466C-B694-7116607780D8}" destId="{972E53BC-A7F2-406A-AA98-3387E2F5862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5A1C379-F2BE-46A2-89DE-0A31C28BF64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DAB78E8E-B641-4E89-9C7F-795B108A9622}">
      <dgm:prSet phldrT="[Texto]" custT="1"/>
      <dgm:spPr/>
      <dgm:t>
        <a:bodyPr/>
        <a:lstStyle/>
        <a:p>
          <a:r>
            <a:rPr lang="es-MX" sz="2000" smtClean="0"/>
            <a:t>PATRIMONY</a:t>
          </a:r>
          <a:endParaRPr lang="es-CL" sz="2000" dirty="0"/>
        </a:p>
      </dgm:t>
    </dgm:pt>
    <dgm:pt modelId="{6BEB3E27-57DE-4FA7-9635-FF90665E39C7}" type="parTrans" cxnId="{00C8547D-CEBC-4D82-A30D-C8A1DE9F4C1C}">
      <dgm:prSet/>
      <dgm:spPr/>
      <dgm:t>
        <a:bodyPr/>
        <a:lstStyle/>
        <a:p>
          <a:endParaRPr lang="es-CL"/>
        </a:p>
      </dgm:t>
    </dgm:pt>
    <dgm:pt modelId="{17B7C952-66B8-487B-B79E-3040ADD44903}" type="sibTrans" cxnId="{00C8547D-CEBC-4D82-A30D-C8A1DE9F4C1C}">
      <dgm:prSet/>
      <dgm:spPr/>
      <dgm:t>
        <a:bodyPr/>
        <a:lstStyle/>
        <a:p>
          <a:endParaRPr lang="es-CL"/>
        </a:p>
      </dgm:t>
    </dgm:pt>
    <dgm:pt modelId="{08E21EA0-E0AF-46CA-BB2B-B8C4C6E7E0A7}">
      <dgm:prSet phldrT="[Texto]" custT="1"/>
      <dgm:spPr/>
      <dgm:t>
        <a:bodyPr/>
        <a:lstStyle/>
        <a:p>
          <a:endParaRPr lang="es-CL" sz="2000" dirty="0"/>
        </a:p>
      </dgm:t>
    </dgm:pt>
    <dgm:pt modelId="{377F5A4D-FD7D-416E-BF2B-FAEBA3C7419A}" type="parTrans" cxnId="{39AA2DB9-2109-4885-ACBC-D4E6A70C8224}">
      <dgm:prSet/>
      <dgm:spPr/>
      <dgm:t>
        <a:bodyPr/>
        <a:lstStyle/>
        <a:p>
          <a:endParaRPr lang="es-CL"/>
        </a:p>
      </dgm:t>
    </dgm:pt>
    <dgm:pt modelId="{5DD6572A-316C-428A-B7D8-8397715EDC34}" type="sibTrans" cxnId="{39AA2DB9-2109-4885-ACBC-D4E6A70C8224}">
      <dgm:prSet/>
      <dgm:spPr/>
      <dgm:t>
        <a:bodyPr/>
        <a:lstStyle/>
        <a:p>
          <a:endParaRPr lang="es-CL"/>
        </a:p>
      </dgm:t>
    </dgm:pt>
    <dgm:pt modelId="{7D9994AA-8B02-454D-8C68-C44EFDB444C8}">
      <dgm:prSet custT="1"/>
      <dgm:spPr/>
      <dgm:t>
        <a:bodyPr/>
        <a:lstStyle/>
        <a:p>
          <a:r>
            <a:rPr lang="en-US" sz="2000" dirty="0" smtClean="0">
              <a:latin typeface="+mj-lt"/>
            </a:rPr>
            <a:t>1) lack or weak valuation of patrimony, </a:t>
          </a:r>
          <a:endParaRPr lang="es-CL" sz="2000" dirty="0">
            <a:latin typeface="+mj-lt"/>
          </a:endParaRPr>
        </a:p>
      </dgm:t>
    </dgm:pt>
    <dgm:pt modelId="{99640AC9-362D-4A41-A77D-52C3C7D9F180}" type="parTrans" cxnId="{9813C34E-429E-465A-BD87-1D36AB8CE290}">
      <dgm:prSet/>
      <dgm:spPr/>
      <dgm:t>
        <a:bodyPr/>
        <a:lstStyle/>
        <a:p>
          <a:endParaRPr lang="es-CL"/>
        </a:p>
      </dgm:t>
    </dgm:pt>
    <dgm:pt modelId="{B294E2A3-2A45-4D4C-B727-2BAE273DC493}" type="sibTrans" cxnId="{9813C34E-429E-465A-BD87-1D36AB8CE290}">
      <dgm:prSet/>
      <dgm:spPr/>
      <dgm:t>
        <a:bodyPr/>
        <a:lstStyle/>
        <a:p>
          <a:endParaRPr lang="es-CL"/>
        </a:p>
      </dgm:t>
    </dgm:pt>
    <dgm:pt modelId="{8CCCEAB0-1552-4BCC-854C-DEDF77D6C0FD}">
      <dgm:prSet custT="1"/>
      <dgm:spPr/>
      <dgm:t>
        <a:bodyPr/>
        <a:lstStyle/>
        <a:p>
          <a:r>
            <a:rPr lang="en-US" sz="2000" dirty="0" smtClean="0">
              <a:latin typeface="+mj-lt"/>
            </a:rPr>
            <a:t>2) patrimony scattered throughout the organizations,</a:t>
          </a:r>
          <a:endParaRPr lang="es-CL" sz="2000" dirty="0">
            <a:latin typeface="+mj-lt"/>
          </a:endParaRPr>
        </a:p>
      </dgm:t>
    </dgm:pt>
    <dgm:pt modelId="{4CA7E7CE-ECC7-4A6F-AB10-2E31CFE5E386}" type="parTrans" cxnId="{2A2F3CB1-606A-4B5C-88B7-12419FD03AAB}">
      <dgm:prSet/>
      <dgm:spPr/>
      <dgm:t>
        <a:bodyPr/>
        <a:lstStyle/>
        <a:p>
          <a:endParaRPr lang="es-CL"/>
        </a:p>
      </dgm:t>
    </dgm:pt>
    <dgm:pt modelId="{25D3FA37-419F-4028-AF66-292B4BAFA8CB}" type="sibTrans" cxnId="{2A2F3CB1-606A-4B5C-88B7-12419FD03AAB}">
      <dgm:prSet/>
      <dgm:spPr/>
      <dgm:t>
        <a:bodyPr/>
        <a:lstStyle/>
        <a:p>
          <a:endParaRPr lang="es-CL"/>
        </a:p>
      </dgm:t>
    </dgm:pt>
    <dgm:pt modelId="{C6111868-2493-47C3-8FD7-9E0025D8186E}">
      <dgm:prSet custT="1"/>
      <dgm:spPr/>
      <dgm:t>
        <a:bodyPr/>
        <a:lstStyle/>
        <a:p>
          <a:r>
            <a:rPr lang="en-US" sz="2000" dirty="0" smtClean="0">
              <a:latin typeface="+mj-lt"/>
            </a:rPr>
            <a:t> 3) patrimony considered personal, rather than institutional or national goods, </a:t>
          </a:r>
          <a:endParaRPr lang="es-CL" sz="2000" dirty="0">
            <a:latin typeface="+mj-lt"/>
          </a:endParaRPr>
        </a:p>
      </dgm:t>
    </dgm:pt>
    <dgm:pt modelId="{99D29762-0155-42A4-8B04-9098EBBECE5A}" type="parTrans" cxnId="{6B18CD99-2262-4862-ADA2-B7F08F405E35}">
      <dgm:prSet/>
      <dgm:spPr/>
      <dgm:t>
        <a:bodyPr/>
        <a:lstStyle/>
        <a:p>
          <a:endParaRPr lang="es-CL"/>
        </a:p>
      </dgm:t>
    </dgm:pt>
    <dgm:pt modelId="{5E3B7BBB-B68A-4FFE-9ABE-CEBDAFD018F9}" type="sibTrans" cxnId="{6B18CD99-2262-4862-ADA2-B7F08F405E35}">
      <dgm:prSet/>
      <dgm:spPr/>
      <dgm:t>
        <a:bodyPr/>
        <a:lstStyle/>
        <a:p>
          <a:endParaRPr lang="es-CL"/>
        </a:p>
      </dgm:t>
    </dgm:pt>
    <dgm:pt modelId="{DCA60086-D046-4EC3-82A6-FB1006BAC084}">
      <dgm:prSet custT="1"/>
      <dgm:spPr/>
      <dgm:t>
        <a:bodyPr/>
        <a:lstStyle/>
        <a:p>
          <a:r>
            <a:rPr lang="en-US" sz="2000" dirty="0" smtClean="0">
              <a:latin typeface="+mj-lt"/>
            </a:rPr>
            <a:t>4) preservation and formats according to individual criteria, </a:t>
          </a:r>
          <a:endParaRPr lang="es-CL" sz="2000" dirty="0">
            <a:latin typeface="+mj-lt"/>
          </a:endParaRPr>
        </a:p>
      </dgm:t>
    </dgm:pt>
    <dgm:pt modelId="{D3A90091-A9DF-4DB4-B521-DD768C79D94B}" type="parTrans" cxnId="{42C1B48E-8420-4A30-9775-6E6C3CE09035}">
      <dgm:prSet/>
      <dgm:spPr/>
      <dgm:t>
        <a:bodyPr/>
        <a:lstStyle/>
        <a:p>
          <a:endParaRPr lang="es-CL"/>
        </a:p>
      </dgm:t>
    </dgm:pt>
    <dgm:pt modelId="{D8EE3C06-D031-4091-8B58-3FA40EAE5771}" type="sibTrans" cxnId="{42C1B48E-8420-4A30-9775-6E6C3CE09035}">
      <dgm:prSet/>
      <dgm:spPr/>
      <dgm:t>
        <a:bodyPr/>
        <a:lstStyle/>
        <a:p>
          <a:endParaRPr lang="es-CL"/>
        </a:p>
      </dgm:t>
    </dgm:pt>
    <dgm:pt modelId="{030184E4-42FB-4647-8003-AE90199A0FE3}">
      <dgm:prSet custT="1"/>
      <dgm:spPr/>
      <dgm:t>
        <a:bodyPr/>
        <a:lstStyle/>
        <a:p>
          <a:r>
            <a:rPr lang="en-US" sz="2000" dirty="0" smtClean="0">
              <a:latin typeface="+mj-lt"/>
            </a:rPr>
            <a:t> 6) no culture of giving access to patrimony</a:t>
          </a:r>
          <a:endParaRPr lang="es-CL" sz="2000" dirty="0">
            <a:latin typeface="+mj-lt"/>
          </a:endParaRPr>
        </a:p>
      </dgm:t>
    </dgm:pt>
    <dgm:pt modelId="{C7DACFCE-FD23-4503-B127-7C89A60E056C}" type="parTrans" cxnId="{364DF3F5-00A7-42EC-8E89-3FC5206F61FF}">
      <dgm:prSet/>
      <dgm:spPr/>
      <dgm:t>
        <a:bodyPr/>
        <a:lstStyle/>
        <a:p>
          <a:endParaRPr lang="es-CL"/>
        </a:p>
      </dgm:t>
    </dgm:pt>
    <dgm:pt modelId="{EE666CE3-45D0-43DA-909E-76EF8AA404DD}" type="sibTrans" cxnId="{364DF3F5-00A7-42EC-8E89-3FC5206F61FF}">
      <dgm:prSet/>
      <dgm:spPr/>
      <dgm:t>
        <a:bodyPr/>
        <a:lstStyle/>
        <a:p>
          <a:endParaRPr lang="es-CL"/>
        </a:p>
      </dgm:t>
    </dgm:pt>
    <dgm:pt modelId="{61688A19-1C7A-4DD7-980C-6E6D393211E6}">
      <dgm:prSet custT="1"/>
      <dgm:spPr/>
      <dgm:t>
        <a:bodyPr/>
        <a:lstStyle/>
        <a:p>
          <a:r>
            <a:rPr lang="en-US" sz="2000" dirty="0" smtClean="0">
              <a:latin typeface="+mj-lt"/>
            </a:rPr>
            <a:t>5</a:t>
          </a:r>
          <a:r>
            <a:rPr lang="en-US" sz="2000" dirty="0" smtClean="0">
              <a:latin typeface="+mj-lt"/>
            </a:rPr>
            <a:t>) lack of initiatives to sharing or exchanging patrimony,</a:t>
          </a:r>
          <a:endParaRPr lang="es-CL" sz="2000" dirty="0">
            <a:latin typeface="+mj-lt"/>
          </a:endParaRPr>
        </a:p>
      </dgm:t>
    </dgm:pt>
    <dgm:pt modelId="{92B2FC5F-BE28-4EBD-B52A-EE8C84F2C99F}" type="parTrans" cxnId="{56931BC7-0399-46CA-8FB9-2234035023FD}">
      <dgm:prSet/>
      <dgm:spPr/>
    </dgm:pt>
    <dgm:pt modelId="{DEF41F2A-0CC0-42D3-8C46-BCEAA76A0B34}" type="sibTrans" cxnId="{56931BC7-0399-46CA-8FB9-2234035023FD}">
      <dgm:prSet/>
      <dgm:spPr/>
    </dgm:pt>
    <dgm:pt modelId="{D5414A9F-A101-46D5-AEC1-AEA28EFAACE8}" type="pres">
      <dgm:prSet presAssocID="{D5A1C379-F2BE-46A2-89DE-0A31C28BF64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7F8D2CEC-C5EE-466C-B694-7116607780D8}" type="pres">
      <dgm:prSet presAssocID="{DAB78E8E-B641-4E89-9C7F-795B108A9622}" presName="linNode" presStyleCnt="0"/>
      <dgm:spPr/>
    </dgm:pt>
    <dgm:pt modelId="{C657A845-8176-44BB-8704-360FA17DC53D}" type="pres">
      <dgm:prSet presAssocID="{DAB78E8E-B641-4E89-9C7F-795B108A9622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972E53BC-A7F2-406A-AA98-3387E2F58625}" type="pres">
      <dgm:prSet presAssocID="{DAB78E8E-B641-4E89-9C7F-795B108A9622}" presName="descendantText" presStyleLbl="alignAccFollowNode1" presStyleIdx="0" presStyleCnt="1" custScaleY="125379" custLinFactNeighborY="-1849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E6F1120A-DEAE-41DD-A365-22C6BF5F2820}" type="presOf" srcId="{C6111868-2493-47C3-8FD7-9E0025D8186E}" destId="{972E53BC-A7F2-406A-AA98-3387E2F58625}" srcOrd="0" destOrd="3" presId="urn:microsoft.com/office/officeart/2005/8/layout/vList5"/>
    <dgm:cxn modelId="{F2C992EE-3613-4908-A689-88AAFCBE1482}" type="presOf" srcId="{7D9994AA-8B02-454D-8C68-C44EFDB444C8}" destId="{972E53BC-A7F2-406A-AA98-3387E2F58625}" srcOrd="0" destOrd="1" presId="urn:microsoft.com/office/officeart/2005/8/layout/vList5"/>
    <dgm:cxn modelId="{4B66D593-45F3-4D7B-85C3-58B1C11A8B15}" type="presOf" srcId="{030184E4-42FB-4647-8003-AE90199A0FE3}" destId="{972E53BC-A7F2-406A-AA98-3387E2F58625}" srcOrd="0" destOrd="6" presId="urn:microsoft.com/office/officeart/2005/8/layout/vList5"/>
    <dgm:cxn modelId="{2A2F3CB1-606A-4B5C-88B7-12419FD03AAB}" srcId="{DAB78E8E-B641-4E89-9C7F-795B108A9622}" destId="{8CCCEAB0-1552-4BCC-854C-DEDF77D6C0FD}" srcOrd="2" destOrd="0" parTransId="{4CA7E7CE-ECC7-4A6F-AB10-2E31CFE5E386}" sibTransId="{25D3FA37-419F-4028-AF66-292B4BAFA8CB}"/>
    <dgm:cxn modelId="{57418592-6912-4FFD-9A4C-F91277FABCA9}" type="presOf" srcId="{DCA60086-D046-4EC3-82A6-FB1006BAC084}" destId="{972E53BC-A7F2-406A-AA98-3387E2F58625}" srcOrd="0" destOrd="4" presId="urn:microsoft.com/office/officeart/2005/8/layout/vList5"/>
    <dgm:cxn modelId="{39AA2DB9-2109-4885-ACBC-D4E6A70C8224}" srcId="{DAB78E8E-B641-4E89-9C7F-795B108A9622}" destId="{08E21EA0-E0AF-46CA-BB2B-B8C4C6E7E0A7}" srcOrd="0" destOrd="0" parTransId="{377F5A4D-FD7D-416E-BF2B-FAEBA3C7419A}" sibTransId="{5DD6572A-316C-428A-B7D8-8397715EDC34}"/>
    <dgm:cxn modelId="{3D695D23-B4F7-4969-A1BF-8E69F5032807}" type="presOf" srcId="{8CCCEAB0-1552-4BCC-854C-DEDF77D6C0FD}" destId="{972E53BC-A7F2-406A-AA98-3387E2F58625}" srcOrd="0" destOrd="2" presId="urn:microsoft.com/office/officeart/2005/8/layout/vList5"/>
    <dgm:cxn modelId="{6B18CD99-2262-4862-ADA2-B7F08F405E35}" srcId="{DAB78E8E-B641-4E89-9C7F-795B108A9622}" destId="{C6111868-2493-47C3-8FD7-9E0025D8186E}" srcOrd="3" destOrd="0" parTransId="{99D29762-0155-42A4-8B04-9098EBBECE5A}" sibTransId="{5E3B7BBB-B68A-4FFE-9ABE-CEBDAFD018F9}"/>
    <dgm:cxn modelId="{9960A42A-8DF0-41DC-BAF8-15B259546BB5}" type="presOf" srcId="{D5A1C379-F2BE-46A2-89DE-0A31C28BF64C}" destId="{D5414A9F-A101-46D5-AEC1-AEA28EFAACE8}" srcOrd="0" destOrd="0" presId="urn:microsoft.com/office/officeart/2005/8/layout/vList5"/>
    <dgm:cxn modelId="{C4B90B27-9D35-4296-9476-7861A510F579}" type="presOf" srcId="{08E21EA0-E0AF-46CA-BB2B-B8C4C6E7E0A7}" destId="{972E53BC-A7F2-406A-AA98-3387E2F58625}" srcOrd="0" destOrd="0" presId="urn:microsoft.com/office/officeart/2005/8/layout/vList5"/>
    <dgm:cxn modelId="{00C8547D-CEBC-4D82-A30D-C8A1DE9F4C1C}" srcId="{D5A1C379-F2BE-46A2-89DE-0A31C28BF64C}" destId="{DAB78E8E-B641-4E89-9C7F-795B108A9622}" srcOrd="0" destOrd="0" parTransId="{6BEB3E27-57DE-4FA7-9635-FF90665E39C7}" sibTransId="{17B7C952-66B8-487B-B79E-3040ADD44903}"/>
    <dgm:cxn modelId="{56931BC7-0399-46CA-8FB9-2234035023FD}" srcId="{DAB78E8E-B641-4E89-9C7F-795B108A9622}" destId="{61688A19-1C7A-4DD7-980C-6E6D393211E6}" srcOrd="5" destOrd="0" parTransId="{92B2FC5F-BE28-4EBD-B52A-EE8C84F2C99F}" sibTransId="{DEF41F2A-0CC0-42D3-8C46-BCEAA76A0B34}"/>
    <dgm:cxn modelId="{42C1B48E-8420-4A30-9775-6E6C3CE09035}" srcId="{DAB78E8E-B641-4E89-9C7F-795B108A9622}" destId="{DCA60086-D046-4EC3-82A6-FB1006BAC084}" srcOrd="4" destOrd="0" parTransId="{D3A90091-A9DF-4DB4-B521-DD768C79D94B}" sibTransId="{D8EE3C06-D031-4091-8B58-3FA40EAE5771}"/>
    <dgm:cxn modelId="{9813C34E-429E-465A-BD87-1D36AB8CE290}" srcId="{DAB78E8E-B641-4E89-9C7F-795B108A9622}" destId="{7D9994AA-8B02-454D-8C68-C44EFDB444C8}" srcOrd="1" destOrd="0" parTransId="{99640AC9-362D-4A41-A77D-52C3C7D9F180}" sibTransId="{B294E2A3-2A45-4D4C-B727-2BAE273DC493}"/>
    <dgm:cxn modelId="{364DF3F5-00A7-42EC-8E89-3FC5206F61FF}" srcId="{DAB78E8E-B641-4E89-9C7F-795B108A9622}" destId="{030184E4-42FB-4647-8003-AE90199A0FE3}" srcOrd="6" destOrd="0" parTransId="{C7DACFCE-FD23-4503-B127-7C89A60E056C}" sibTransId="{EE666CE3-45D0-43DA-909E-76EF8AA404DD}"/>
    <dgm:cxn modelId="{97D1F1C1-D77A-4949-A903-DF023A95AEB3}" type="presOf" srcId="{61688A19-1C7A-4DD7-980C-6E6D393211E6}" destId="{972E53BC-A7F2-406A-AA98-3387E2F58625}" srcOrd="0" destOrd="5" presId="urn:microsoft.com/office/officeart/2005/8/layout/vList5"/>
    <dgm:cxn modelId="{7E03514B-4D72-4B48-A106-A00C17300AA3}" type="presOf" srcId="{DAB78E8E-B641-4E89-9C7F-795B108A9622}" destId="{C657A845-8176-44BB-8704-360FA17DC53D}" srcOrd="0" destOrd="0" presId="urn:microsoft.com/office/officeart/2005/8/layout/vList5"/>
    <dgm:cxn modelId="{C82880F6-A3BF-4541-810E-1428149593A9}" type="presParOf" srcId="{D5414A9F-A101-46D5-AEC1-AEA28EFAACE8}" destId="{7F8D2CEC-C5EE-466C-B694-7116607780D8}" srcOrd="0" destOrd="0" presId="urn:microsoft.com/office/officeart/2005/8/layout/vList5"/>
    <dgm:cxn modelId="{6C45C26A-6D26-460A-A834-F1B2D4F7544E}" type="presParOf" srcId="{7F8D2CEC-C5EE-466C-B694-7116607780D8}" destId="{C657A845-8176-44BB-8704-360FA17DC53D}" srcOrd="0" destOrd="0" presId="urn:microsoft.com/office/officeart/2005/8/layout/vList5"/>
    <dgm:cxn modelId="{8212F453-1883-4E86-A287-9216B3808D1A}" type="presParOf" srcId="{7F8D2CEC-C5EE-466C-B694-7116607780D8}" destId="{972E53BC-A7F2-406A-AA98-3387E2F5862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5A1C379-F2BE-46A2-89DE-0A31C28BF64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DAB78E8E-B641-4E89-9C7F-795B108A9622}">
      <dgm:prSet phldrT="[Texto]" custT="1"/>
      <dgm:spPr/>
      <dgm:t>
        <a:bodyPr/>
        <a:lstStyle/>
        <a:p>
          <a:r>
            <a:rPr lang="es-MX" sz="2000" dirty="0" smtClean="0"/>
            <a:t>POLICIES</a:t>
          </a:r>
          <a:endParaRPr lang="es-CL" sz="2000" dirty="0"/>
        </a:p>
      </dgm:t>
    </dgm:pt>
    <dgm:pt modelId="{6BEB3E27-57DE-4FA7-9635-FF90665E39C7}" type="parTrans" cxnId="{00C8547D-CEBC-4D82-A30D-C8A1DE9F4C1C}">
      <dgm:prSet/>
      <dgm:spPr/>
      <dgm:t>
        <a:bodyPr/>
        <a:lstStyle/>
        <a:p>
          <a:endParaRPr lang="es-CL"/>
        </a:p>
      </dgm:t>
    </dgm:pt>
    <dgm:pt modelId="{17B7C952-66B8-487B-B79E-3040ADD44903}" type="sibTrans" cxnId="{00C8547D-CEBC-4D82-A30D-C8A1DE9F4C1C}">
      <dgm:prSet/>
      <dgm:spPr/>
      <dgm:t>
        <a:bodyPr/>
        <a:lstStyle/>
        <a:p>
          <a:endParaRPr lang="es-CL"/>
        </a:p>
      </dgm:t>
    </dgm:pt>
    <dgm:pt modelId="{08E21EA0-E0AF-46CA-BB2B-B8C4C6E7E0A7}">
      <dgm:prSet phldrT="[Texto]" custT="1"/>
      <dgm:spPr/>
      <dgm:t>
        <a:bodyPr/>
        <a:lstStyle/>
        <a:p>
          <a:endParaRPr lang="es-CL" sz="2000" b="0" dirty="0">
            <a:latin typeface="+mj-lt"/>
          </a:endParaRPr>
        </a:p>
      </dgm:t>
    </dgm:pt>
    <dgm:pt modelId="{377F5A4D-FD7D-416E-BF2B-FAEBA3C7419A}" type="parTrans" cxnId="{39AA2DB9-2109-4885-ACBC-D4E6A70C8224}">
      <dgm:prSet/>
      <dgm:spPr/>
      <dgm:t>
        <a:bodyPr/>
        <a:lstStyle/>
        <a:p>
          <a:endParaRPr lang="es-CL"/>
        </a:p>
      </dgm:t>
    </dgm:pt>
    <dgm:pt modelId="{5DD6572A-316C-428A-B7D8-8397715EDC34}" type="sibTrans" cxnId="{39AA2DB9-2109-4885-ACBC-D4E6A70C8224}">
      <dgm:prSet/>
      <dgm:spPr/>
      <dgm:t>
        <a:bodyPr/>
        <a:lstStyle/>
        <a:p>
          <a:endParaRPr lang="es-CL"/>
        </a:p>
      </dgm:t>
    </dgm:pt>
    <dgm:pt modelId="{7CF76313-3707-4CBB-A000-9808D673A80A}">
      <dgm:prSet custT="1"/>
      <dgm:spPr/>
      <dgm:t>
        <a:bodyPr/>
        <a:lstStyle/>
        <a:p>
          <a:r>
            <a:rPr lang="en-US" sz="2400" b="0" dirty="0" smtClean="0">
              <a:latin typeface="+mj-lt"/>
            </a:rPr>
            <a:t> lack of institutional policies addressing the access to research data and scientific information.</a:t>
          </a:r>
          <a:endParaRPr lang="es-CL" sz="2400" b="0" dirty="0">
            <a:latin typeface="+mj-lt"/>
          </a:endParaRPr>
        </a:p>
      </dgm:t>
    </dgm:pt>
    <dgm:pt modelId="{7CD92FD2-56EA-4498-A0B1-B3696A2DEBE8}" type="parTrans" cxnId="{B6E18BA7-BE7E-419B-B3A6-F1E2F480D5FC}">
      <dgm:prSet/>
      <dgm:spPr/>
      <dgm:t>
        <a:bodyPr/>
        <a:lstStyle/>
        <a:p>
          <a:endParaRPr lang="es-CL"/>
        </a:p>
      </dgm:t>
    </dgm:pt>
    <dgm:pt modelId="{3F4ECFF0-416F-4359-AA8C-7A379DD2822A}" type="sibTrans" cxnId="{B6E18BA7-BE7E-419B-B3A6-F1E2F480D5FC}">
      <dgm:prSet/>
      <dgm:spPr/>
      <dgm:t>
        <a:bodyPr/>
        <a:lstStyle/>
        <a:p>
          <a:endParaRPr lang="es-CL"/>
        </a:p>
      </dgm:t>
    </dgm:pt>
    <dgm:pt modelId="{D5414A9F-A101-46D5-AEC1-AEA28EFAACE8}" type="pres">
      <dgm:prSet presAssocID="{D5A1C379-F2BE-46A2-89DE-0A31C28BF64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7F8D2CEC-C5EE-466C-B694-7116607780D8}" type="pres">
      <dgm:prSet presAssocID="{DAB78E8E-B641-4E89-9C7F-795B108A9622}" presName="linNode" presStyleCnt="0"/>
      <dgm:spPr/>
    </dgm:pt>
    <dgm:pt modelId="{C657A845-8176-44BB-8704-360FA17DC53D}" type="pres">
      <dgm:prSet presAssocID="{DAB78E8E-B641-4E89-9C7F-795B108A9622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972E53BC-A7F2-406A-AA98-3387E2F58625}" type="pres">
      <dgm:prSet presAssocID="{DAB78E8E-B641-4E89-9C7F-795B108A9622}" presName="descendantText" presStyleLbl="alignAccFollowNode1" presStyleIdx="0" presStyleCnt="1" custScaleY="125379" custLinFactNeighborX="136" custLinFactNeighborY="56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B6E18BA7-BE7E-419B-B3A6-F1E2F480D5FC}" srcId="{DAB78E8E-B641-4E89-9C7F-795B108A9622}" destId="{7CF76313-3707-4CBB-A000-9808D673A80A}" srcOrd="1" destOrd="0" parTransId="{7CD92FD2-56EA-4498-A0B1-B3696A2DEBE8}" sibTransId="{3F4ECFF0-416F-4359-AA8C-7A379DD2822A}"/>
    <dgm:cxn modelId="{2D172A42-3DAF-4922-ADD4-A540AD0A803F}" type="presOf" srcId="{DAB78E8E-B641-4E89-9C7F-795B108A9622}" destId="{C657A845-8176-44BB-8704-360FA17DC53D}" srcOrd="0" destOrd="0" presId="urn:microsoft.com/office/officeart/2005/8/layout/vList5"/>
    <dgm:cxn modelId="{97297371-B459-4AF0-B84C-B5105A8AF1B6}" type="presOf" srcId="{7CF76313-3707-4CBB-A000-9808D673A80A}" destId="{972E53BC-A7F2-406A-AA98-3387E2F58625}" srcOrd="0" destOrd="1" presId="urn:microsoft.com/office/officeart/2005/8/layout/vList5"/>
    <dgm:cxn modelId="{39AA2DB9-2109-4885-ACBC-D4E6A70C8224}" srcId="{DAB78E8E-B641-4E89-9C7F-795B108A9622}" destId="{08E21EA0-E0AF-46CA-BB2B-B8C4C6E7E0A7}" srcOrd="0" destOrd="0" parTransId="{377F5A4D-FD7D-416E-BF2B-FAEBA3C7419A}" sibTransId="{5DD6572A-316C-428A-B7D8-8397715EDC34}"/>
    <dgm:cxn modelId="{E7D0BB6B-BC32-4A2F-8F59-4D18F2EF3127}" type="presOf" srcId="{08E21EA0-E0AF-46CA-BB2B-B8C4C6E7E0A7}" destId="{972E53BC-A7F2-406A-AA98-3387E2F58625}" srcOrd="0" destOrd="0" presId="urn:microsoft.com/office/officeart/2005/8/layout/vList5"/>
    <dgm:cxn modelId="{00C8547D-CEBC-4D82-A30D-C8A1DE9F4C1C}" srcId="{D5A1C379-F2BE-46A2-89DE-0A31C28BF64C}" destId="{DAB78E8E-B641-4E89-9C7F-795B108A9622}" srcOrd="0" destOrd="0" parTransId="{6BEB3E27-57DE-4FA7-9635-FF90665E39C7}" sibTransId="{17B7C952-66B8-487B-B79E-3040ADD44903}"/>
    <dgm:cxn modelId="{FD77250A-D382-4DD6-B566-3B79F0A5565B}" type="presOf" srcId="{D5A1C379-F2BE-46A2-89DE-0A31C28BF64C}" destId="{D5414A9F-A101-46D5-AEC1-AEA28EFAACE8}" srcOrd="0" destOrd="0" presId="urn:microsoft.com/office/officeart/2005/8/layout/vList5"/>
    <dgm:cxn modelId="{5FB133A9-5C8F-41DF-AD5C-E231D17D7F90}" type="presParOf" srcId="{D5414A9F-A101-46D5-AEC1-AEA28EFAACE8}" destId="{7F8D2CEC-C5EE-466C-B694-7116607780D8}" srcOrd="0" destOrd="0" presId="urn:microsoft.com/office/officeart/2005/8/layout/vList5"/>
    <dgm:cxn modelId="{DE3F236A-8588-44A6-A116-81B3C1BDD3AB}" type="presParOf" srcId="{7F8D2CEC-C5EE-466C-B694-7116607780D8}" destId="{C657A845-8176-44BB-8704-360FA17DC53D}" srcOrd="0" destOrd="0" presId="urn:microsoft.com/office/officeart/2005/8/layout/vList5"/>
    <dgm:cxn modelId="{E79CD4CF-A522-4DF8-83AA-1232C104A937}" type="presParOf" srcId="{7F8D2CEC-C5EE-466C-B694-7116607780D8}" destId="{972E53BC-A7F2-406A-AA98-3387E2F5862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1D2BBF3E-E5AF-47B4-AA95-314F78FF14F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41E1128C-6358-4B63-8426-49B44E749C13}">
      <dgm:prSet phldrT="[Texto]" custT="1"/>
      <dgm:spPr/>
      <dgm:t>
        <a:bodyPr/>
        <a:lstStyle/>
        <a:p>
          <a:r>
            <a:rPr lang="es-MX" sz="2400" u="sng" dirty="0" smtClean="0"/>
            <a:t>GENERATE AWARNESS IN</a:t>
          </a:r>
          <a:r>
            <a:rPr lang="es-MX" sz="2400" dirty="0" smtClean="0"/>
            <a:t>:  SCIENTIFIC COMMUNITY,  ACADEMICS, PUBLIC EMPLOYEES, PUBLIC AGENCIES.</a:t>
          </a:r>
        </a:p>
        <a:p>
          <a:endParaRPr lang="es-CL" sz="2400" dirty="0"/>
        </a:p>
      </dgm:t>
    </dgm:pt>
    <dgm:pt modelId="{44FB30D3-E288-4304-B7EE-32A40D3009F9}" type="parTrans" cxnId="{55856ADC-76D1-44A7-B1DD-2E9C40F2DCCB}">
      <dgm:prSet/>
      <dgm:spPr/>
      <dgm:t>
        <a:bodyPr/>
        <a:lstStyle/>
        <a:p>
          <a:endParaRPr lang="es-CL"/>
        </a:p>
      </dgm:t>
    </dgm:pt>
    <dgm:pt modelId="{CF4AC9B2-41BD-494F-A343-D1A0AB42BBC9}" type="sibTrans" cxnId="{55856ADC-76D1-44A7-B1DD-2E9C40F2DCCB}">
      <dgm:prSet/>
      <dgm:spPr/>
      <dgm:t>
        <a:bodyPr/>
        <a:lstStyle/>
        <a:p>
          <a:endParaRPr lang="es-CL"/>
        </a:p>
      </dgm:t>
    </dgm:pt>
    <dgm:pt modelId="{A90578BD-DCFA-44F8-AD71-3B333853EB63}">
      <dgm:prSet phldrT="[Texto]" custT="1"/>
      <dgm:spPr/>
      <dgm:t>
        <a:bodyPr/>
        <a:lstStyle/>
        <a:p>
          <a:r>
            <a:rPr lang="es-MX" sz="2400" dirty="0" smtClean="0"/>
            <a:t>TO DEVELOP A NETWORK OF INSTITUTIONS AND PROFESSIONALS FOCUSED ON THIS MATTER.</a:t>
          </a:r>
          <a:endParaRPr lang="es-CL" sz="2400" dirty="0"/>
        </a:p>
      </dgm:t>
    </dgm:pt>
    <dgm:pt modelId="{43D933CE-35C6-4F19-915D-066B6379C539}" type="parTrans" cxnId="{E200AEBF-1D2E-4E56-811C-DCD082116000}">
      <dgm:prSet/>
      <dgm:spPr/>
      <dgm:t>
        <a:bodyPr/>
        <a:lstStyle/>
        <a:p>
          <a:endParaRPr lang="es-CL"/>
        </a:p>
      </dgm:t>
    </dgm:pt>
    <dgm:pt modelId="{6AB00629-F2BF-408A-B729-01E55C675A2F}" type="sibTrans" cxnId="{E200AEBF-1D2E-4E56-811C-DCD082116000}">
      <dgm:prSet/>
      <dgm:spPr/>
      <dgm:t>
        <a:bodyPr/>
        <a:lstStyle/>
        <a:p>
          <a:endParaRPr lang="es-CL"/>
        </a:p>
      </dgm:t>
    </dgm:pt>
    <dgm:pt modelId="{5B01015B-3E9D-4B89-B217-EC77B9516D94}">
      <dgm:prSet phldrT="[Texto]" custT="1"/>
      <dgm:spPr/>
      <dgm:t>
        <a:bodyPr/>
        <a:lstStyle/>
        <a:p>
          <a:r>
            <a:rPr lang="es-MX" sz="2400" dirty="0" smtClean="0"/>
            <a:t>TO IMPLEMENT AN INSTITUTIONAL (CONICYT) POLICY OF MANAGEMENT OF RESEARCH DATA AND SCIENTIFIC INFORMATION.</a:t>
          </a:r>
          <a:endParaRPr lang="es-CL" sz="2400" dirty="0"/>
        </a:p>
      </dgm:t>
    </dgm:pt>
    <dgm:pt modelId="{EB47844F-0423-4167-9234-808788C842FB}" type="parTrans" cxnId="{0900398B-6AB2-4A1D-B4F9-FF798933885A}">
      <dgm:prSet/>
      <dgm:spPr/>
      <dgm:t>
        <a:bodyPr/>
        <a:lstStyle/>
        <a:p>
          <a:endParaRPr lang="es-CL"/>
        </a:p>
      </dgm:t>
    </dgm:pt>
    <dgm:pt modelId="{0752B988-0E57-4C39-9181-242CDD486425}" type="sibTrans" cxnId="{0900398B-6AB2-4A1D-B4F9-FF798933885A}">
      <dgm:prSet/>
      <dgm:spPr/>
      <dgm:t>
        <a:bodyPr/>
        <a:lstStyle/>
        <a:p>
          <a:endParaRPr lang="es-CL"/>
        </a:p>
      </dgm:t>
    </dgm:pt>
    <dgm:pt modelId="{0195E5F0-7D02-48FC-AE4F-0F8DCDCE71E7}">
      <dgm:prSet phldrT="[Texto]" custT="1"/>
      <dgm:spPr/>
      <dgm:t>
        <a:bodyPr/>
        <a:lstStyle/>
        <a:p>
          <a:r>
            <a:rPr lang="es-MX" sz="2400" dirty="0" smtClean="0"/>
            <a:t>TO IMPLEMENT THE PROGRAM OF MANAGEMENT OF RESEARCH DATA AND SCIENTIFIC INFORMATION</a:t>
          </a:r>
          <a:endParaRPr lang="es-CL" sz="3000" dirty="0"/>
        </a:p>
      </dgm:t>
    </dgm:pt>
    <dgm:pt modelId="{11CD13E3-80AC-4F6E-A35F-D0EBE6D971E7}" type="parTrans" cxnId="{8528F5F5-D03D-4DDD-B7C3-33DBA638F6D1}">
      <dgm:prSet/>
      <dgm:spPr/>
      <dgm:t>
        <a:bodyPr/>
        <a:lstStyle/>
        <a:p>
          <a:endParaRPr lang="es-CL"/>
        </a:p>
      </dgm:t>
    </dgm:pt>
    <dgm:pt modelId="{CCBF2BF9-AE45-4C7B-8BC5-F36F3DDB3324}" type="sibTrans" cxnId="{8528F5F5-D03D-4DDD-B7C3-33DBA638F6D1}">
      <dgm:prSet/>
      <dgm:spPr/>
      <dgm:t>
        <a:bodyPr/>
        <a:lstStyle/>
        <a:p>
          <a:endParaRPr lang="es-CL"/>
        </a:p>
      </dgm:t>
    </dgm:pt>
    <dgm:pt modelId="{D528E084-7302-496D-9FDA-7CE1387DA50C}" type="pres">
      <dgm:prSet presAssocID="{1D2BBF3E-E5AF-47B4-AA95-314F78FF14F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D9DA4138-33F6-4118-B7B7-32F8957AC7D7}" type="pres">
      <dgm:prSet presAssocID="{41E1128C-6358-4B63-8426-49B44E749C13}" presName="parentText" presStyleLbl="node1" presStyleIdx="0" presStyleCnt="2" custLinFactNeighborY="1397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1CB54D77-F392-4479-AFAF-EF2F0473EF33}" type="pres">
      <dgm:prSet presAssocID="{41E1128C-6358-4B63-8426-49B44E749C13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DF6D1155-403C-48E3-80B6-92F3CAFB9005}" type="pres">
      <dgm:prSet presAssocID="{5B01015B-3E9D-4B89-B217-EC77B9516D9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C28640E-9D55-4880-8EEA-759E1E13E05B}" type="pres">
      <dgm:prSet presAssocID="{5B01015B-3E9D-4B89-B217-EC77B9516D94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0900398B-6AB2-4A1D-B4F9-FF798933885A}" srcId="{1D2BBF3E-E5AF-47B4-AA95-314F78FF14FE}" destId="{5B01015B-3E9D-4B89-B217-EC77B9516D94}" srcOrd="1" destOrd="0" parTransId="{EB47844F-0423-4167-9234-808788C842FB}" sibTransId="{0752B988-0E57-4C39-9181-242CDD486425}"/>
    <dgm:cxn modelId="{55856ADC-76D1-44A7-B1DD-2E9C40F2DCCB}" srcId="{1D2BBF3E-E5AF-47B4-AA95-314F78FF14FE}" destId="{41E1128C-6358-4B63-8426-49B44E749C13}" srcOrd="0" destOrd="0" parTransId="{44FB30D3-E288-4304-B7EE-32A40D3009F9}" sibTransId="{CF4AC9B2-41BD-494F-A343-D1A0AB42BBC9}"/>
    <dgm:cxn modelId="{C280CF93-48CA-402C-BF29-363CB1C68DA4}" type="presOf" srcId="{41E1128C-6358-4B63-8426-49B44E749C13}" destId="{D9DA4138-33F6-4118-B7B7-32F8957AC7D7}" srcOrd="0" destOrd="0" presId="urn:microsoft.com/office/officeart/2005/8/layout/vList2"/>
    <dgm:cxn modelId="{E200AEBF-1D2E-4E56-811C-DCD082116000}" srcId="{41E1128C-6358-4B63-8426-49B44E749C13}" destId="{A90578BD-DCFA-44F8-AD71-3B333853EB63}" srcOrd="0" destOrd="0" parTransId="{43D933CE-35C6-4F19-915D-066B6379C539}" sibTransId="{6AB00629-F2BF-408A-B729-01E55C675A2F}"/>
    <dgm:cxn modelId="{CE32F94F-D652-424B-BBBB-9A5CFECFF53A}" type="presOf" srcId="{5B01015B-3E9D-4B89-B217-EC77B9516D94}" destId="{DF6D1155-403C-48E3-80B6-92F3CAFB9005}" srcOrd="0" destOrd="0" presId="urn:microsoft.com/office/officeart/2005/8/layout/vList2"/>
    <dgm:cxn modelId="{8528F5F5-D03D-4DDD-B7C3-33DBA638F6D1}" srcId="{5B01015B-3E9D-4B89-B217-EC77B9516D94}" destId="{0195E5F0-7D02-48FC-AE4F-0F8DCDCE71E7}" srcOrd="0" destOrd="0" parTransId="{11CD13E3-80AC-4F6E-A35F-D0EBE6D971E7}" sibTransId="{CCBF2BF9-AE45-4C7B-8BC5-F36F3DDB3324}"/>
    <dgm:cxn modelId="{AA8C9AFF-C891-43AB-ACF8-511A656FF7BF}" type="presOf" srcId="{0195E5F0-7D02-48FC-AE4F-0F8DCDCE71E7}" destId="{3C28640E-9D55-4880-8EEA-759E1E13E05B}" srcOrd="0" destOrd="0" presId="urn:microsoft.com/office/officeart/2005/8/layout/vList2"/>
    <dgm:cxn modelId="{58AC2157-F712-489A-A3F3-0BFC43C1203C}" type="presOf" srcId="{1D2BBF3E-E5AF-47B4-AA95-314F78FF14FE}" destId="{D528E084-7302-496D-9FDA-7CE1387DA50C}" srcOrd="0" destOrd="0" presId="urn:microsoft.com/office/officeart/2005/8/layout/vList2"/>
    <dgm:cxn modelId="{9DB3C81E-F214-4B4E-AE01-60D01AB58358}" type="presOf" srcId="{A90578BD-DCFA-44F8-AD71-3B333853EB63}" destId="{1CB54D77-F392-4479-AFAF-EF2F0473EF33}" srcOrd="0" destOrd="0" presId="urn:microsoft.com/office/officeart/2005/8/layout/vList2"/>
    <dgm:cxn modelId="{7B22C04A-729C-43C4-9FBF-8ABE8118559E}" type="presParOf" srcId="{D528E084-7302-496D-9FDA-7CE1387DA50C}" destId="{D9DA4138-33F6-4118-B7B7-32F8957AC7D7}" srcOrd="0" destOrd="0" presId="urn:microsoft.com/office/officeart/2005/8/layout/vList2"/>
    <dgm:cxn modelId="{4B567B6A-8966-4CB8-BB56-807821B9D555}" type="presParOf" srcId="{D528E084-7302-496D-9FDA-7CE1387DA50C}" destId="{1CB54D77-F392-4479-AFAF-EF2F0473EF33}" srcOrd="1" destOrd="0" presId="urn:microsoft.com/office/officeart/2005/8/layout/vList2"/>
    <dgm:cxn modelId="{3902A46C-4210-4544-AEF5-7D8764BA7AE4}" type="presParOf" srcId="{D528E084-7302-496D-9FDA-7CE1387DA50C}" destId="{DF6D1155-403C-48E3-80B6-92F3CAFB9005}" srcOrd="2" destOrd="0" presId="urn:microsoft.com/office/officeart/2005/8/layout/vList2"/>
    <dgm:cxn modelId="{608F0F73-A830-4666-B8CF-8AACC90C392E}" type="presParOf" srcId="{D528E084-7302-496D-9FDA-7CE1387DA50C}" destId="{3C28640E-9D55-4880-8EEA-759E1E13E05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B1AD5A-0011-4C2A-BFEF-50BFF68240D8}" type="doc">
      <dgm:prSet loTypeId="urn:microsoft.com/office/officeart/2005/8/layout/vList4#1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s-CL"/>
        </a:p>
      </dgm:t>
    </dgm:pt>
    <dgm:pt modelId="{DA57C1FB-AA73-4E81-A76C-935BAE439B8E}">
      <dgm:prSet phldrT="[Texto]" phldr="1"/>
      <dgm:spPr/>
      <dgm:t>
        <a:bodyPr/>
        <a:lstStyle/>
        <a:p>
          <a:endParaRPr lang="es-CL" dirty="0"/>
        </a:p>
      </dgm:t>
    </dgm:pt>
    <dgm:pt modelId="{3EDCFE03-B205-439C-97BA-FC591DC3E0B9}" type="parTrans" cxnId="{50593BF1-FD7C-42F3-8DD3-42FF84D56422}">
      <dgm:prSet/>
      <dgm:spPr/>
      <dgm:t>
        <a:bodyPr/>
        <a:lstStyle/>
        <a:p>
          <a:endParaRPr lang="es-CL"/>
        </a:p>
      </dgm:t>
    </dgm:pt>
    <dgm:pt modelId="{7E0E2041-598B-456A-9D86-17F458C5AB92}" type="sibTrans" cxnId="{50593BF1-FD7C-42F3-8DD3-42FF84D56422}">
      <dgm:prSet/>
      <dgm:spPr/>
      <dgm:t>
        <a:bodyPr/>
        <a:lstStyle/>
        <a:p>
          <a:endParaRPr lang="es-CL"/>
        </a:p>
      </dgm:t>
    </dgm:pt>
    <dgm:pt modelId="{21BE66E0-C2BB-49D7-904D-1A561837416F}">
      <dgm:prSet phldrT="[Texto]" phldr="1"/>
      <dgm:spPr/>
      <dgm:t>
        <a:bodyPr/>
        <a:lstStyle/>
        <a:p>
          <a:endParaRPr lang="es-CL" dirty="0"/>
        </a:p>
      </dgm:t>
    </dgm:pt>
    <dgm:pt modelId="{1331B7FA-7CF7-4608-A767-0D438513B9D2}" type="parTrans" cxnId="{605F002D-A0B2-4C49-BA4B-72D263405E41}">
      <dgm:prSet/>
      <dgm:spPr/>
      <dgm:t>
        <a:bodyPr/>
        <a:lstStyle/>
        <a:p>
          <a:endParaRPr lang="es-CL"/>
        </a:p>
      </dgm:t>
    </dgm:pt>
    <dgm:pt modelId="{443C9806-5301-41BA-96AC-1D056C339BAC}" type="sibTrans" cxnId="{605F002D-A0B2-4C49-BA4B-72D263405E41}">
      <dgm:prSet/>
      <dgm:spPr/>
      <dgm:t>
        <a:bodyPr/>
        <a:lstStyle/>
        <a:p>
          <a:endParaRPr lang="es-CL"/>
        </a:p>
      </dgm:t>
    </dgm:pt>
    <dgm:pt modelId="{70FCB789-A592-4642-9082-FD0A159F371A}">
      <dgm:prSet phldrT="[Texto]" phldr="1"/>
      <dgm:spPr/>
      <dgm:t>
        <a:bodyPr/>
        <a:lstStyle/>
        <a:p>
          <a:endParaRPr lang="es-CL" dirty="0"/>
        </a:p>
      </dgm:t>
    </dgm:pt>
    <dgm:pt modelId="{A1FBE34F-CAD5-4E8B-9BF4-3F19CBC49DBC}" type="parTrans" cxnId="{616A46EB-74D3-403D-8197-F8A5F51D1FD4}">
      <dgm:prSet/>
      <dgm:spPr/>
      <dgm:t>
        <a:bodyPr/>
        <a:lstStyle/>
        <a:p>
          <a:endParaRPr lang="es-CL"/>
        </a:p>
      </dgm:t>
    </dgm:pt>
    <dgm:pt modelId="{346CC296-82E0-4244-A8A4-3BD22076F5BF}" type="sibTrans" cxnId="{616A46EB-74D3-403D-8197-F8A5F51D1FD4}">
      <dgm:prSet/>
      <dgm:spPr/>
      <dgm:t>
        <a:bodyPr/>
        <a:lstStyle/>
        <a:p>
          <a:endParaRPr lang="es-CL"/>
        </a:p>
      </dgm:t>
    </dgm:pt>
    <dgm:pt modelId="{4A151931-DB19-4740-A3FB-887F661060FF}">
      <dgm:prSet phldrT="[Texto]" phldr="1"/>
      <dgm:spPr/>
      <dgm:t>
        <a:bodyPr/>
        <a:lstStyle/>
        <a:p>
          <a:endParaRPr lang="es-CL" dirty="0"/>
        </a:p>
      </dgm:t>
    </dgm:pt>
    <dgm:pt modelId="{331944EC-6BFA-4DEF-B4DB-D396FD91C476}" type="parTrans" cxnId="{9ACAA7C5-B589-4BF2-A744-E5599EC606BA}">
      <dgm:prSet/>
      <dgm:spPr/>
      <dgm:t>
        <a:bodyPr/>
        <a:lstStyle/>
        <a:p>
          <a:endParaRPr lang="es-CL"/>
        </a:p>
      </dgm:t>
    </dgm:pt>
    <dgm:pt modelId="{74578302-9C1B-4CCA-93F4-E19E09AE1AC4}" type="sibTrans" cxnId="{9ACAA7C5-B589-4BF2-A744-E5599EC606BA}">
      <dgm:prSet/>
      <dgm:spPr/>
      <dgm:t>
        <a:bodyPr/>
        <a:lstStyle/>
        <a:p>
          <a:endParaRPr lang="es-CL"/>
        </a:p>
      </dgm:t>
    </dgm:pt>
    <dgm:pt modelId="{A655B387-E995-400B-8E02-AD448C9F2251}">
      <dgm:prSet phldrT="[Texto]" phldr="1"/>
      <dgm:spPr/>
      <dgm:t>
        <a:bodyPr/>
        <a:lstStyle/>
        <a:p>
          <a:endParaRPr lang="es-CL" dirty="0"/>
        </a:p>
      </dgm:t>
    </dgm:pt>
    <dgm:pt modelId="{807A8757-9629-438A-BEC5-1D11AAC71635}" type="parTrans" cxnId="{ABA0F31A-0BD4-47CC-8B3D-2DBB43B817ED}">
      <dgm:prSet/>
      <dgm:spPr/>
      <dgm:t>
        <a:bodyPr/>
        <a:lstStyle/>
        <a:p>
          <a:endParaRPr lang="es-CL"/>
        </a:p>
      </dgm:t>
    </dgm:pt>
    <dgm:pt modelId="{1622B690-27AA-4D49-BAE8-FA2E999A3F38}" type="sibTrans" cxnId="{ABA0F31A-0BD4-47CC-8B3D-2DBB43B817ED}">
      <dgm:prSet/>
      <dgm:spPr/>
      <dgm:t>
        <a:bodyPr/>
        <a:lstStyle/>
        <a:p>
          <a:endParaRPr lang="es-CL"/>
        </a:p>
      </dgm:t>
    </dgm:pt>
    <dgm:pt modelId="{2BE862E2-85CB-4BDD-8A91-D1D188EBE7BD}">
      <dgm:prSet phldrT="[Texto]" phldr="1"/>
      <dgm:spPr/>
      <dgm:t>
        <a:bodyPr/>
        <a:lstStyle/>
        <a:p>
          <a:endParaRPr lang="es-CL" dirty="0"/>
        </a:p>
      </dgm:t>
    </dgm:pt>
    <dgm:pt modelId="{3B85FA8E-2AC2-42B2-8DD2-E257444213BC}" type="parTrans" cxnId="{5B32B896-7D1A-4847-8C83-621F656FD575}">
      <dgm:prSet/>
      <dgm:spPr/>
      <dgm:t>
        <a:bodyPr/>
        <a:lstStyle/>
        <a:p>
          <a:endParaRPr lang="es-CL"/>
        </a:p>
      </dgm:t>
    </dgm:pt>
    <dgm:pt modelId="{B1B4E1E0-0131-4484-B722-06405C284DB8}" type="sibTrans" cxnId="{5B32B896-7D1A-4847-8C83-621F656FD575}">
      <dgm:prSet/>
      <dgm:spPr/>
      <dgm:t>
        <a:bodyPr/>
        <a:lstStyle/>
        <a:p>
          <a:endParaRPr lang="es-CL"/>
        </a:p>
      </dgm:t>
    </dgm:pt>
    <dgm:pt modelId="{6E079587-5B21-488C-8099-4077D0D11DB6}">
      <dgm:prSet phldrT="[Texto]" phldr="1"/>
      <dgm:spPr/>
      <dgm:t>
        <a:bodyPr/>
        <a:lstStyle/>
        <a:p>
          <a:endParaRPr lang="es-CL" dirty="0"/>
        </a:p>
      </dgm:t>
    </dgm:pt>
    <dgm:pt modelId="{6EE5AF58-7290-4E7F-B680-F0E3537AB9F1}" type="parTrans" cxnId="{8B2C2C20-34EB-4DC4-9CEC-10B402797864}">
      <dgm:prSet/>
      <dgm:spPr/>
      <dgm:t>
        <a:bodyPr/>
        <a:lstStyle/>
        <a:p>
          <a:endParaRPr lang="es-CL"/>
        </a:p>
      </dgm:t>
    </dgm:pt>
    <dgm:pt modelId="{A40B1A6F-3D91-4284-86B0-5A6CC89253B9}" type="sibTrans" cxnId="{8B2C2C20-34EB-4DC4-9CEC-10B402797864}">
      <dgm:prSet/>
      <dgm:spPr/>
      <dgm:t>
        <a:bodyPr/>
        <a:lstStyle/>
        <a:p>
          <a:endParaRPr lang="es-CL"/>
        </a:p>
      </dgm:t>
    </dgm:pt>
    <dgm:pt modelId="{1ABBBE3B-3DCC-44F4-8ABD-5A50661FECFE}">
      <dgm:prSet phldrT="[Texto]" phldr="1"/>
      <dgm:spPr/>
      <dgm:t>
        <a:bodyPr/>
        <a:lstStyle/>
        <a:p>
          <a:endParaRPr lang="es-CL" dirty="0"/>
        </a:p>
      </dgm:t>
    </dgm:pt>
    <dgm:pt modelId="{8F4931FA-2F88-456F-A75C-3FF4EA19450C}" type="parTrans" cxnId="{46A8C2FF-2E9D-45DC-9EF7-F1602EF40B4E}">
      <dgm:prSet/>
      <dgm:spPr/>
      <dgm:t>
        <a:bodyPr/>
        <a:lstStyle/>
        <a:p>
          <a:endParaRPr lang="es-CL"/>
        </a:p>
      </dgm:t>
    </dgm:pt>
    <dgm:pt modelId="{0EB84745-29F1-4B0D-8E45-F096476DE569}" type="sibTrans" cxnId="{46A8C2FF-2E9D-45DC-9EF7-F1602EF40B4E}">
      <dgm:prSet/>
      <dgm:spPr/>
      <dgm:t>
        <a:bodyPr/>
        <a:lstStyle/>
        <a:p>
          <a:endParaRPr lang="es-CL"/>
        </a:p>
      </dgm:t>
    </dgm:pt>
    <dgm:pt modelId="{88B621DB-801F-4133-A50A-9DBBFD80E1B7}">
      <dgm:prSet phldrT="[Texto]" phldr="1"/>
      <dgm:spPr/>
      <dgm:t>
        <a:bodyPr/>
        <a:lstStyle/>
        <a:p>
          <a:endParaRPr lang="es-CL" dirty="0"/>
        </a:p>
      </dgm:t>
    </dgm:pt>
    <dgm:pt modelId="{EFB8B132-2E6B-432D-8C0E-9E7551472853}" type="parTrans" cxnId="{1B07FE62-D8E2-436D-8737-0C76A2AAB478}">
      <dgm:prSet/>
      <dgm:spPr/>
      <dgm:t>
        <a:bodyPr/>
        <a:lstStyle/>
        <a:p>
          <a:endParaRPr lang="es-CL"/>
        </a:p>
      </dgm:t>
    </dgm:pt>
    <dgm:pt modelId="{BBE8BC3E-322C-4DCC-A876-83C027DD0DB8}" type="sibTrans" cxnId="{1B07FE62-D8E2-436D-8737-0C76A2AAB478}">
      <dgm:prSet/>
      <dgm:spPr/>
      <dgm:t>
        <a:bodyPr/>
        <a:lstStyle/>
        <a:p>
          <a:endParaRPr lang="es-CL"/>
        </a:p>
      </dgm:t>
    </dgm:pt>
    <dgm:pt modelId="{118A286D-37CC-4033-860D-286145B93DB9}" type="pres">
      <dgm:prSet presAssocID="{34B1AD5A-0011-4C2A-BFEF-50BFF68240D8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543232F5-E429-4FFB-BBE1-7B62765A1B2E}" type="pres">
      <dgm:prSet presAssocID="{DA57C1FB-AA73-4E81-A76C-935BAE439B8E}" presName="comp" presStyleCnt="0"/>
      <dgm:spPr/>
    </dgm:pt>
    <dgm:pt modelId="{7AFE8CE8-848A-4964-BE0B-0D2FF79A4374}" type="pres">
      <dgm:prSet presAssocID="{DA57C1FB-AA73-4E81-A76C-935BAE439B8E}" presName="box" presStyleLbl="node1" presStyleIdx="0" presStyleCnt="3"/>
      <dgm:spPr/>
      <dgm:t>
        <a:bodyPr/>
        <a:lstStyle/>
        <a:p>
          <a:endParaRPr lang="es-CL"/>
        </a:p>
      </dgm:t>
    </dgm:pt>
    <dgm:pt modelId="{78EBBB04-ECF4-44E6-83CE-02EADF1A21C1}" type="pres">
      <dgm:prSet presAssocID="{DA57C1FB-AA73-4E81-A76C-935BAE439B8E}" presName="img" presStyleLbl="fgImgPlace1" presStyleIdx="0" presStyleCnt="3"/>
      <dgm:spPr/>
    </dgm:pt>
    <dgm:pt modelId="{A8DEB049-5348-487D-A05A-0CA1BD437BAF}" type="pres">
      <dgm:prSet presAssocID="{DA57C1FB-AA73-4E81-A76C-935BAE439B8E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E97944E5-ECBE-457E-87CA-6195AD133ED6}" type="pres">
      <dgm:prSet presAssocID="{7E0E2041-598B-456A-9D86-17F458C5AB92}" presName="spacer" presStyleCnt="0"/>
      <dgm:spPr/>
    </dgm:pt>
    <dgm:pt modelId="{9655DF96-8AEB-4590-B459-21EECC6140D0}" type="pres">
      <dgm:prSet presAssocID="{4A151931-DB19-4740-A3FB-887F661060FF}" presName="comp" presStyleCnt="0"/>
      <dgm:spPr/>
    </dgm:pt>
    <dgm:pt modelId="{EDBFF0B1-A23E-429B-A73B-7BB63B52F848}" type="pres">
      <dgm:prSet presAssocID="{4A151931-DB19-4740-A3FB-887F661060FF}" presName="box" presStyleLbl="node1" presStyleIdx="1" presStyleCnt="3"/>
      <dgm:spPr/>
      <dgm:t>
        <a:bodyPr/>
        <a:lstStyle/>
        <a:p>
          <a:endParaRPr lang="es-CL"/>
        </a:p>
      </dgm:t>
    </dgm:pt>
    <dgm:pt modelId="{315258E3-CA8C-4891-A033-E43FE74BB08A}" type="pres">
      <dgm:prSet presAssocID="{4A151931-DB19-4740-A3FB-887F661060FF}" presName="img" presStyleLbl="fgImgPlace1" presStyleIdx="1" presStyleCnt="3"/>
      <dgm:spPr/>
    </dgm:pt>
    <dgm:pt modelId="{11C1C1A5-6E36-498D-B0B3-BD72955A0B70}" type="pres">
      <dgm:prSet presAssocID="{4A151931-DB19-4740-A3FB-887F661060FF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C691B7AD-53A1-4764-95CF-CE37AB5A165F}" type="pres">
      <dgm:prSet presAssocID="{74578302-9C1B-4CCA-93F4-E19E09AE1AC4}" presName="spacer" presStyleCnt="0"/>
      <dgm:spPr/>
    </dgm:pt>
    <dgm:pt modelId="{50B6E095-283C-44EE-979D-69900E16C40D}" type="pres">
      <dgm:prSet presAssocID="{6E079587-5B21-488C-8099-4077D0D11DB6}" presName="comp" presStyleCnt="0"/>
      <dgm:spPr/>
    </dgm:pt>
    <dgm:pt modelId="{3E1E598F-099C-450E-8279-B0D48033E3F5}" type="pres">
      <dgm:prSet presAssocID="{6E079587-5B21-488C-8099-4077D0D11DB6}" presName="box" presStyleLbl="node1" presStyleIdx="2" presStyleCnt="3"/>
      <dgm:spPr/>
      <dgm:t>
        <a:bodyPr/>
        <a:lstStyle/>
        <a:p>
          <a:endParaRPr lang="es-CL"/>
        </a:p>
      </dgm:t>
    </dgm:pt>
    <dgm:pt modelId="{7D51D0FA-8162-441E-BE42-579346C363A1}" type="pres">
      <dgm:prSet presAssocID="{6E079587-5B21-488C-8099-4077D0D11DB6}" presName="img" presStyleLbl="fgImgPlace1" presStyleIdx="2" presStyleCnt="3"/>
      <dgm:spPr/>
    </dgm:pt>
    <dgm:pt modelId="{62D7039A-DCDC-43B3-B53F-0D0C7C62E82F}" type="pres">
      <dgm:prSet presAssocID="{6E079587-5B21-488C-8099-4077D0D11DB6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5B32B896-7D1A-4847-8C83-621F656FD575}" srcId="{4A151931-DB19-4740-A3FB-887F661060FF}" destId="{2BE862E2-85CB-4BDD-8A91-D1D188EBE7BD}" srcOrd="1" destOrd="0" parTransId="{3B85FA8E-2AC2-42B2-8DD2-E257444213BC}" sibTransId="{B1B4E1E0-0131-4484-B722-06405C284DB8}"/>
    <dgm:cxn modelId="{928EFB66-68AB-4DF2-B378-1E0887E206F3}" type="presOf" srcId="{6E079587-5B21-488C-8099-4077D0D11DB6}" destId="{62D7039A-DCDC-43B3-B53F-0D0C7C62E82F}" srcOrd="1" destOrd="0" presId="urn:microsoft.com/office/officeart/2005/8/layout/vList4#1"/>
    <dgm:cxn modelId="{8B2C2C20-34EB-4DC4-9CEC-10B402797864}" srcId="{34B1AD5A-0011-4C2A-BFEF-50BFF68240D8}" destId="{6E079587-5B21-488C-8099-4077D0D11DB6}" srcOrd="2" destOrd="0" parTransId="{6EE5AF58-7290-4E7F-B680-F0E3537AB9F1}" sibTransId="{A40B1A6F-3D91-4284-86B0-5A6CC89253B9}"/>
    <dgm:cxn modelId="{824E56D3-F74F-4DD2-896C-E00964547565}" type="presOf" srcId="{2BE862E2-85CB-4BDD-8A91-D1D188EBE7BD}" destId="{EDBFF0B1-A23E-429B-A73B-7BB63B52F848}" srcOrd="0" destOrd="2" presId="urn:microsoft.com/office/officeart/2005/8/layout/vList4#1"/>
    <dgm:cxn modelId="{D27D55E7-0D04-4986-968F-D52BCF8042DC}" type="presOf" srcId="{4A151931-DB19-4740-A3FB-887F661060FF}" destId="{11C1C1A5-6E36-498D-B0B3-BD72955A0B70}" srcOrd="1" destOrd="0" presId="urn:microsoft.com/office/officeart/2005/8/layout/vList4#1"/>
    <dgm:cxn modelId="{B575D6F6-FD4C-4BB5-9222-56A7E5995186}" type="presOf" srcId="{A655B387-E995-400B-8E02-AD448C9F2251}" destId="{11C1C1A5-6E36-498D-B0B3-BD72955A0B70}" srcOrd="1" destOrd="1" presId="urn:microsoft.com/office/officeart/2005/8/layout/vList4#1"/>
    <dgm:cxn modelId="{616A46EB-74D3-403D-8197-F8A5F51D1FD4}" srcId="{DA57C1FB-AA73-4E81-A76C-935BAE439B8E}" destId="{70FCB789-A592-4642-9082-FD0A159F371A}" srcOrd="1" destOrd="0" parTransId="{A1FBE34F-CAD5-4E8B-9BF4-3F19CBC49DBC}" sibTransId="{346CC296-82E0-4244-A8A4-3BD22076F5BF}"/>
    <dgm:cxn modelId="{93D0ADDB-A7CC-4A9D-BB71-4C1B21F4464D}" type="presOf" srcId="{1ABBBE3B-3DCC-44F4-8ABD-5A50661FECFE}" destId="{3E1E598F-099C-450E-8279-B0D48033E3F5}" srcOrd="0" destOrd="1" presId="urn:microsoft.com/office/officeart/2005/8/layout/vList4#1"/>
    <dgm:cxn modelId="{E2B48636-1D33-40D5-88D4-F29D506C186B}" type="presOf" srcId="{A655B387-E995-400B-8E02-AD448C9F2251}" destId="{EDBFF0B1-A23E-429B-A73B-7BB63B52F848}" srcOrd="0" destOrd="1" presId="urn:microsoft.com/office/officeart/2005/8/layout/vList4#1"/>
    <dgm:cxn modelId="{605F002D-A0B2-4C49-BA4B-72D263405E41}" srcId="{DA57C1FB-AA73-4E81-A76C-935BAE439B8E}" destId="{21BE66E0-C2BB-49D7-904D-1A561837416F}" srcOrd="0" destOrd="0" parTransId="{1331B7FA-7CF7-4608-A767-0D438513B9D2}" sibTransId="{443C9806-5301-41BA-96AC-1D056C339BAC}"/>
    <dgm:cxn modelId="{D627803B-9F55-495A-ADB0-0D85054E0559}" type="presOf" srcId="{2BE862E2-85CB-4BDD-8A91-D1D188EBE7BD}" destId="{11C1C1A5-6E36-498D-B0B3-BD72955A0B70}" srcOrd="1" destOrd="2" presId="urn:microsoft.com/office/officeart/2005/8/layout/vList4#1"/>
    <dgm:cxn modelId="{9ACAA7C5-B589-4BF2-A744-E5599EC606BA}" srcId="{34B1AD5A-0011-4C2A-BFEF-50BFF68240D8}" destId="{4A151931-DB19-4740-A3FB-887F661060FF}" srcOrd="1" destOrd="0" parTransId="{331944EC-6BFA-4DEF-B4DB-D396FD91C476}" sibTransId="{74578302-9C1B-4CCA-93F4-E19E09AE1AC4}"/>
    <dgm:cxn modelId="{47DD1BA4-C94B-4C78-BEE7-5A6F23578EDC}" type="presOf" srcId="{6E079587-5B21-488C-8099-4077D0D11DB6}" destId="{3E1E598F-099C-450E-8279-B0D48033E3F5}" srcOrd="0" destOrd="0" presId="urn:microsoft.com/office/officeart/2005/8/layout/vList4#1"/>
    <dgm:cxn modelId="{12E4310A-13DE-411D-8DE6-BDFC92A594E1}" type="presOf" srcId="{88B621DB-801F-4133-A50A-9DBBFD80E1B7}" destId="{3E1E598F-099C-450E-8279-B0D48033E3F5}" srcOrd="0" destOrd="2" presId="urn:microsoft.com/office/officeart/2005/8/layout/vList4#1"/>
    <dgm:cxn modelId="{59C1588F-DF91-46AB-8B26-92DBF537E4DC}" type="presOf" srcId="{DA57C1FB-AA73-4E81-A76C-935BAE439B8E}" destId="{7AFE8CE8-848A-4964-BE0B-0D2FF79A4374}" srcOrd="0" destOrd="0" presId="urn:microsoft.com/office/officeart/2005/8/layout/vList4#1"/>
    <dgm:cxn modelId="{B6BAE9CC-FCF1-47F5-BAFC-576987128B7D}" type="presOf" srcId="{34B1AD5A-0011-4C2A-BFEF-50BFF68240D8}" destId="{118A286D-37CC-4033-860D-286145B93DB9}" srcOrd="0" destOrd="0" presId="urn:microsoft.com/office/officeart/2005/8/layout/vList4#1"/>
    <dgm:cxn modelId="{992631AB-FE4B-4CDE-8BA1-6A899CAC9581}" type="presOf" srcId="{70FCB789-A592-4642-9082-FD0A159F371A}" destId="{7AFE8CE8-848A-4964-BE0B-0D2FF79A4374}" srcOrd="0" destOrd="2" presId="urn:microsoft.com/office/officeart/2005/8/layout/vList4#1"/>
    <dgm:cxn modelId="{B4C0E48C-CBAD-4E44-AC42-6D27EF1CB8A8}" type="presOf" srcId="{4A151931-DB19-4740-A3FB-887F661060FF}" destId="{EDBFF0B1-A23E-429B-A73B-7BB63B52F848}" srcOrd="0" destOrd="0" presId="urn:microsoft.com/office/officeart/2005/8/layout/vList4#1"/>
    <dgm:cxn modelId="{50593BF1-FD7C-42F3-8DD3-42FF84D56422}" srcId="{34B1AD5A-0011-4C2A-BFEF-50BFF68240D8}" destId="{DA57C1FB-AA73-4E81-A76C-935BAE439B8E}" srcOrd="0" destOrd="0" parTransId="{3EDCFE03-B205-439C-97BA-FC591DC3E0B9}" sibTransId="{7E0E2041-598B-456A-9D86-17F458C5AB92}"/>
    <dgm:cxn modelId="{E33C23A8-8305-4E76-A145-0EF6B343AD8B}" type="presOf" srcId="{21BE66E0-C2BB-49D7-904D-1A561837416F}" destId="{7AFE8CE8-848A-4964-BE0B-0D2FF79A4374}" srcOrd="0" destOrd="1" presId="urn:microsoft.com/office/officeart/2005/8/layout/vList4#1"/>
    <dgm:cxn modelId="{46A8C2FF-2E9D-45DC-9EF7-F1602EF40B4E}" srcId="{6E079587-5B21-488C-8099-4077D0D11DB6}" destId="{1ABBBE3B-3DCC-44F4-8ABD-5A50661FECFE}" srcOrd="0" destOrd="0" parTransId="{8F4931FA-2F88-456F-A75C-3FF4EA19450C}" sibTransId="{0EB84745-29F1-4B0D-8E45-F096476DE569}"/>
    <dgm:cxn modelId="{2088179D-90D1-4FBA-8459-63F1750A8038}" type="presOf" srcId="{1ABBBE3B-3DCC-44F4-8ABD-5A50661FECFE}" destId="{62D7039A-DCDC-43B3-B53F-0D0C7C62E82F}" srcOrd="1" destOrd="1" presId="urn:microsoft.com/office/officeart/2005/8/layout/vList4#1"/>
    <dgm:cxn modelId="{41F3915D-C493-4397-A5DA-99BD346E9924}" type="presOf" srcId="{70FCB789-A592-4642-9082-FD0A159F371A}" destId="{A8DEB049-5348-487D-A05A-0CA1BD437BAF}" srcOrd="1" destOrd="2" presId="urn:microsoft.com/office/officeart/2005/8/layout/vList4#1"/>
    <dgm:cxn modelId="{ADD8386E-B032-4916-96B1-910CE3D164A4}" type="presOf" srcId="{88B621DB-801F-4133-A50A-9DBBFD80E1B7}" destId="{62D7039A-DCDC-43B3-B53F-0D0C7C62E82F}" srcOrd="1" destOrd="2" presId="urn:microsoft.com/office/officeart/2005/8/layout/vList4#1"/>
    <dgm:cxn modelId="{ABA0F31A-0BD4-47CC-8B3D-2DBB43B817ED}" srcId="{4A151931-DB19-4740-A3FB-887F661060FF}" destId="{A655B387-E995-400B-8E02-AD448C9F2251}" srcOrd="0" destOrd="0" parTransId="{807A8757-9629-438A-BEC5-1D11AAC71635}" sibTransId="{1622B690-27AA-4D49-BAE8-FA2E999A3F38}"/>
    <dgm:cxn modelId="{9B5E3C67-F2D2-440A-B1F5-3EA484634712}" type="presOf" srcId="{DA57C1FB-AA73-4E81-A76C-935BAE439B8E}" destId="{A8DEB049-5348-487D-A05A-0CA1BD437BAF}" srcOrd="1" destOrd="0" presId="urn:microsoft.com/office/officeart/2005/8/layout/vList4#1"/>
    <dgm:cxn modelId="{A835324D-E578-427A-9DAE-7A7E17058D99}" type="presOf" srcId="{21BE66E0-C2BB-49D7-904D-1A561837416F}" destId="{A8DEB049-5348-487D-A05A-0CA1BD437BAF}" srcOrd="1" destOrd="1" presId="urn:microsoft.com/office/officeart/2005/8/layout/vList4#1"/>
    <dgm:cxn modelId="{1B07FE62-D8E2-436D-8737-0C76A2AAB478}" srcId="{6E079587-5B21-488C-8099-4077D0D11DB6}" destId="{88B621DB-801F-4133-A50A-9DBBFD80E1B7}" srcOrd="1" destOrd="0" parTransId="{EFB8B132-2E6B-432D-8C0E-9E7551472853}" sibTransId="{BBE8BC3E-322C-4DCC-A876-83C027DD0DB8}"/>
    <dgm:cxn modelId="{C5D9CA4B-43B7-4837-80D5-00799E48152E}" type="presParOf" srcId="{118A286D-37CC-4033-860D-286145B93DB9}" destId="{543232F5-E429-4FFB-BBE1-7B62765A1B2E}" srcOrd="0" destOrd="0" presId="urn:microsoft.com/office/officeart/2005/8/layout/vList4#1"/>
    <dgm:cxn modelId="{FEA9A6B4-FD21-451C-9815-7A5E87946314}" type="presParOf" srcId="{543232F5-E429-4FFB-BBE1-7B62765A1B2E}" destId="{7AFE8CE8-848A-4964-BE0B-0D2FF79A4374}" srcOrd="0" destOrd="0" presId="urn:microsoft.com/office/officeart/2005/8/layout/vList4#1"/>
    <dgm:cxn modelId="{4DD59388-5781-474D-B991-8162957E419B}" type="presParOf" srcId="{543232F5-E429-4FFB-BBE1-7B62765A1B2E}" destId="{78EBBB04-ECF4-44E6-83CE-02EADF1A21C1}" srcOrd="1" destOrd="0" presId="urn:microsoft.com/office/officeart/2005/8/layout/vList4#1"/>
    <dgm:cxn modelId="{6F048528-05E7-47E3-A2E0-599E1FDDACDD}" type="presParOf" srcId="{543232F5-E429-4FFB-BBE1-7B62765A1B2E}" destId="{A8DEB049-5348-487D-A05A-0CA1BD437BAF}" srcOrd="2" destOrd="0" presId="urn:microsoft.com/office/officeart/2005/8/layout/vList4#1"/>
    <dgm:cxn modelId="{C4F255F8-17D1-47CB-BFA5-342D65C48F75}" type="presParOf" srcId="{118A286D-37CC-4033-860D-286145B93DB9}" destId="{E97944E5-ECBE-457E-87CA-6195AD133ED6}" srcOrd="1" destOrd="0" presId="urn:microsoft.com/office/officeart/2005/8/layout/vList4#1"/>
    <dgm:cxn modelId="{D43AC6D2-7307-4F01-B615-F9B38573F2CC}" type="presParOf" srcId="{118A286D-37CC-4033-860D-286145B93DB9}" destId="{9655DF96-8AEB-4590-B459-21EECC6140D0}" srcOrd="2" destOrd="0" presId="urn:microsoft.com/office/officeart/2005/8/layout/vList4#1"/>
    <dgm:cxn modelId="{50A7F9AF-A13A-47EA-97A8-4A4C78F455AB}" type="presParOf" srcId="{9655DF96-8AEB-4590-B459-21EECC6140D0}" destId="{EDBFF0B1-A23E-429B-A73B-7BB63B52F848}" srcOrd="0" destOrd="0" presId="urn:microsoft.com/office/officeart/2005/8/layout/vList4#1"/>
    <dgm:cxn modelId="{45BDC32C-E388-450A-952A-54FD381D347E}" type="presParOf" srcId="{9655DF96-8AEB-4590-B459-21EECC6140D0}" destId="{315258E3-CA8C-4891-A033-E43FE74BB08A}" srcOrd="1" destOrd="0" presId="urn:microsoft.com/office/officeart/2005/8/layout/vList4#1"/>
    <dgm:cxn modelId="{31DD6F8A-3408-49CA-8FB6-96218B69C79D}" type="presParOf" srcId="{9655DF96-8AEB-4590-B459-21EECC6140D0}" destId="{11C1C1A5-6E36-498D-B0B3-BD72955A0B70}" srcOrd="2" destOrd="0" presId="urn:microsoft.com/office/officeart/2005/8/layout/vList4#1"/>
    <dgm:cxn modelId="{0BDF2506-5E10-4C58-B75A-FCB7493F505E}" type="presParOf" srcId="{118A286D-37CC-4033-860D-286145B93DB9}" destId="{C691B7AD-53A1-4764-95CF-CE37AB5A165F}" srcOrd="3" destOrd="0" presId="urn:microsoft.com/office/officeart/2005/8/layout/vList4#1"/>
    <dgm:cxn modelId="{CD077E0E-1831-45FE-B0B7-00207299CC2A}" type="presParOf" srcId="{118A286D-37CC-4033-860D-286145B93DB9}" destId="{50B6E095-283C-44EE-979D-69900E16C40D}" srcOrd="4" destOrd="0" presId="urn:microsoft.com/office/officeart/2005/8/layout/vList4#1"/>
    <dgm:cxn modelId="{7A0FD6B5-32E1-4884-B677-25F72A4605D5}" type="presParOf" srcId="{50B6E095-283C-44EE-979D-69900E16C40D}" destId="{3E1E598F-099C-450E-8279-B0D48033E3F5}" srcOrd="0" destOrd="0" presId="urn:microsoft.com/office/officeart/2005/8/layout/vList4#1"/>
    <dgm:cxn modelId="{D2531CEA-B8D9-43E2-9357-45F5611F115B}" type="presParOf" srcId="{50B6E095-283C-44EE-979D-69900E16C40D}" destId="{7D51D0FA-8162-441E-BE42-579346C363A1}" srcOrd="1" destOrd="0" presId="urn:microsoft.com/office/officeart/2005/8/layout/vList4#1"/>
    <dgm:cxn modelId="{9C943158-9E21-4D2F-99DC-EF2E383992F7}" type="presParOf" srcId="{50B6E095-283C-44EE-979D-69900E16C40D}" destId="{62D7039A-DCDC-43B3-B53F-0D0C7C62E82F}" srcOrd="2" destOrd="0" presId="urn:microsoft.com/office/officeart/2005/8/layout/vList4#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46C0566-62A8-4D4C-9955-46DACBBC67BB}" type="doc">
      <dgm:prSet loTypeId="urn:microsoft.com/office/officeart/2005/8/layout/hList2#1" loCatId="relationship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s-CL"/>
        </a:p>
      </dgm:t>
    </dgm:pt>
    <dgm:pt modelId="{C72BA510-6AB2-4C80-A724-12EFFAA7A229}">
      <dgm:prSet phldrT="[Texto]" phldr="1"/>
      <dgm:spPr/>
      <dgm:t>
        <a:bodyPr/>
        <a:lstStyle/>
        <a:p>
          <a:endParaRPr lang="es-CL" dirty="0"/>
        </a:p>
      </dgm:t>
    </dgm:pt>
    <dgm:pt modelId="{AF138683-C369-4917-9444-44322013363C}" type="parTrans" cxnId="{BE1318D4-AE6A-4A76-94F3-9C9DADD9CF98}">
      <dgm:prSet/>
      <dgm:spPr/>
      <dgm:t>
        <a:bodyPr/>
        <a:lstStyle/>
        <a:p>
          <a:endParaRPr lang="es-CL"/>
        </a:p>
      </dgm:t>
    </dgm:pt>
    <dgm:pt modelId="{A61197F1-DF8D-42AA-B099-3F9B63A89B27}" type="sibTrans" cxnId="{BE1318D4-AE6A-4A76-94F3-9C9DADD9CF98}">
      <dgm:prSet/>
      <dgm:spPr/>
      <dgm:t>
        <a:bodyPr/>
        <a:lstStyle/>
        <a:p>
          <a:endParaRPr lang="es-CL"/>
        </a:p>
      </dgm:t>
    </dgm:pt>
    <dgm:pt modelId="{A351A941-DACA-49E7-8219-1D10EA0BE8A1}">
      <dgm:prSet phldrT="[Texto]" phldr="1"/>
      <dgm:spPr/>
      <dgm:t>
        <a:bodyPr/>
        <a:lstStyle/>
        <a:p>
          <a:endParaRPr lang="es-CL" dirty="0"/>
        </a:p>
      </dgm:t>
    </dgm:pt>
    <dgm:pt modelId="{41B51202-EF1B-4667-89D9-275B742DF759}" type="parTrans" cxnId="{F7E44D17-BEFB-4981-932D-0EA50E5FDB53}">
      <dgm:prSet/>
      <dgm:spPr/>
      <dgm:t>
        <a:bodyPr/>
        <a:lstStyle/>
        <a:p>
          <a:endParaRPr lang="es-CL"/>
        </a:p>
      </dgm:t>
    </dgm:pt>
    <dgm:pt modelId="{9B8259B5-F652-445C-83A9-6520D1937474}" type="sibTrans" cxnId="{F7E44D17-BEFB-4981-932D-0EA50E5FDB53}">
      <dgm:prSet/>
      <dgm:spPr/>
      <dgm:t>
        <a:bodyPr/>
        <a:lstStyle/>
        <a:p>
          <a:endParaRPr lang="es-CL"/>
        </a:p>
      </dgm:t>
    </dgm:pt>
    <dgm:pt modelId="{D54968E4-F10B-46D5-A483-C1FECAEEDDE2}">
      <dgm:prSet phldrT="[Texto]" phldr="1"/>
      <dgm:spPr/>
      <dgm:t>
        <a:bodyPr/>
        <a:lstStyle/>
        <a:p>
          <a:endParaRPr lang="es-CL" dirty="0"/>
        </a:p>
      </dgm:t>
    </dgm:pt>
    <dgm:pt modelId="{C1EA2788-8415-4D8E-9E3C-D84409743E64}" type="parTrans" cxnId="{5DF46C1C-B94E-493D-948E-CF7EC7684FCB}">
      <dgm:prSet/>
      <dgm:spPr/>
      <dgm:t>
        <a:bodyPr/>
        <a:lstStyle/>
        <a:p>
          <a:endParaRPr lang="es-CL"/>
        </a:p>
      </dgm:t>
    </dgm:pt>
    <dgm:pt modelId="{97C17300-2787-47B3-85BE-C88CE73E9A49}" type="sibTrans" cxnId="{5DF46C1C-B94E-493D-948E-CF7EC7684FCB}">
      <dgm:prSet/>
      <dgm:spPr/>
      <dgm:t>
        <a:bodyPr/>
        <a:lstStyle/>
        <a:p>
          <a:endParaRPr lang="es-CL"/>
        </a:p>
      </dgm:t>
    </dgm:pt>
    <dgm:pt modelId="{9B073C9A-5613-454A-BF85-3033D8E4E72E}">
      <dgm:prSet phldrT="[Texto]" phldr="1"/>
      <dgm:spPr/>
      <dgm:t>
        <a:bodyPr/>
        <a:lstStyle/>
        <a:p>
          <a:endParaRPr lang="es-CL" dirty="0"/>
        </a:p>
      </dgm:t>
    </dgm:pt>
    <dgm:pt modelId="{5485302F-800D-42A4-842B-A81454CFDE05}" type="parTrans" cxnId="{B8451CA4-ED5C-4AC0-BC92-DD1A8AE2408D}">
      <dgm:prSet/>
      <dgm:spPr/>
      <dgm:t>
        <a:bodyPr/>
        <a:lstStyle/>
        <a:p>
          <a:endParaRPr lang="es-CL"/>
        </a:p>
      </dgm:t>
    </dgm:pt>
    <dgm:pt modelId="{58F02046-C41E-4F7E-AFF6-7E6C2A6EA43D}" type="sibTrans" cxnId="{B8451CA4-ED5C-4AC0-BC92-DD1A8AE2408D}">
      <dgm:prSet/>
      <dgm:spPr/>
      <dgm:t>
        <a:bodyPr/>
        <a:lstStyle/>
        <a:p>
          <a:endParaRPr lang="es-CL"/>
        </a:p>
      </dgm:t>
    </dgm:pt>
    <dgm:pt modelId="{9451B843-231A-43D8-B4B2-CA48E6D09EED}">
      <dgm:prSet phldrT="[Texto]" phldr="1"/>
      <dgm:spPr/>
      <dgm:t>
        <a:bodyPr/>
        <a:lstStyle/>
        <a:p>
          <a:endParaRPr lang="es-CL" dirty="0"/>
        </a:p>
      </dgm:t>
    </dgm:pt>
    <dgm:pt modelId="{4ECAF6CF-E159-44DF-A240-048B44CF72CC}" type="parTrans" cxnId="{80122937-DFBF-4933-8E32-2FE8FAD63598}">
      <dgm:prSet/>
      <dgm:spPr/>
      <dgm:t>
        <a:bodyPr/>
        <a:lstStyle/>
        <a:p>
          <a:endParaRPr lang="es-CL"/>
        </a:p>
      </dgm:t>
    </dgm:pt>
    <dgm:pt modelId="{509B8342-9688-4544-9263-9F08EC4A0687}" type="sibTrans" cxnId="{80122937-DFBF-4933-8E32-2FE8FAD63598}">
      <dgm:prSet/>
      <dgm:spPr/>
      <dgm:t>
        <a:bodyPr/>
        <a:lstStyle/>
        <a:p>
          <a:endParaRPr lang="es-CL"/>
        </a:p>
      </dgm:t>
    </dgm:pt>
    <dgm:pt modelId="{F786816E-9023-43EE-A0E2-25C61C2FAECE}">
      <dgm:prSet phldrT="[Texto]" phldr="1"/>
      <dgm:spPr/>
      <dgm:t>
        <a:bodyPr/>
        <a:lstStyle/>
        <a:p>
          <a:endParaRPr lang="es-CL" dirty="0"/>
        </a:p>
      </dgm:t>
    </dgm:pt>
    <dgm:pt modelId="{DFD62C4B-0D60-4633-9C4F-23414D8366A4}" type="parTrans" cxnId="{FAED3749-7348-42B0-9F55-C576B40F4364}">
      <dgm:prSet/>
      <dgm:spPr/>
      <dgm:t>
        <a:bodyPr/>
        <a:lstStyle/>
        <a:p>
          <a:endParaRPr lang="es-CL"/>
        </a:p>
      </dgm:t>
    </dgm:pt>
    <dgm:pt modelId="{8690ACDC-99B6-4B06-ABA7-E7BE3169D59C}" type="sibTrans" cxnId="{FAED3749-7348-42B0-9F55-C576B40F4364}">
      <dgm:prSet/>
      <dgm:spPr/>
      <dgm:t>
        <a:bodyPr/>
        <a:lstStyle/>
        <a:p>
          <a:endParaRPr lang="es-CL"/>
        </a:p>
      </dgm:t>
    </dgm:pt>
    <dgm:pt modelId="{BEC3A372-01B8-4F84-B2A9-837F321EAE17}">
      <dgm:prSet phldrT="[Texto]" phldr="1"/>
      <dgm:spPr/>
      <dgm:t>
        <a:bodyPr/>
        <a:lstStyle/>
        <a:p>
          <a:endParaRPr lang="es-CL" dirty="0"/>
        </a:p>
      </dgm:t>
    </dgm:pt>
    <dgm:pt modelId="{A9ACD2B9-01F4-457A-B657-2BE03B53A987}" type="parTrans" cxnId="{88FAC3ED-401E-45EB-B702-CC2867E67347}">
      <dgm:prSet/>
      <dgm:spPr/>
      <dgm:t>
        <a:bodyPr/>
        <a:lstStyle/>
        <a:p>
          <a:endParaRPr lang="es-CL"/>
        </a:p>
      </dgm:t>
    </dgm:pt>
    <dgm:pt modelId="{28C2AC2B-DF3B-4C8F-B8F9-CBE05845F4E4}" type="sibTrans" cxnId="{88FAC3ED-401E-45EB-B702-CC2867E67347}">
      <dgm:prSet/>
      <dgm:spPr/>
      <dgm:t>
        <a:bodyPr/>
        <a:lstStyle/>
        <a:p>
          <a:endParaRPr lang="es-CL"/>
        </a:p>
      </dgm:t>
    </dgm:pt>
    <dgm:pt modelId="{40FE7485-30B5-4483-B5A2-D6DDF9FB33C9}">
      <dgm:prSet phldrT="[Texto]" phldr="1"/>
      <dgm:spPr/>
      <dgm:t>
        <a:bodyPr/>
        <a:lstStyle/>
        <a:p>
          <a:endParaRPr lang="es-CL" dirty="0"/>
        </a:p>
      </dgm:t>
    </dgm:pt>
    <dgm:pt modelId="{C60B806B-B1E0-4BAC-B5E9-BF751F315310}" type="parTrans" cxnId="{F1E7C2BE-08A1-41A8-9174-445B3C482A7C}">
      <dgm:prSet/>
      <dgm:spPr/>
      <dgm:t>
        <a:bodyPr/>
        <a:lstStyle/>
        <a:p>
          <a:endParaRPr lang="es-CL"/>
        </a:p>
      </dgm:t>
    </dgm:pt>
    <dgm:pt modelId="{E9088F31-110D-436D-A95A-6652AB424939}" type="sibTrans" cxnId="{F1E7C2BE-08A1-41A8-9174-445B3C482A7C}">
      <dgm:prSet/>
      <dgm:spPr/>
      <dgm:t>
        <a:bodyPr/>
        <a:lstStyle/>
        <a:p>
          <a:endParaRPr lang="es-CL"/>
        </a:p>
      </dgm:t>
    </dgm:pt>
    <dgm:pt modelId="{BD643E1A-3305-4842-B8E0-F8EB04975B0A}">
      <dgm:prSet phldrT="[Texto]" phldr="1"/>
      <dgm:spPr/>
      <dgm:t>
        <a:bodyPr/>
        <a:lstStyle/>
        <a:p>
          <a:endParaRPr lang="es-CL" dirty="0"/>
        </a:p>
      </dgm:t>
    </dgm:pt>
    <dgm:pt modelId="{63574F28-FC3D-4F53-9F15-658A47D08F22}" type="parTrans" cxnId="{85DAABB7-8D13-4DBB-8929-395F6455686B}">
      <dgm:prSet/>
      <dgm:spPr/>
      <dgm:t>
        <a:bodyPr/>
        <a:lstStyle/>
        <a:p>
          <a:endParaRPr lang="es-CL"/>
        </a:p>
      </dgm:t>
    </dgm:pt>
    <dgm:pt modelId="{A7C570AC-0A13-40AC-AD8E-39252A4BE4E0}" type="sibTrans" cxnId="{85DAABB7-8D13-4DBB-8929-395F6455686B}">
      <dgm:prSet/>
      <dgm:spPr/>
      <dgm:t>
        <a:bodyPr/>
        <a:lstStyle/>
        <a:p>
          <a:endParaRPr lang="es-CL"/>
        </a:p>
      </dgm:t>
    </dgm:pt>
    <dgm:pt modelId="{C790BEF5-2932-4FAF-8F2C-695A4FF8F0FD}" type="pres">
      <dgm:prSet presAssocID="{946C0566-62A8-4D4C-9955-46DACBBC67BB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CL"/>
        </a:p>
      </dgm:t>
    </dgm:pt>
    <dgm:pt modelId="{BF32A070-9E30-4FCF-83BD-06E6B4A3B97F}" type="pres">
      <dgm:prSet presAssocID="{C72BA510-6AB2-4C80-A724-12EFFAA7A229}" presName="compositeNode" presStyleCnt="0">
        <dgm:presLayoutVars>
          <dgm:bulletEnabled val="1"/>
        </dgm:presLayoutVars>
      </dgm:prSet>
      <dgm:spPr/>
    </dgm:pt>
    <dgm:pt modelId="{79DF293D-5339-4004-ABAC-616BC6E047A2}" type="pres">
      <dgm:prSet presAssocID="{C72BA510-6AB2-4C80-A724-12EFFAA7A229}" presName="image" presStyleLbl="fgImgPlace1" presStyleIdx="0" presStyleCnt="3"/>
      <dgm:spPr/>
    </dgm:pt>
    <dgm:pt modelId="{C00CE752-739A-4E8A-9E97-FE3B007656C0}" type="pres">
      <dgm:prSet presAssocID="{C72BA510-6AB2-4C80-A724-12EFFAA7A229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092E23E0-1018-4E90-921E-7DE118B3390F}" type="pres">
      <dgm:prSet presAssocID="{C72BA510-6AB2-4C80-A724-12EFFAA7A229}" presName="parentNode" presStyleLbl="revTx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7B55765-23F1-425A-B4A9-3CC9B289B470}" type="pres">
      <dgm:prSet presAssocID="{A61197F1-DF8D-42AA-B099-3F9B63A89B27}" presName="sibTrans" presStyleCnt="0"/>
      <dgm:spPr/>
    </dgm:pt>
    <dgm:pt modelId="{712A25A0-5F78-4E33-97E2-02A7D98636EF}" type="pres">
      <dgm:prSet presAssocID="{9B073C9A-5613-454A-BF85-3033D8E4E72E}" presName="compositeNode" presStyleCnt="0">
        <dgm:presLayoutVars>
          <dgm:bulletEnabled val="1"/>
        </dgm:presLayoutVars>
      </dgm:prSet>
      <dgm:spPr/>
    </dgm:pt>
    <dgm:pt modelId="{2A221781-7421-4253-A392-2583614EE66F}" type="pres">
      <dgm:prSet presAssocID="{9B073C9A-5613-454A-BF85-3033D8E4E72E}" presName="image" presStyleLbl="fgImgPlace1" presStyleIdx="1" presStyleCnt="3"/>
      <dgm:spPr/>
    </dgm:pt>
    <dgm:pt modelId="{50725948-C6E8-4DFF-A1E1-E5A196B918A9}" type="pres">
      <dgm:prSet presAssocID="{9B073C9A-5613-454A-BF85-3033D8E4E72E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8BC954F-2B4D-435F-8536-7180470529FF}" type="pres">
      <dgm:prSet presAssocID="{9B073C9A-5613-454A-BF85-3033D8E4E72E}" presName="parentNode" presStyleLbl="revTx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D0F26274-B5CB-490B-931D-DADC959FC878}" type="pres">
      <dgm:prSet presAssocID="{58F02046-C41E-4F7E-AFF6-7E6C2A6EA43D}" presName="sibTrans" presStyleCnt="0"/>
      <dgm:spPr/>
    </dgm:pt>
    <dgm:pt modelId="{21F22C85-89EC-496F-A0FA-5A4A7F95A341}" type="pres">
      <dgm:prSet presAssocID="{BEC3A372-01B8-4F84-B2A9-837F321EAE17}" presName="compositeNode" presStyleCnt="0">
        <dgm:presLayoutVars>
          <dgm:bulletEnabled val="1"/>
        </dgm:presLayoutVars>
      </dgm:prSet>
      <dgm:spPr/>
    </dgm:pt>
    <dgm:pt modelId="{C2D3C3DD-48BF-43F3-BC73-90FD85CC7820}" type="pres">
      <dgm:prSet presAssocID="{BEC3A372-01B8-4F84-B2A9-837F321EAE17}" presName="image" presStyleLbl="fgImgPlace1" presStyleIdx="2" presStyleCnt="3"/>
      <dgm:spPr/>
    </dgm:pt>
    <dgm:pt modelId="{4ABAF536-40BA-4E0D-A86F-BE869089C264}" type="pres">
      <dgm:prSet presAssocID="{BEC3A372-01B8-4F84-B2A9-837F321EAE17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179B1734-9AF5-4F6D-A953-651484B385E7}" type="pres">
      <dgm:prSet presAssocID="{BEC3A372-01B8-4F84-B2A9-837F321EAE17}" presName="parentNode" presStyleLbl="revTx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9D0261FE-89DA-4635-82CC-1037CAE5A46F}" type="presOf" srcId="{A351A941-DACA-49E7-8219-1D10EA0BE8A1}" destId="{C00CE752-739A-4E8A-9E97-FE3B007656C0}" srcOrd="0" destOrd="0" presId="urn:microsoft.com/office/officeart/2005/8/layout/hList2#1"/>
    <dgm:cxn modelId="{6EE5CFFE-1FFC-4273-AA41-5DF79A7EC23A}" type="presOf" srcId="{F786816E-9023-43EE-A0E2-25C61C2FAECE}" destId="{50725948-C6E8-4DFF-A1E1-E5A196B918A9}" srcOrd="0" destOrd="1" presId="urn:microsoft.com/office/officeart/2005/8/layout/hList2#1"/>
    <dgm:cxn modelId="{88FAC3ED-401E-45EB-B702-CC2867E67347}" srcId="{946C0566-62A8-4D4C-9955-46DACBBC67BB}" destId="{BEC3A372-01B8-4F84-B2A9-837F321EAE17}" srcOrd="2" destOrd="0" parTransId="{A9ACD2B9-01F4-457A-B657-2BE03B53A987}" sibTransId="{28C2AC2B-DF3B-4C8F-B8F9-CBE05845F4E4}"/>
    <dgm:cxn modelId="{80122937-DFBF-4933-8E32-2FE8FAD63598}" srcId="{9B073C9A-5613-454A-BF85-3033D8E4E72E}" destId="{9451B843-231A-43D8-B4B2-CA48E6D09EED}" srcOrd="0" destOrd="0" parTransId="{4ECAF6CF-E159-44DF-A240-048B44CF72CC}" sibTransId="{509B8342-9688-4544-9263-9F08EC4A0687}"/>
    <dgm:cxn modelId="{FAED6CDF-56BE-4F54-81FF-38F12742D858}" type="presOf" srcId="{9B073C9A-5613-454A-BF85-3033D8E4E72E}" destId="{38BC954F-2B4D-435F-8536-7180470529FF}" srcOrd="0" destOrd="0" presId="urn:microsoft.com/office/officeart/2005/8/layout/hList2#1"/>
    <dgm:cxn modelId="{F1E7C2BE-08A1-41A8-9174-445B3C482A7C}" srcId="{BEC3A372-01B8-4F84-B2A9-837F321EAE17}" destId="{40FE7485-30B5-4483-B5A2-D6DDF9FB33C9}" srcOrd="0" destOrd="0" parTransId="{C60B806B-B1E0-4BAC-B5E9-BF751F315310}" sibTransId="{E9088F31-110D-436D-A95A-6652AB424939}"/>
    <dgm:cxn modelId="{5DF46C1C-B94E-493D-948E-CF7EC7684FCB}" srcId="{C72BA510-6AB2-4C80-A724-12EFFAA7A229}" destId="{D54968E4-F10B-46D5-A483-C1FECAEEDDE2}" srcOrd="1" destOrd="0" parTransId="{C1EA2788-8415-4D8E-9E3C-D84409743E64}" sibTransId="{97C17300-2787-47B3-85BE-C88CE73E9A49}"/>
    <dgm:cxn modelId="{1B1D7708-1681-4380-9DDE-A102CAB02837}" type="presOf" srcId="{BD643E1A-3305-4842-B8E0-F8EB04975B0A}" destId="{4ABAF536-40BA-4E0D-A86F-BE869089C264}" srcOrd="0" destOrd="1" presId="urn:microsoft.com/office/officeart/2005/8/layout/hList2#1"/>
    <dgm:cxn modelId="{6722B228-0591-4FCE-B4D1-C677263DDC51}" type="presOf" srcId="{9451B843-231A-43D8-B4B2-CA48E6D09EED}" destId="{50725948-C6E8-4DFF-A1E1-E5A196B918A9}" srcOrd="0" destOrd="0" presId="urn:microsoft.com/office/officeart/2005/8/layout/hList2#1"/>
    <dgm:cxn modelId="{BE1318D4-AE6A-4A76-94F3-9C9DADD9CF98}" srcId="{946C0566-62A8-4D4C-9955-46DACBBC67BB}" destId="{C72BA510-6AB2-4C80-A724-12EFFAA7A229}" srcOrd="0" destOrd="0" parTransId="{AF138683-C369-4917-9444-44322013363C}" sibTransId="{A61197F1-DF8D-42AA-B099-3F9B63A89B27}"/>
    <dgm:cxn modelId="{19BEC440-97D9-430B-BCA9-E888E522DC8E}" type="presOf" srcId="{946C0566-62A8-4D4C-9955-46DACBBC67BB}" destId="{C790BEF5-2932-4FAF-8F2C-695A4FF8F0FD}" srcOrd="0" destOrd="0" presId="urn:microsoft.com/office/officeart/2005/8/layout/hList2#1"/>
    <dgm:cxn modelId="{D3D86DED-0540-47E0-BB2F-37645629BC21}" type="presOf" srcId="{BEC3A372-01B8-4F84-B2A9-837F321EAE17}" destId="{179B1734-9AF5-4F6D-A953-651484B385E7}" srcOrd="0" destOrd="0" presId="urn:microsoft.com/office/officeart/2005/8/layout/hList2#1"/>
    <dgm:cxn modelId="{7AF98C3F-427C-4B62-811C-E72A837B1154}" type="presOf" srcId="{C72BA510-6AB2-4C80-A724-12EFFAA7A229}" destId="{092E23E0-1018-4E90-921E-7DE118B3390F}" srcOrd="0" destOrd="0" presId="urn:microsoft.com/office/officeart/2005/8/layout/hList2#1"/>
    <dgm:cxn modelId="{4AE05F89-B637-4A8C-8991-DCD44338632B}" type="presOf" srcId="{40FE7485-30B5-4483-B5A2-D6DDF9FB33C9}" destId="{4ABAF536-40BA-4E0D-A86F-BE869089C264}" srcOrd="0" destOrd="0" presId="urn:microsoft.com/office/officeart/2005/8/layout/hList2#1"/>
    <dgm:cxn modelId="{85DAABB7-8D13-4DBB-8929-395F6455686B}" srcId="{BEC3A372-01B8-4F84-B2A9-837F321EAE17}" destId="{BD643E1A-3305-4842-B8E0-F8EB04975B0A}" srcOrd="1" destOrd="0" parTransId="{63574F28-FC3D-4F53-9F15-658A47D08F22}" sibTransId="{A7C570AC-0A13-40AC-AD8E-39252A4BE4E0}"/>
    <dgm:cxn modelId="{FAED3749-7348-42B0-9F55-C576B40F4364}" srcId="{9B073C9A-5613-454A-BF85-3033D8E4E72E}" destId="{F786816E-9023-43EE-A0E2-25C61C2FAECE}" srcOrd="1" destOrd="0" parTransId="{DFD62C4B-0D60-4633-9C4F-23414D8366A4}" sibTransId="{8690ACDC-99B6-4B06-ABA7-E7BE3169D59C}"/>
    <dgm:cxn modelId="{F7E44D17-BEFB-4981-932D-0EA50E5FDB53}" srcId="{C72BA510-6AB2-4C80-A724-12EFFAA7A229}" destId="{A351A941-DACA-49E7-8219-1D10EA0BE8A1}" srcOrd="0" destOrd="0" parTransId="{41B51202-EF1B-4667-89D9-275B742DF759}" sibTransId="{9B8259B5-F652-445C-83A9-6520D1937474}"/>
    <dgm:cxn modelId="{B0B1A10B-308C-4C6E-94BD-F5C1E8A8B38C}" type="presOf" srcId="{D54968E4-F10B-46D5-A483-C1FECAEEDDE2}" destId="{C00CE752-739A-4E8A-9E97-FE3B007656C0}" srcOrd="0" destOrd="1" presId="urn:microsoft.com/office/officeart/2005/8/layout/hList2#1"/>
    <dgm:cxn modelId="{B8451CA4-ED5C-4AC0-BC92-DD1A8AE2408D}" srcId="{946C0566-62A8-4D4C-9955-46DACBBC67BB}" destId="{9B073C9A-5613-454A-BF85-3033D8E4E72E}" srcOrd="1" destOrd="0" parTransId="{5485302F-800D-42A4-842B-A81454CFDE05}" sibTransId="{58F02046-C41E-4F7E-AFF6-7E6C2A6EA43D}"/>
    <dgm:cxn modelId="{0812721B-4CB9-48CE-ABC8-58D13E81F3CB}" type="presParOf" srcId="{C790BEF5-2932-4FAF-8F2C-695A4FF8F0FD}" destId="{BF32A070-9E30-4FCF-83BD-06E6B4A3B97F}" srcOrd="0" destOrd="0" presId="urn:microsoft.com/office/officeart/2005/8/layout/hList2#1"/>
    <dgm:cxn modelId="{892FA25E-71B9-4BEB-96B1-36A05D231261}" type="presParOf" srcId="{BF32A070-9E30-4FCF-83BD-06E6B4A3B97F}" destId="{79DF293D-5339-4004-ABAC-616BC6E047A2}" srcOrd="0" destOrd="0" presId="urn:microsoft.com/office/officeart/2005/8/layout/hList2#1"/>
    <dgm:cxn modelId="{114A45B7-533D-4CE4-B263-8F11AFDC2BF4}" type="presParOf" srcId="{BF32A070-9E30-4FCF-83BD-06E6B4A3B97F}" destId="{C00CE752-739A-4E8A-9E97-FE3B007656C0}" srcOrd="1" destOrd="0" presId="urn:microsoft.com/office/officeart/2005/8/layout/hList2#1"/>
    <dgm:cxn modelId="{CC7135DD-E211-465B-98D4-F522B2BC0570}" type="presParOf" srcId="{BF32A070-9E30-4FCF-83BD-06E6B4A3B97F}" destId="{092E23E0-1018-4E90-921E-7DE118B3390F}" srcOrd="2" destOrd="0" presId="urn:microsoft.com/office/officeart/2005/8/layout/hList2#1"/>
    <dgm:cxn modelId="{EE2B093F-3930-4E41-8EAA-ADD3E2972802}" type="presParOf" srcId="{C790BEF5-2932-4FAF-8F2C-695A4FF8F0FD}" destId="{27B55765-23F1-425A-B4A9-3CC9B289B470}" srcOrd="1" destOrd="0" presId="urn:microsoft.com/office/officeart/2005/8/layout/hList2#1"/>
    <dgm:cxn modelId="{C0250CE9-D4E8-4319-A0CC-EBA97D8F9BF3}" type="presParOf" srcId="{C790BEF5-2932-4FAF-8F2C-695A4FF8F0FD}" destId="{712A25A0-5F78-4E33-97E2-02A7D98636EF}" srcOrd="2" destOrd="0" presId="urn:microsoft.com/office/officeart/2005/8/layout/hList2#1"/>
    <dgm:cxn modelId="{54205634-BEF9-44DB-9064-6022E5587777}" type="presParOf" srcId="{712A25A0-5F78-4E33-97E2-02A7D98636EF}" destId="{2A221781-7421-4253-A392-2583614EE66F}" srcOrd="0" destOrd="0" presId="urn:microsoft.com/office/officeart/2005/8/layout/hList2#1"/>
    <dgm:cxn modelId="{78738239-0973-4C75-9995-B25ABD60641D}" type="presParOf" srcId="{712A25A0-5F78-4E33-97E2-02A7D98636EF}" destId="{50725948-C6E8-4DFF-A1E1-E5A196B918A9}" srcOrd="1" destOrd="0" presId="urn:microsoft.com/office/officeart/2005/8/layout/hList2#1"/>
    <dgm:cxn modelId="{6A761158-D891-4DE6-8AC1-EBDB15528D59}" type="presParOf" srcId="{712A25A0-5F78-4E33-97E2-02A7D98636EF}" destId="{38BC954F-2B4D-435F-8536-7180470529FF}" srcOrd="2" destOrd="0" presId="urn:microsoft.com/office/officeart/2005/8/layout/hList2#1"/>
    <dgm:cxn modelId="{CC7E82A2-2FF1-4BF4-AB32-5BD03F9BC1C6}" type="presParOf" srcId="{C790BEF5-2932-4FAF-8F2C-695A4FF8F0FD}" destId="{D0F26274-B5CB-490B-931D-DADC959FC878}" srcOrd="3" destOrd="0" presId="urn:microsoft.com/office/officeart/2005/8/layout/hList2#1"/>
    <dgm:cxn modelId="{D5D7158F-BE31-46CD-8B2A-C581B9FF0FDE}" type="presParOf" srcId="{C790BEF5-2932-4FAF-8F2C-695A4FF8F0FD}" destId="{21F22C85-89EC-496F-A0FA-5A4A7F95A341}" srcOrd="4" destOrd="0" presId="urn:microsoft.com/office/officeart/2005/8/layout/hList2#1"/>
    <dgm:cxn modelId="{110F0DC1-75B7-4D63-9A41-2B84B695813F}" type="presParOf" srcId="{21F22C85-89EC-496F-A0FA-5A4A7F95A341}" destId="{C2D3C3DD-48BF-43F3-BC73-90FD85CC7820}" srcOrd="0" destOrd="0" presId="urn:microsoft.com/office/officeart/2005/8/layout/hList2#1"/>
    <dgm:cxn modelId="{0E52095F-D634-4034-99A3-EA81ABD5ED59}" type="presParOf" srcId="{21F22C85-89EC-496F-A0FA-5A4A7F95A341}" destId="{4ABAF536-40BA-4E0D-A86F-BE869089C264}" srcOrd="1" destOrd="0" presId="urn:microsoft.com/office/officeart/2005/8/layout/hList2#1"/>
    <dgm:cxn modelId="{6AF77821-9C11-4CB8-8E74-6F54CF8B9B97}" type="presParOf" srcId="{21F22C85-89EC-496F-A0FA-5A4A7F95A341}" destId="{179B1734-9AF5-4F6D-A953-651484B385E7}" srcOrd="2" destOrd="0" presId="urn:microsoft.com/office/officeart/2005/8/layout/hList2#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7AE19FA-AACC-4D60-A2B2-88593520DF0E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619EBA4E-BA0F-4541-9A30-6851216CCDF4}">
      <dgm:prSet phldrT="[Texto]" custT="1"/>
      <dgm:spPr/>
      <dgm:t>
        <a:bodyPr/>
        <a:lstStyle/>
        <a:p>
          <a:r>
            <a:rPr lang="es-MX" sz="2400" dirty="0" err="1" smtClean="0">
              <a:latin typeface="+mj-lt"/>
            </a:rPr>
            <a:t>Funding</a:t>
          </a:r>
          <a:endParaRPr lang="es-CL" sz="2400" dirty="0">
            <a:latin typeface="+mj-lt"/>
          </a:endParaRPr>
        </a:p>
      </dgm:t>
    </dgm:pt>
    <dgm:pt modelId="{F7CDF313-2851-41A3-9CE8-18AA64AF45B5}" type="parTrans" cxnId="{458AE02B-A59C-4C32-8BD6-4E6454A4A88D}">
      <dgm:prSet/>
      <dgm:spPr/>
      <dgm:t>
        <a:bodyPr/>
        <a:lstStyle/>
        <a:p>
          <a:endParaRPr lang="es-CL"/>
        </a:p>
      </dgm:t>
    </dgm:pt>
    <dgm:pt modelId="{34191E69-4FDD-4A6F-A182-177072BD2156}" type="sibTrans" cxnId="{458AE02B-A59C-4C32-8BD6-4E6454A4A88D}">
      <dgm:prSet/>
      <dgm:spPr/>
      <dgm:t>
        <a:bodyPr/>
        <a:lstStyle/>
        <a:p>
          <a:endParaRPr lang="es-CL"/>
        </a:p>
      </dgm:t>
    </dgm:pt>
    <dgm:pt modelId="{AADE0AA3-98C3-4971-A969-7A4C62B0F640}">
      <dgm:prSet phldrT="[Texto]" custT="1"/>
      <dgm:spPr/>
      <dgm:t>
        <a:bodyPr/>
        <a:lstStyle/>
        <a:p>
          <a:r>
            <a:rPr lang="en-GB" sz="2000" dirty="0" smtClean="0">
              <a:latin typeface="+mj-lt"/>
            </a:rPr>
            <a:t>Government (Public) </a:t>
          </a:r>
          <a:endParaRPr lang="es-CL" sz="2000" dirty="0">
            <a:solidFill>
              <a:schemeClr val="tx1"/>
            </a:solidFill>
            <a:latin typeface="+mj-lt"/>
          </a:endParaRPr>
        </a:p>
      </dgm:t>
    </dgm:pt>
    <dgm:pt modelId="{C2A17029-8C74-4E99-9E9B-63F58E36C8A4}" type="parTrans" cxnId="{7D4C8A65-BBE3-476F-81EA-390B15220722}">
      <dgm:prSet/>
      <dgm:spPr/>
      <dgm:t>
        <a:bodyPr/>
        <a:lstStyle/>
        <a:p>
          <a:endParaRPr lang="es-CL"/>
        </a:p>
      </dgm:t>
    </dgm:pt>
    <dgm:pt modelId="{EE88C0AE-4B91-4E7E-AEBB-57BE3261927A}" type="sibTrans" cxnId="{7D4C8A65-BBE3-476F-81EA-390B15220722}">
      <dgm:prSet/>
      <dgm:spPr/>
      <dgm:t>
        <a:bodyPr/>
        <a:lstStyle/>
        <a:p>
          <a:endParaRPr lang="es-CL"/>
        </a:p>
      </dgm:t>
    </dgm:pt>
    <dgm:pt modelId="{56CD3A9F-6EA3-4B92-BA3A-3EB976078ADD}">
      <dgm:prSet phldrT="[Texto]" custT="1"/>
      <dgm:spPr/>
      <dgm:t>
        <a:bodyPr/>
        <a:lstStyle/>
        <a:p>
          <a:r>
            <a:rPr lang="es-MX" sz="2400" dirty="0" err="1" smtClean="0">
              <a:latin typeface="+mj-lt"/>
            </a:rPr>
            <a:t>Communication</a:t>
          </a:r>
          <a:endParaRPr lang="es-CL" sz="2400" dirty="0">
            <a:latin typeface="+mj-lt"/>
          </a:endParaRPr>
        </a:p>
      </dgm:t>
    </dgm:pt>
    <dgm:pt modelId="{ED678377-B1CA-4A9D-AD77-C5B958657D8F}" type="parTrans" cxnId="{AA757D26-4561-4E23-9257-6DD3E80AA971}">
      <dgm:prSet/>
      <dgm:spPr/>
      <dgm:t>
        <a:bodyPr/>
        <a:lstStyle/>
        <a:p>
          <a:endParaRPr lang="es-CL"/>
        </a:p>
      </dgm:t>
    </dgm:pt>
    <dgm:pt modelId="{B1D41292-F5C4-4469-A8C6-2ABC2FF0E1E0}" type="sibTrans" cxnId="{AA757D26-4561-4E23-9257-6DD3E80AA971}">
      <dgm:prSet/>
      <dgm:spPr/>
      <dgm:t>
        <a:bodyPr/>
        <a:lstStyle/>
        <a:p>
          <a:endParaRPr lang="es-CL"/>
        </a:p>
      </dgm:t>
    </dgm:pt>
    <dgm:pt modelId="{A62865FF-3F4D-44B1-B168-1897FA244400}">
      <dgm:prSet phldrT="[Texto]" custT="1"/>
      <dgm:spPr/>
      <dgm:t>
        <a:bodyPr/>
        <a:lstStyle/>
        <a:p>
          <a:r>
            <a:rPr lang="en-GB" sz="2000" dirty="0" smtClean="0">
              <a:latin typeface="+mj-lt"/>
            </a:rPr>
            <a:t>Results visible through scientific and technical publications and conferences. (formats) </a:t>
          </a:r>
          <a:endParaRPr lang="es-CL" sz="2000" dirty="0">
            <a:latin typeface="+mj-lt"/>
          </a:endParaRPr>
        </a:p>
      </dgm:t>
    </dgm:pt>
    <dgm:pt modelId="{2CC5A365-CE90-4BF6-8850-8BEA10EAE031}" type="parTrans" cxnId="{71FCC7C5-3491-4009-BB1C-7A8B23CF7F30}">
      <dgm:prSet/>
      <dgm:spPr/>
      <dgm:t>
        <a:bodyPr/>
        <a:lstStyle/>
        <a:p>
          <a:endParaRPr lang="es-CL"/>
        </a:p>
      </dgm:t>
    </dgm:pt>
    <dgm:pt modelId="{32728B80-B89D-4046-AF73-B7EEFC190669}" type="sibTrans" cxnId="{71FCC7C5-3491-4009-BB1C-7A8B23CF7F30}">
      <dgm:prSet/>
      <dgm:spPr/>
      <dgm:t>
        <a:bodyPr/>
        <a:lstStyle/>
        <a:p>
          <a:endParaRPr lang="es-CL"/>
        </a:p>
      </dgm:t>
    </dgm:pt>
    <dgm:pt modelId="{D545D879-DA38-4297-99F0-B99ED73C1F94}">
      <dgm:prSet phldrT="[Texto]" custT="1"/>
      <dgm:spPr/>
      <dgm:t>
        <a:bodyPr/>
        <a:lstStyle/>
        <a:p>
          <a:r>
            <a:rPr lang="en-GB" sz="2000" dirty="0" smtClean="0">
              <a:latin typeface="+mj-lt"/>
            </a:rPr>
            <a:t>Data and other information generated during the research process, they are neither accessible nor in public domain.</a:t>
          </a:r>
          <a:endParaRPr lang="es-CL" sz="2000" dirty="0">
            <a:latin typeface="+mj-lt"/>
          </a:endParaRPr>
        </a:p>
      </dgm:t>
    </dgm:pt>
    <dgm:pt modelId="{4AF627B0-2E75-43DD-AC0F-00B61DA1FA02}" type="parTrans" cxnId="{B6F0FC64-0894-4099-BF8B-6EE3E0C2666A}">
      <dgm:prSet/>
      <dgm:spPr/>
      <dgm:t>
        <a:bodyPr/>
        <a:lstStyle/>
        <a:p>
          <a:endParaRPr lang="es-CL"/>
        </a:p>
      </dgm:t>
    </dgm:pt>
    <dgm:pt modelId="{09AF6181-EA30-4EF5-B77B-3A9CEA57CF18}" type="sibTrans" cxnId="{B6F0FC64-0894-4099-BF8B-6EE3E0C2666A}">
      <dgm:prSet/>
      <dgm:spPr/>
      <dgm:t>
        <a:bodyPr/>
        <a:lstStyle/>
        <a:p>
          <a:endParaRPr lang="es-CL"/>
        </a:p>
      </dgm:t>
    </dgm:pt>
    <dgm:pt modelId="{9FCCF323-15B8-4FDC-B861-08E74DC43C25}">
      <dgm:prSet phldrT="[Texto]" custT="1"/>
      <dgm:spPr/>
      <dgm:t>
        <a:bodyPr/>
        <a:lstStyle/>
        <a:p>
          <a:r>
            <a:rPr lang="es-MX" sz="2400" dirty="0" err="1" smtClean="0">
              <a:latin typeface="+mj-lt"/>
            </a:rPr>
            <a:t>Regulations</a:t>
          </a:r>
          <a:endParaRPr lang="es-CL" sz="2400" dirty="0"/>
        </a:p>
      </dgm:t>
    </dgm:pt>
    <dgm:pt modelId="{BE2A7738-A993-41A9-9070-C2DF119B33CC}" type="parTrans" cxnId="{2D5F3089-5811-4907-B23A-B720419376BD}">
      <dgm:prSet/>
      <dgm:spPr/>
      <dgm:t>
        <a:bodyPr/>
        <a:lstStyle/>
        <a:p>
          <a:endParaRPr lang="es-CL"/>
        </a:p>
      </dgm:t>
    </dgm:pt>
    <dgm:pt modelId="{0F9DFD30-4FB7-4724-B25F-93278F16D2BB}" type="sibTrans" cxnId="{2D5F3089-5811-4907-B23A-B720419376BD}">
      <dgm:prSet/>
      <dgm:spPr/>
      <dgm:t>
        <a:bodyPr/>
        <a:lstStyle/>
        <a:p>
          <a:endParaRPr lang="es-CL"/>
        </a:p>
      </dgm:t>
    </dgm:pt>
    <dgm:pt modelId="{021F2EB7-6D6B-43A5-ADC3-8E8CD7DAB8D7}">
      <dgm:prSet phldrT="[Texto]" custT="1"/>
      <dgm:spPr/>
      <dgm:t>
        <a:bodyPr/>
        <a:lstStyle/>
        <a:p>
          <a:r>
            <a:rPr lang="en-GB" sz="2000" dirty="0" smtClean="0">
              <a:latin typeface="+mj-lt"/>
            </a:rPr>
            <a:t>Agreements between beneficiaries and the agency or fund. </a:t>
          </a:r>
          <a:endParaRPr lang="es-CL" sz="2000" dirty="0">
            <a:latin typeface="+mj-lt"/>
          </a:endParaRPr>
        </a:p>
      </dgm:t>
    </dgm:pt>
    <dgm:pt modelId="{18E6EF50-3D0B-4C54-97A9-D576D4DDAC55}" type="parTrans" cxnId="{7B4C7F9F-4109-4BBA-9202-5C34C8D447A9}">
      <dgm:prSet/>
      <dgm:spPr/>
      <dgm:t>
        <a:bodyPr/>
        <a:lstStyle/>
        <a:p>
          <a:endParaRPr lang="es-CL"/>
        </a:p>
      </dgm:t>
    </dgm:pt>
    <dgm:pt modelId="{8777FBEA-9A36-493F-9DCC-1CE6EC60086E}" type="sibTrans" cxnId="{7B4C7F9F-4109-4BBA-9202-5C34C8D447A9}">
      <dgm:prSet/>
      <dgm:spPr/>
      <dgm:t>
        <a:bodyPr/>
        <a:lstStyle/>
        <a:p>
          <a:endParaRPr lang="es-CL"/>
        </a:p>
      </dgm:t>
    </dgm:pt>
    <dgm:pt modelId="{F215BBBD-0B0D-49D3-BCAF-728C742BE56F}">
      <dgm:prSet custT="1"/>
      <dgm:spPr/>
      <dgm:t>
        <a:bodyPr/>
        <a:lstStyle/>
        <a:p>
          <a:r>
            <a:rPr lang="en-GB" sz="2000" dirty="0" smtClean="0">
              <a:latin typeface="+mj-lt"/>
            </a:rPr>
            <a:t>Contestable Funds for research, with the main purpose of generating knowledge </a:t>
          </a:r>
          <a:r>
            <a:rPr lang="en-GB" sz="2000" dirty="0" smtClean="0">
              <a:latin typeface="+mj-lt"/>
            </a:rPr>
            <a:t>(researchers, </a:t>
          </a:r>
          <a:r>
            <a:rPr lang="en-GB" sz="2000" dirty="0" smtClean="0">
              <a:latin typeface="+mj-lt"/>
            </a:rPr>
            <a:t>universities). </a:t>
          </a:r>
          <a:endParaRPr lang="es-ES" sz="2000" dirty="0">
            <a:latin typeface="+mj-lt"/>
          </a:endParaRPr>
        </a:p>
      </dgm:t>
    </dgm:pt>
    <dgm:pt modelId="{135C483E-0B77-4F10-90C9-3612B03DE8A2}" type="parTrans" cxnId="{440E42E9-48EF-4886-9C93-91CBD60E7DA3}">
      <dgm:prSet/>
      <dgm:spPr/>
      <dgm:t>
        <a:bodyPr/>
        <a:lstStyle/>
        <a:p>
          <a:endParaRPr lang="es-ES"/>
        </a:p>
      </dgm:t>
    </dgm:pt>
    <dgm:pt modelId="{68E60CD8-E1EE-4123-ACB5-0F322029E6B3}" type="sibTrans" cxnId="{440E42E9-48EF-4886-9C93-91CBD60E7DA3}">
      <dgm:prSet/>
      <dgm:spPr/>
      <dgm:t>
        <a:bodyPr/>
        <a:lstStyle/>
        <a:p>
          <a:endParaRPr lang="es-ES"/>
        </a:p>
      </dgm:t>
    </dgm:pt>
    <dgm:pt modelId="{37DDDCB8-642D-4EE0-829B-DC6C76415FF6}">
      <dgm:prSet custT="1"/>
      <dgm:spPr/>
      <dgm:t>
        <a:bodyPr/>
        <a:lstStyle/>
        <a:p>
          <a:r>
            <a:rPr lang="en-GB" sz="2000" dirty="0" smtClean="0">
              <a:latin typeface="+mj-lt"/>
            </a:rPr>
            <a:t>Intellectual Property Law </a:t>
          </a:r>
          <a:endParaRPr lang="es-ES" sz="2000" dirty="0">
            <a:latin typeface="+mj-lt"/>
          </a:endParaRPr>
        </a:p>
      </dgm:t>
    </dgm:pt>
    <dgm:pt modelId="{A817CD36-3DBD-425E-9F1A-94FECD79E8DD}" type="parTrans" cxnId="{44C3437C-57AD-49E5-A436-5652EE1CBD9F}">
      <dgm:prSet/>
      <dgm:spPr/>
      <dgm:t>
        <a:bodyPr/>
        <a:lstStyle/>
        <a:p>
          <a:endParaRPr lang="es-ES"/>
        </a:p>
      </dgm:t>
    </dgm:pt>
    <dgm:pt modelId="{C603C3E3-5A72-4F83-A788-E0EE3B48EF7C}" type="sibTrans" cxnId="{44C3437C-57AD-49E5-A436-5652EE1CBD9F}">
      <dgm:prSet/>
      <dgm:spPr/>
      <dgm:t>
        <a:bodyPr/>
        <a:lstStyle/>
        <a:p>
          <a:endParaRPr lang="es-ES"/>
        </a:p>
      </dgm:t>
    </dgm:pt>
    <dgm:pt modelId="{EB8DD7CC-1018-4AB7-AAA6-5846E4F65E50}">
      <dgm:prSet custT="1"/>
      <dgm:spPr/>
      <dgm:t>
        <a:bodyPr/>
        <a:lstStyle/>
        <a:p>
          <a:r>
            <a:rPr lang="en-GB" sz="2000" dirty="0" smtClean="0">
              <a:latin typeface="+mj-lt"/>
            </a:rPr>
            <a:t>Copyrights  </a:t>
          </a:r>
          <a:endParaRPr lang="es-ES" sz="2000" dirty="0">
            <a:latin typeface="+mj-lt"/>
          </a:endParaRPr>
        </a:p>
      </dgm:t>
    </dgm:pt>
    <dgm:pt modelId="{5E3DA272-35E9-409F-B49E-7EBF875CC9B8}" type="parTrans" cxnId="{431C8901-1C3A-4E94-9796-E26442E52E50}">
      <dgm:prSet/>
      <dgm:spPr/>
      <dgm:t>
        <a:bodyPr/>
        <a:lstStyle/>
        <a:p>
          <a:endParaRPr lang="es-ES"/>
        </a:p>
      </dgm:t>
    </dgm:pt>
    <dgm:pt modelId="{888F6DEA-0D40-4E1B-A253-EFE7AA3B25B4}" type="sibTrans" cxnId="{431C8901-1C3A-4E94-9796-E26442E52E50}">
      <dgm:prSet/>
      <dgm:spPr/>
      <dgm:t>
        <a:bodyPr/>
        <a:lstStyle/>
        <a:p>
          <a:endParaRPr lang="es-ES"/>
        </a:p>
      </dgm:t>
    </dgm:pt>
    <dgm:pt modelId="{66954575-790E-4DF0-9B50-1C4B9BA17A54}">
      <dgm:prSet custT="1"/>
      <dgm:spPr/>
      <dgm:t>
        <a:bodyPr/>
        <a:lstStyle/>
        <a:p>
          <a:r>
            <a:rPr lang="en-GB" sz="2000" dirty="0" smtClean="0">
              <a:latin typeface="+mj-lt"/>
            </a:rPr>
            <a:t>Transparency Law</a:t>
          </a:r>
          <a:endParaRPr lang="es-ES" sz="2000" dirty="0">
            <a:latin typeface="+mj-lt"/>
          </a:endParaRPr>
        </a:p>
      </dgm:t>
    </dgm:pt>
    <dgm:pt modelId="{33C28D00-DF1A-4E74-AA1C-80B265576F0B}" type="parTrans" cxnId="{8153E046-194D-4780-8EA4-C9E2272041E7}">
      <dgm:prSet/>
      <dgm:spPr/>
      <dgm:t>
        <a:bodyPr/>
        <a:lstStyle/>
        <a:p>
          <a:endParaRPr lang="es-ES"/>
        </a:p>
      </dgm:t>
    </dgm:pt>
    <dgm:pt modelId="{1134C241-AA43-4EB9-8F86-E487969DB2B7}" type="sibTrans" cxnId="{8153E046-194D-4780-8EA4-C9E2272041E7}">
      <dgm:prSet/>
      <dgm:spPr/>
      <dgm:t>
        <a:bodyPr/>
        <a:lstStyle/>
        <a:p>
          <a:endParaRPr lang="es-ES"/>
        </a:p>
      </dgm:t>
    </dgm:pt>
    <dgm:pt modelId="{1731E2FB-5687-4E55-AB35-853254299CE1}">
      <dgm:prSet custT="1"/>
      <dgm:spPr/>
      <dgm:t>
        <a:bodyPr/>
        <a:lstStyle/>
        <a:p>
          <a:r>
            <a:rPr lang="en-GB" sz="2000" dirty="0" smtClean="0">
              <a:latin typeface="+mj-lt"/>
            </a:rPr>
            <a:t>International Recommendations OECD, ICSU, CODATA.</a:t>
          </a:r>
          <a:endParaRPr lang="es-ES" sz="2000" dirty="0">
            <a:latin typeface="+mj-lt"/>
          </a:endParaRPr>
        </a:p>
      </dgm:t>
    </dgm:pt>
    <dgm:pt modelId="{4E9BFAA5-D001-40C5-AB5D-DD7A409A5DF4}" type="parTrans" cxnId="{19D5A8A5-0921-4658-A286-95F13903A207}">
      <dgm:prSet/>
      <dgm:spPr/>
      <dgm:t>
        <a:bodyPr/>
        <a:lstStyle/>
        <a:p>
          <a:endParaRPr lang="es-ES"/>
        </a:p>
      </dgm:t>
    </dgm:pt>
    <dgm:pt modelId="{9F488696-E082-48ED-9D82-4CA46979022C}" type="sibTrans" cxnId="{19D5A8A5-0921-4658-A286-95F13903A207}">
      <dgm:prSet/>
      <dgm:spPr/>
      <dgm:t>
        <a:bodyPr/>
        <a:lstStyle/>
        <a:p>
          <a:endParaRPr lang="es-ES"/>
        </a:p>
      </dgm:t>
    </dgm:pt>
    <dgm:pt modelId="{AA26618F-5307-4B24-BC49-4C5C753F13D7}" type="pres">
      <dgm:prSet presAssocID="{D7AE19FA-AACC-4D60-A2B2-88593520DF0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9031D8A6-8507-4F0B-A2D4-0C4B22A2CC21}" type="pres">
      <dgm:prSet presAssocID="{619EBA4E-BA0F-4541-9A30-6851216CCDF4}" presName="composite" presStyleCnt="0"/>
      <dgm:spPr/>
    </dgm:pt>
    <dgm:pt modelId="{B6B8CC60-8424-49B8-8EFF-1A6BA4C32F22}" type="pres">
      <dgm:prSet presAssocID="{619EBA4E-BA0F-4541-9A30-6851216CCDF4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81D6703A-A5B4-4420-AC35-F92C3721F0B0}" type="pres">
      <dgm:prSet presAssocID="{619EBA4E-BA0F-4541-9A30-6851216CCDF4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7376614-F9DB-464B-A533-D386144B340D}" type="pres">
      <dgm:prSet presAssocID="{34191E69-4FDD-4A6F-A182-177072BD2156}" presName="space" presStyleCnt="0"/>
      <dgm:spPr/>
    </dgm:pt>
    <dgm:pt modelId="{3C563BF5-B177-4BA8-ABC6-BE8EB227FD35}" type="pres">
      <dgm:prSet presAssocID="{56CD3A9F-6EA3-4B92-BA3A-3EB976078ADD}" presName="composite" presStyleCnt="0"/>
      <dgm:spPr/>
    </dgm:pt>
    <dgm:pt modelId="{DFAB3C46-7EBC-4B13-8151-2B24B2641467}" type="pres">
      <dgm:prSet presAssocID="{56CD3A9F-6EA3-4B92-BA3A-3EB976078ADD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57092A55-33ED-42A5-9D16-2661A8D7E21F}" type="pres">
      <dgm:prSet presAssocID="{56CD3A9F-6EA3-4B92-BA3A-3EB976078ADD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0979D751-1724-47AC-B4C8-F509E286AF2F}" type="pres">
      <dgm:prSet presAssocID="{B1D41292-F5C4-4469-A8C6-2ABC2FF0E1E0}" presName="space" presStyleCnt="0"/>
      <dgm:spPr/>
    </dgm:pt>
    <dgm:pt modelId="{02B88562-6BCF-4F7C-A3BD-0376914C97F5}" type="pres">
      <dgm:prSet presAssocID="{9FCCF323-15B8-4FDC-B861-08E74DC43C25}" presName="composite" presStyleCnt="0"/>
      <dgm:spPr/>
    </dgm:pt>
    <dgm:pt modelId="{1F58E47D-5700-43CD-AA03-5F7F3F6E0D84}" type="pres">
      <dgm:prSet presAssocID="{9FCCF323-15B8-4FDC-B861-08E74DC43C25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EBE68173-4191-4F81-B9A8-E2B0EBA54679}" type="pres">
      <dgm:prSet presAssocID="{9FCCF323-15B8-4FDC-B861-08E74DC43C25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46B4ADB9-9875-416A-BBA2-F6F13AE9DE70}" type="presOf" srcId="{37DDDCB8-642D-4EE0-829B-DC6C76415FF6}" destId="{EBE68173-4191-4F81-B9A8-E2B0EBA54679}" srcOrd="0" destOrd="1" presId="urn:microsoft.com/office/officeart/2005/8/layout/hList1"/>
    <dgm:cxn modelId="{71FCC7C5-3491-4009-BB1C-7A8B23CF7F30}" srcId="{56CD3A9F-6EA3-4B92-BA3A-3EB976078ADD}" destId="{A62865FF-3F4D-44B1-B168-1897FA244400}" srcOrd="0" destOrd="0" parTransId="{2CC5A365-CE90-4BF6-8850-8BEA10EAE031}" sibTransId="{32728B80-B89D-4046-AF73-B7EEFC190669}"/>
    <dgm:cxn modelId="{8153E046-194D-4780-8EA4-C9E2272041E7}" srcId="{9FCCF323-15B8-4FDC-B861-08E74DC43C25}" destId="{66954575-790E-4DF0-9B50-1C4B9BA17A54}" srcOrd="3" destOrd="0" parTransId="{33C28D00-DF1A-4E74-AA1C-80B265576F0B}" sibTransId="{1134C241-AA43-4EB9-8F86-E487969DB2B7}"/>
    <dgm:cxn modelId="{AA757D26-4561-4E23-9257-6DD3E80AA971}" srcId="{D7AE19FA-AACC-4D60-A2B2-88593520DF0E}" destId="{56CD3A9F-6EA3-4B92-BA3A-3EB976078ADD}" srcOrd="1" destOrd="0" parTransId="{ED678377-B1CA-4A9D-AD77-C5B958657D8F}" sibTransId="{B1D41292-F5C4-4469-A8C6-2ABC2FF0E1E0}"/>
    <dgm:cxn modelId="{A97192F5-E33C-4FD9-B2C9-5ABCD8847AB6}" type="presOf" srcId="{619EBA4E-BA0F-4541-9A30-6851216CCDF4}" destId="{B6B8CC60-8424-49B8-8EFF-1A6BA4C32F22}" srcOrd="0" destOrd="0" presId="urn:microsoft.com/office/officeart/2005/8/layout/hList1"/>
    <dgm:cxn modelId="{458AE02B-A59C-4C32-8BD6-4E6454A4A88D}" srcId="{D7AE19FA-AACC-4D60-A2B2-88593520DF0E}" destId="{619EBA4E-BA0F-4541-9A30-6851216CCDF4}" srcOrd="0" destOrd="0" parTransId="{F7CDF313-2851-41A3-9CE8-18AA64AF45B5}" sibTransId="{34191E69-4FDD-4A6F-A182-177072BD2156}"/>
    <dgm:cxn modelId="{7B4C7F9F-4109-4BBA-9202-5C34C8D447A9}" srcId="{9FCCF323-15B8-4FDC-B861-08E74DC43C25}" destId="{021F2EB7-6D6B-43A5-ADC3-8E8CD7DAB8D7}" srcOrd="0" destOrd="0" parTransId="{18E6EF50-3D0B-4C54-97A9-D576D4DDAC55}" sibTransId="{8777FBEA-9A36-493F-9DCC-1CE6EC60086E}"/>
    <dgm:cxn modelId="{49449B80-8B84-4764-BCA4-E35DA83A0CF3}" type="presOf" srcId="{D7AE19FA-AACC-4D60-A2B2-88593520DF0E}" destId="{AA26618F-5307-4B24-BC49-4C5C753F13D7}" srcOrd="0" destOrd="0" presId="urn:microsoft.com/office/officeart/2005/8/layout/hList1"/>
    <dgm:cxn modelId="{7D4C8A65-BBE3-476F-81EA-390B15220722}" srcId="{619EBA4E-BA0F-4541-9A30-6851216CCDF4}" destId="{AADE0AA3-98C3-4971-A969-7A4C62B0F640}" srcOrd="0" destOrd="0" parTransId="{C2A17029-8C74-4E99-9E9B-63F58E36C8A4}" sibTransId="{EE88C0AE-4B91-4E7E-AEBB-57BE3261927A}"/>
    <dgm:cxn modelId="{19D5A8A5-0921-4658-A286-95F13903A207}" srcId="{9FCCF323-15B8-4FDC-B861-08E74DC43C25}" destId="{1731E2FB-5687-4E55-AB35-853254299CE1}" srcOrd="4" destOrd="0" parTransId="{4E9BFAA5-D001-40C5-AB5D-DD7A409A5DF4}" sibTransId="{9F488696-E082-48ED-9D82-4CA46979022C}"/>
    <dgm:cxn modelId="{B6F0FC64-0894-4099-BF8B-6EE3E0C2666A}" srcId="{56CD3A9F-6EA3-4B92-BA3A-3EB976078ADD}" destId="{D545D879-DA38-4297-99F0-B99ED73C1F94}" srcOrd="1" destOrd="0" parTransId="{4AF627B0-2E75-43DD-AC0F-00B61DA1FA02}" sibTransId="{09AF6181-EA30-4EF5-B77B-3A9CEA57CF18}"/>
    <dgm:cxn modelId="{2D5F3089-5811-4907-B23A-B720419376BD}" srcId="{D7AE19FA-AACC-4D60-A2B2-88593520DF0E}" destId="{9FCCF323-15B8-4FDC-B861-08E74DC43C25}" srcOrd="2" destOrd="0" parTransId="{BE2A7738-A993-41A9-9070-C2DF119B33CC}" sibTransId="{0F9DFD30-4FB7-4724-B25F-93278F16D2BB}"/>
    <dgm:cxn modelId="{0EFCF2DA-3408-4CB2-8897-CD122F636AF8}" type="presOf" srcId="{EB8DD7CC-1018-4AB7-AAA6-5846E4F65E50}" destId="{EBE68173-4191-4F81-B9A8-E2B0EBA54679}" srcOrd="0" destOrd="2" presId="urn:microsoft.com/office/officeart/2005/8/layout/hList1"/>
    <dgm:cxn modelId="{70785937-A677-41D2-A331-B7874E296E6E}" type="presOf" srcId="{A62865FF-3F4D-44B1-B168-1897FA244400}" destId="{57092A55-33ED-42A5-9D16-2661A8D7E21F}" srcOrd="0" destOrd="0" presId="urn:microsoft.com/office/officeart/2005/8/layout/hList1"/>
    <dgm:cxn modelId="{440E42E9-48EF-4886-9C93-91CBD60E7DA3}" srcId="{619EBA4E-BA0F-4541-9A30-6851216CCDF4}" destId="{F215BBBD-0B0D-49D3-BCAF-728C742BE56F}" srcOrd="1" destOrd="0" parTransId="{135C483E-0B77-4F10-90C9-3612B03DE8A2}" sibTransId="{68E60CD8-E1EE-4123-ACB5-0F322029E6B3}"/>
    <dgm:cxn modelId="{E31E4430-7CDB-4086-B8F6-4AE4803554DF}" type="presOf" srcId="{021F2EB7-6D6B-43A5-ADC3-8E8CD7DAB8D7}" destId="{EBE68173-4191-4F81-B9A8-E2B0EBA54679}" srcOrd="0" destOrd="0" presId="urn:microsoft.com/office/officeart/2005/8/layout/hList1"/>
    <dgm:cxn modelId="{44C3437C-57AD-49E5-A436-5652EE1CBD9F}" srcId="{9FCCF323-15B8-4FDC-B861-08E74DC43C25}" destId="{37DDDCB8-642D-4EE0-829B-DC6C76415FF6}" srcOrd="1" destOrd="0" parTransId="{A817CD36-3DBD-425E-9F1A-94FECD79E8DD}" sibTransId="{C603C3E3-5A72-4F83-A788-E0EE3B48EF7C}"/>
    <dgm:cxn modelId="{B2CB49FC-1B28-43B7-8D7F-11BB176816AE}" type="presOf" srcId="{D545D879-DA38-4297-99F0-B99ED73C1F94}" destId="{57092A55-33ED-42A5-9D16-2661A8D7E21F}" srcOrd="0" destOrd="1" presId="urn:microsoft.com/office/officeart/2005/8/layout/hList1"/>
    <dgm:cxn modelId="{9D2CF8BB-3201-407A-9D2A-D80D75537E7E}" type="presOf" srcId="{66954575-790E-4DF0-9B50-1C4B9BA17A54}" destId="{EBE68173-4191-4F81-B9A8-E2B0EBA54679}" srcOrd="0" destOrd="3" presId="urn:microsoft.com/office/officeart/2005/8/layout/hList1"/>
    <dgm:cxn modelId="{2990DC49-84E6-4EE8-9DA5-A7EE9C9E8354}" type="presOf" srcId="{1731E2FB-5687-4E55-AB35-853254299CE1}" destId="{EBE68173-4191-4F81-B9A8-E2B0EBA54679}" srcOrd="0" destOrd="4" presId="urn:microsoft.com/office/officeart/2005/8/layout/hList1"/>
    <dgm:cxn modelId="{BD89E883-DA58-4A3D-BB1E-E539EC0D46EE}" type="presOf" srcId="{F215BBBD-0B0D-49D3-BCAF-728C742BE56F}" destId="{81D6703A-A5B4-4420-AC35-F92C3721F0B0}" srcOrd="0" destOrd="1" presId="urn:microsoft.com/office/officeart/2005/8/layout/hList1"/>
    <dgm:cxn modelId="{FB998461-9239-4C39-B852-53833F685D70}" type="presOf" srcId="{56CD3A9F-6EA3-4B92-BA3A-3EB976078ADD}" destId="{DFAB3C46-7EBC-4B13-8151-2B24B2641467}" srcOrd="0" destOrd="0" presId="urn:microsoft.com/office/officeart/2005/8/layout/hList1"/>
    <dgm:cxn modelId="{CEE08BD5-918C-479E-A1ED-A06CFB0D4E57}" type="presOf" srcId="{9FCCF323-15B8-4FDC-B861-08E74DC43C25}" destId="{1F58E47D-5700-43CD-AA03-5F7F3F6E0D84}" srcOrd="0" destOrd="0" presId="urn:microsoft.com/office/officeart/2005/8/layout/hList1"/>
    <dgm:cxn modelId="{AF8F5D2D-8363-44BF-B064-C9C9558C6CAF}" type="presOf" srcId="{AADE0AA3-98C3-4971-A969-7A4C62B0F640}" destId="{81D6703A-A5B4-4420-AC35-F92C3721F0B0}" srcOrd="0" destOrd="0" presId="urn:microsoft.com/office/officeart/2005/8/layout/hList1"/>
    <dgm:cxn modelId="{431C8901-1C3A-4E94-9796-E26442E52E50}" srcId="{9FCCF323-15B8-4FDC-B861-08E74DC43C25}" destId="{EB8DD7CC-1018-4AB7-AAA6-5846E4F65E50}" srcOrd="2" destOrd="0" parTransId="{5E3DA272-35E9-409F-B49E-7EBF875CC9B8}" sibTransId="{888F6DEA-0D40-4E1B-A253-EFE7AA3B25B4}"/>
    <dgm:cxn modelId="{F3B757C8-8BDF-4AA9-B331-7657CF7FA353}" type="presParOf" srcId="{AA26618F-5307-4B24-BC49-4C5C753F13D7}" destId="{9031D8A6-8507-4F0B-A2D4-0C4B22A2CC21}" srcOrd="0" destOrd="0" presId="urn:microsoft.com/office/officeart/2005/8/layout/hList1"/>
    <dgm:cxn modelId="{CC74C306-1C26-45EF-A838-08D8A7397D8C}" type="presParOf" srcId="{9031D8A6-8507-4F0B-A2D4-0C4B22A2CC21}" destId="{B6B8CC60-8424-49B8-8EFF-1A6BA4C32F22}" srcOrd="0" destOrd="0" presId="urn:microsoft.com/office/officeart/2005/8/layout/hList1"/>
    <dgm:cxn modelId="{351512FE-EC89-4B23-A276-62F66039EB0B}" type="presParOf" srcId="{9031D8A6-8507-4F0B-A2D4-0C4B22A2CC21}" destId="{81D6703A-A5B4-4420-AC35-F92C3721F0B0}" srcOrd="1" destOrd="0" presId="urn:microsoft.com/office/officeart/2005/8/layout/hList1"/>
    <dgm:cxn modelId="{BD7FC0AB-E5DF-40D6-B348-09CFD834DCAE}" type="presParOf" srcId="{AA26618F-5307-4B24-BC49-4C5C753F13D7}" destId="{37376614-F9DB-464B-A533-D386144B340D}" srcOrd="1" destOrd="0" presId="urn:microsoft.com/office/officeart/2005/8/layout/hList1"/>
    <dgm:cxn modelId="{926BBEBA-6B06-40E4-8998-B90500B1FC2E}" type="presParOf" srcId="{AA26618F-5307-4B24-BC49-4C5C753F13D7}" destId="{3C563BF5-B177-4BA8-ABC6-BE8EB227FD35}" srcOrd="2" destOrd="0" presId="urn:microsoft.com/office/officeart/2005/8/layout/hList1"/>
    <dgm:cxn modelId="{0D6BB84D-90DD-4318-97FC-C4A8C147C437}" type="presParOf" srcId="{3C563BF5-B177-4BA8-ABC6-BE8EB227FD35}" destId="{DFAB3C46-7EBC-4B13-8151-2B24B2641467}" srcOrd="0" destOrd="0" presId="urn:microsoft.com/office/officeart/2005/8/layout/hList1"/>
    <dgm:cxn modelId="{AD8FE52F-9ECA-4786-B51E-AA7BCAE42C71}" type="presParOf" srcId="{3C563BF5-B177-4BA8-ABC6-BE8EB227FD35}" destId="{57092A55-33ED-42A5-9D16-2661A8D7E21F}" srcOrd="1" destOrd="0" presId="urn:microsoft.com/office/officeart/2005/8/layout/hList1"/>
    <dgm:cxn modelId="{FDE1DC9C-2430-4D34-8296-6F6AF56C8017}" type="presParOf" srcId="{AA26618F-5307-4B24-BC49-4C5C753F13D7}" destId="{0979D751-1724-47AC-B4C8-F509E286AF2F}" srcOrd="3" destOrd="0" presId="urn:microsoft.com/office/officeart/2005/8/layout/hList1"/>
    <dgm:cxn modelId="{EE88BD06-9CD7-4982-AA0A-756BCC04DFE1}" type="presParOf" srcId="{AA26618F-5307-4B24-BC49-4C5C753F13D7}" destId="{02B88562-6BCF-4F7C-A3BD-0376914C97F5}" srcOrd="4" destOrd="0" presId="urn:microsoft.com/office/officeart/2005/8/layout/hList1"/>
    <dgm:cxn modelId="{AC541C6C-AD7A-4CB1-9F67-A453DAAF75D6}" type="presParOf" srcId="{02B88562-6BCF-4F7C-A3BD-0376914C97F5}" destId="{1F58E47D-5700-43CD-AA03-5F7F3F6E0D84}" srcOrd="0" destOrd="0" presId="urn:microsoft.com/office/officeart/2005/8/layout/hList1"/>
    <dgm:cxn modelId="{0A08F629-46B3-4305-81D4-9C23ADB2595E}" type="presParOf" srcId="{02B88562-6BCF-4F7C-A3BD-0376914C97F5}" destId="{EBE68173-4191-4F81-B9A8-E2B0EBA54679}" srcOrd="1" destOrd="0" presId="urn:microsoft.com/office/officeart/2005/8/layout/hList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C4384D2-6B1D-45C9-B7B6-A5AE920A402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7EF43139-060A-4F51-A960-845E7C798545}">
      <dgm:prSet phldrT="[Texto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n-GB" sz="2000" dirty="0" smtClean="0">
              <a:solidFill>
                <a:schemeClr val="tx1"/>
              </a:solidFill>
              <a:latin typeface="+mj-lt"/>
            </a:rPr>
            <a:t>A new challenge is set by the implementation of </a:t>
          </a:r>
          <a:r>
            <a:rPr lang="en-GB" sz="2000" b="1" u="sng" dirty="0" smtClean="0">
              <a:solidFill>
                <a:schemeClr val="tx1"/>
              </a:solidFill>
              <a:latin typeface="+mj-lt"/>
            </a:rPr>
            <a:t>National Strategies for Development of Management of Research Data and Information</a:t>
          </a:r>
          <a:r>
            <a:rPr lang="en-GB" sz="2000" dirty="0" smtClean="0">
              <a:solidFill>
                <a:schemeClr val="tx1"/>
              </a:solidFill>
              <a:latin typeface="+mj-lt"/>
            </a:rPr>
            <a:t> produced in Chile through public funding. </a:t>
          </a:r>
          <a:endParaRPr lang="es-CL" sz="2400" dirty="0">
            <a:solidFill>
              <a:schemeClr val="tx1"/>
            </a:solidFill>
            <a:latin typeface="+mj-lt"/>
          </a:endParaRPr>
        </a:p>
      </dgm:t>
    </dgm:pt>
    <dgm:pt modelId="{B086ACFA-C03D-4361-B80A-422AE8AC6A24}" type="parTrans" cxnId="{E33D6A41-8CC6-4A27-8924-9698244D8963}">
      <dgm:prSet/>
      <dgm:spPr/>
      <dgm:t>
        <a:bodyPr/>
        <a:lstStyle/>
        <a:p>
          <a:endParaRPr lang="es-CL"/>
        </a:p>
      </dgm:t>
    </dgm:pt>
    <dgm:pt modelId="{07E4EA76-E9D0-4F24-842D-600699E7EEB0}" type="sibTrans" cxnId="{E33D6A41-8CC6-4A27-8924-9698244D8963}">
      <dgm:prSet/>
      <dgm:spPr/>
      <dgm:t>
        <a:bodyPr/>
        <a:lstStyle/>
        <a:p>
          <a:endParaRPr lang="es-CL"/>
        </a:p>
      </dgm:t>
    </dgm:pt>
    <dgm:pt modelId="{09A02B38-74E5-4025-8B8F-DDE66A9F266D}">
      <dgm:prSet phldrT="[Texto]" custT="1"/>
      <dgm:spPr/>
      <dgm:t>
        <a:bodyPr/>
        <a:lstStyle/>
        <a:p>
          <a:r>
            <a:rPr lang="es-MX" sz="1800" b="1" dirty="0" smtClean="0">
              <a:solidFill>
                <a:schemeClr val="tx2">
                  <a:lumMod val="60000"/>
                  <a:lumOff val="40000"/>
                </a:schemeClr>
              </a:solidFill>
              <a:latin typeface="Calibri" pitchFamily="34" charset="0"/>
            </a:rPr>
            <a:t>THAT ALLOW:</a:t>
          </a:r>
          <a:endParaRPr lang="es-CL" sz="1800" b="1" dirty="0">
            <a:solidFill>
              <a:schemeClr val="tx2">
                <a:lumMod val="60000"/>
                <a:lumOff val="40000"/>
              </a:schemeClr>
            </a:solidFill>
            <a:latin typeface="Calibri" pitchFamily="34" charset="0"/>
          </a:endParaRPr>
        </a:p>
      </dgm:t>
    </dgm:pt>
    <dgm:pt modelId="{83C46665-AD65-4584-BBA5-873179BD24D8}" type="parTrans" cxnId="{DA658D63-80B0-4424-AAEA-71EA7A47A7D4}">
      <dgm:prSet/>
      <dgm:spPr/>
      <dgm:t>
        <a:bodyPr/>
        <a:lstStyle/>
        <a:p>
          <a:endParaRPr lang="es-CL"/>
        </a:p>
      </dgm:t>
    </dgm:pt>
    <dgm:pt modelId="{3C005367-AE6D-4976-B717-7DB8DA0DF169}" type="sibTrans" cxnId="{DA658D63-80B0-4424-AAEA-71EA7A47A7D4}">
      <dgm:prSet/>
      <dgm:spPr/>
      <dgm:t>
        <a:bodyPr/>
        <a:lstStyle/>
        <a:p>
          <a:endParaRPr lang="es-CL"/>
        </a:p>
      </dgm:t>
    </dgm:pt>
    <dgm:pt modelId="{EB24DF22-AD50-45DD-AD1B-F85AB0BB5D5F}" type="pres">
      <dgm:prSet presAssocID="{3C4384D2-6B1D-45C9-B7B6-A5AE920A402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5A01C2D7-3F14-41F0-B97B-2A0D44C32AB9}" type="pres">
      <dgm:prSet presAssocID="{7EF43139-060A-4F51-A960-845E7C798545}" presName="parentText" presStyleLbl="node1" presStyleIdx="0" presStyleCnt="1" custScaleY="106852" custLinFactY="-2090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862E9E7A-4584-4770-A19F-D6B1A0A4A00D}" type="pres">
      <dgm:prSet presAssocID="{7EF43139-060A-4F51-A960-845E7C798545}" presName="childText" presStyleLbl="revTx" presStyleIdx="0" presStyleCnt="1" custLinFactNeighborY="-94157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0C1B4E1C-C68E-4906-9C0E-7353B6E8A45A}" type="presOf" srcId="{09A02B38-74E5-4025-8B8F-DDE66A9F266D}" destId="{862E9E7A-4584-4770-A19F-D6B1A0A4A00D}" srcOrd="0" destOrd="0" presId="urn:microsoft.com/office/officeart/2005/8/layout/vList2"/>
    <dgm:cxn modelId="{E8491EAF-4242-4C5C-BB7F-18F3791CA3E9}" type="presOf" srcId="{7EF43139-060A-4F51-A960-845E7C798545}" destId="{5A01C2D7-3F14-41F0-B97B-2A0D44C32AB9}" srcOrd="0" destOrd="0" presId="urn:microsoft.com/office/officeart/2005/8/layout/vList2"/>
    <dgm:cxn modelId="{53EBAC80-F1EA-427C-8591-C6C24B4D9048}" type="presOf" srcId="{3C4384D2-6B1D-45C9-B7B6-A5AE920A402A}" destId="{EB24DF22-AD50-45DD-AD1B-F85AB0BB5D5F}" srcOrd="0" destOrd="0" presId="urn:microsoft.com/office/officeart/2005/8/layout/vList2"/>
    <dgm:cxn modelId="{E33D6A41-8CC6-4A27-8924-9698244D8963}" srcId="{3C4384D2-6B1D-45C9-B7B6-A5AE920A402A}" destId="{7EF43139-060A-4F51-A960-845E7C798545}" srcOrd="0" destOrd="0" parTransId="{B086ACFA-C03D-4361-B80A-422AE8AC6A24}" sibTransId="{07E4EA76-E9D0-4F24-842D-600699E7EEB0}"/>
    <dgm:cxn modelId="{DA658D63-80B0-4424-AAEA-71EA7A47A7D4}" srcId="{7EF43139-060A-4F51-A960-845E7C798545}" destId="{09A02B38-74E5-4025-8B8F-DDE66A9F266D}" srcOrd="0" destOrd="0" parTransId="{83C46665-AD65-4584-BBA5-873179BD24D8}" sibTransId="{3C005367-AE6D-4976-B717-7DB8DA0DF169}"/>
    <dgm:cxn modelId="{F37CED4B-8AAA-4DE6-B94E-7FEED4CFD247}" type="presParOf" srcId="{EB24DF22-AD50-45DD-AD1B-F85AB0BB5D5F}" destId="{5A01C2D7-3F14-41F0-B97B-2A0D44C32AB9}" srcOrd="0" destOrd="0" presId="urn:microsoft.com/office/officeart/2005/8/layout/vList2"/>
    <dgm:cxn modelId="{782B5058-E11D-4017-95B9-28F0D9A5DEE4}" type="presParOf" srcId="{EB24DF22-AD50-45DD-AD1B-F85AB0BB5D5F}" destId="{862E9E7A-4584-4770-A19F-D6B1A0A4A00D}" srcOrd="1" destOrd="0" presId="urn:microsoft.com/office/officeart/2005/8/layout/vList2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3FAC372-B1C8-485E-B8EB-E8B66BA6598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49FAA3CC-69A0-427D-A172-7D907B79F7F8}">
      <dgm:prSet phldrT="[Texto]" custT="1"/>
      <dgm:spPr/>
      <dgm:t>
        <a:bodyPr/>
        <a:lstStyle/>
        <a:p>
          <a:r>
            <a:rPr lang="es-MX" sz="2800" dirty="0" smtClean="0">
              <a:latin typeface="+mj-lt"/>
            </a:rPr>
            <a:t>1.- </a:t>
          </a:r>
          <a:r>
            <a:rPr lang="es-MX" sz="2800" dirty="0" err="1" smtClean="0">
              <a:latin typeface="+mj-lt"/>
            </a:rPr>
            <a:t>Proposal</a:t>
          </a:r>
          <a:r>
            <a:rPr lang="es-MX" sz="2800" dirty="0" smtClean="0">
              <a:latin typeface="+mj-lt"/>
            </a:rPr>
            <a:t> of </a:t>
          </a:r>
          <a:r>
            <a:rPr lang="es-MX" sz="2800" dirty="0" err="1" smtClean="0">
              <a:latin typeface="+mj-lt"/>
            </a:rPr>
            <a:t>Program</a:t>
          </a:r>
          <a:r>
            <a:rPr lang="es-MX" sz="2800" dirty="0" smtClean="0">
              <a:latin typeface="+mj-lt"/>
            </a:rPr>
            <a:t> of Management of </a:t>
          </a:r>
          <a:r>
            <a:rPr lang="es-MX" sz="2800" dirty="0" err="1" smtClean="0">
              <a:latin typeface="+mj-lt"/>
            </a:rPr>
            <a:t>Research</a:t>
          </a:r>
          <a:r>
            <a:rPr lang="es-MX" sz="2800" dirty="0" smtClean="0">
              <a:latin typeface="+mj-lt"/>
            </a:rPr>
            <a:t> Data and </a:t>
          </a:r>
          <a:r>
            <a:rPr lang="es-MX" sz="2800" dirty="0" err="1" smtClean="0">
              <a:latin typeface="+mj-lt"/>
            </a:rPr>
            <a:t>Scientific</a:t>
          </a:r>
          <a:r>
            <a:rPr lang="es-MX" sz="2800" dirty="0" smtClean="0">
              <a:latin typeface="+mj-lt"/>
            </a:rPr>
            <a:t> </a:t>
          </a:r>
          <a:r>
            <a:rPr lang="es-MX" sz="2800" dirty="0" err="1" smtClean="0">
              <a:latin typeface="+mj-lt"/>
            </a:rPr>
            <a:t>Information</a:t>
          </a:r>
          <a:r>
            <a:rPr lang="es-MX" sz="2800" dirty="0" smtClean="0">
              <a:latin typeface="+mj-lt"/>
            </a:rPr>
            <a:t> </a:t>
          </a:r>
          <a:r>
            <a:rPr lang="es-MX" sz="2800" dirty="0" err="1" smtClean="0">
              <a:latin typeface="+mj-lt"/>
            </a:rPr>
            <a:t>Generated</a:t>
          </a:r>
          <a:r>
            <a:rPr lang="es-MX" sz="2800" dirty="0" smtClean="0">
              <a:latin typeface="+mj-lt"/>
            </a:rPr>
            <a:t> </a:t>
          </a:r>
          <a:r>
            <a:rPr lang="es-MX" sz="2800" dirty="0" err="1" smtClean="0">
              <a:latin typeface="+mj-lt"/>
            </a:rPr>
            <a:t>from</a:t>
          </a:r>
          <a:r>
            <a:rPr lang="es-MX" sz="2800" dirty="0" smtClean="0">
              <a:latin typeface="+mj-lt"/>
            </a:rPr>
            <a:t> </a:t>
          </a:r>
          <a:r>
            <a:rPr lang="es-MX" sz="2800" dirty="0" err="1" smtClean="0">
              <a:latin typeface="+mj-lt"/>
            </a:rPr>
            <a:t>Public</a:t>
          </a:r>
          <a:r>
            <a:rPr lang="es-MX" sz="2800" dirty="0" smtClean="0">
              <a:latin typeface="+mj-lt"/>
            </a:rPr>
            <a:t> </a:t>
          </a:r>
          <a:r>
            <a:rPr lang="es-MX" sz="2800" dirty="0" err="1" smtClean="0">
              <a:latin typeface="+mj-lt"/>
            </a:rPr>
            <a:t>Funding</a:t>
          </a:r>
          <a:r>
            <a:rPr lang="es-MX" sz="2800" dirty="0" smtClean="0">
              <a:latin typeface="+mj-lt"/>
            </a:rPr>
            <a:t>.</a:t>
          </a:r>
          <a:r>
            <a:rPr lang="es-MX" sz="2800" dirty="0" smtClean="0"/>
            <a:t> </a:t>
          </a:r>
          <a:endParaRPr lang="es-CL" sz="2800" dirty="0"/>
        </a:p>
      </dgm:t>
    </dgm:pt>
    <dgm:pt modelId="{F7B38B01-D067-4F01-8541-BBCE1DDF36B6}" type="parTrans" cxnId="{B24A530D-AAFC-42F0-BE63-80A4E479D4F4}">
      <dgm:prSet/>
      <dgm:spPr/>
      <dgm:t>
        <a:bodyPr/>
        <a:lstStyle/>
        <a:p>
          <a:endParaRPr lang="es-CL"/>
        </a:p>
      </dgm:t>
    </dgm:pt>
    <dgm:pt modelId="{A2C6D300-5DE2-466B-9761-8FC99139AC32}" type="sibTrans" cxnId="{B24A530D-AAFC-42F0-BE63-80A4E479D4F4}">
      <dgm:prSet/>
      <dgm:spPr/>
      <dgm:t>
        <a:bodyPr/>
        <a:lstStyle/>
        <a:p>
          <a:endParaRPr lang="es-CL"/>
        </a:p>
      </dgm:t>
    </dgm:pt>
    <dgm:pt modelId="{6712A527-C8B2-4E19-8DA3-9C20B6F95A20}">
      <dgm:prSet phldrT="[Texto]" custT="1"/>
      <dgm:spPr/>
      <dgm:t>
        <a:bodyPr/>
        <a:lstStyle/>
        <a:p>
          <a:r>
            <a:rPr lang="es-MX" sz="2800" b="0" dirty="0" smtClean="0">
              <a:solidFill>
                <a:schemeClr val="bg1"/>
              </a:solidFill>
              <a:latin typeface="+mj-lt"/>
              <a:ea typeface="ＭＳ Ｐゴシック" pitchFamily="-109" charset="-128"/>
            </a:rPr>
            <a:t>3.-Design of </a:t>
          </a:r>
          <a:r>
            <a:rPr lang="es-MX" sz="2800" b="0" dirty="0" err="1" smtClean="0">
              <a:solidFill>
                <a:schemeClr val="bg1"/>
              </a:solidFill>
              <a:latin typeface="+mj-lt"/>
              <a:ea typeface="ＭＳ Ｐゴシック" pitchFamily="-109" charset="-128"/>
            </a:rPr>
            <a:t>Institutional</a:t>
          </a:r>
          <a:r>
            <a:rPr lang="es-MX" sz="2800" b="0" dirty="0" smtClean="0">
              <a:solidFill>
                <a:schemeClr val="bg1"/>
              </a:solidFill>
              <a:latin typeface="+mj-lt"/>
              <a:ea typeface="ＭＳ Ｐゴシック" pitchFamily="-109" charset="-128"/>
            </a:rPr>
            <a:t> </a:t>
          </a:r>
          <a:r>
            <a:rPr lang="es-MX" sz="2800" b="0" dirty="0" err="1" smtClean="0">
              <a:solidFill>
                <a:schemeClr val="bg1"/>
              </a:solidFill>
              <a:latin typeface="+mj-lt"/>
              <a:ea typeface="ＭＳ Ｐゴシック" pitchFamily="-109" charset="-128"/>
            </a:rPr>
            <a:t>Policy</a:t>
          </a:r>
          <a:r>
            <a:rPr lang="es-MX" sz="2800" b="0" dirty="0" smtClean="0">
              <a:solidFill>
                <a:schemeClr val="bg1"/>
              </a:solidFill>
              <a:latin typeface="+mj-lt"/>
              <a:ea typeface="ＭＳ Ｐゴシック" pitchFamily="-109" charset="-128"/>
            </a:rPr>
            <a:t> </a:t>
          </a:r>
          <a:r>
            <a:rPr lang="es-MX" sz="2800" b="0" dirty="0" err="1" smtClean="0">
              <a:solidFill>
                <a:schemeClr val="bg1"/>
              </a:solidFill>
              <a:latin typeface="+mj-lt"/>
              <a:ea typeface="ＭＳ Ｐゴシック" pitchFamily="-109" charset="-128"/>
            </a:rPr>
            <a:t>for</a:t>
          </a:r>
          <a:r>
            <a:rPr lang="es-MX" sz="2800" b="0" dirty="0" smtClean="0">
              <a:solidFill>
                <a:schemeClr val="bg1"/>
              </a:solidFill>
              <a:latin typeface="+mj-lt"/>
              <a:ea typeface="ＭＳ Ｐゴシック" pitchFamily="-109" charset="-128"/>
            </a:rPr>
            <a:t> Management of Data and </a:t>
          </a:r>
          <a:r>
            <a:rPr lang="es-MX" sz="2800" b="0" dirty="0" err="1" smtClean="0">
              <a:solidFill>
                <a:schemeClr val="bg1"/>
              </a:solidFill>
              <a:latin typeface="+mj-lt"/>
              <a:ea typeface="ＭＳ Ｐゴシック" pitchFamily="-109" charset="-128"/>
            </a:rPr>
            <a:t>Scientific</a:t>
          </a:r>
          <a:r>
            <a:rPr lang="es-MX" sz="2800" b="0" dirty="0" smtClean="0">
              <a:solidFill>
                <a:schemeClr val="bg1"/>
              </a:solidFill>
              <a:latin typeface="+mj-lt"/>
              <a:ea typeface="ＭＳ Ｐゴシック" pitchFamily="-109" charset="-128"/>
            </a:rPr>
            <a:t> </a:t>
          </a:r>
          <a:r>
            <a:rPr lang="es-MX" sz="2800" b="0" dirty="0" err="1" smtClean="0">
              <a:solidFill>
                <a:schemeClr val="bg1"/>
              </a:solidFill>
              <a:latin typeface="+mj-lt"/>
              <a:ea typeface="ＭＳ Ｐゴシック" pitchFamily="-109" charset="-128"/>
            </a:rPr>
            <a:t>Information</a:t>
          </a:r>
          <a:endParaRPr lang="es-CL" sz="2800" b="0" dirty="0">
            <a:solidFill>
              <a:schemeClr val="bg1"/>
            </a:solidFill>
            <a:latin typeface="+mj-lt"/>
          </a:endParaRPr>
        </a:p>
      </dgm:t>
    </dgm:pt>
    <dgm:pt modelId="{74008FAF-6265-4198-93FC-466E20ECEABC}" type="parTrans" cxnId="{20F455F5-B0AE-499D-8539-C0EC3A59D5EE}">
      <dgm:prSet/>
      <dgm:spPr/>
      <dgm:t>
        <a:bodyPr/>
        <a:lstStyle/>
        <a:p>
          <a:endParaRPr lang="es-CL"/>
        </a:p>
      </dgm:t>
    </dgm:pt>
    <dgm:pt modelId="{00121B2B-2819-4959-9EB7-100ADA2BEFB1}" type="sibTrans" cxnId="{20F455F5-B0AE-499D-8539-C0EC3A59D5EE}">
      <dgm:prSet/>
      <dgm:spPr/>
      <dgm:t>
        <a:bodyPr/>
        <a:lstStyle/>
        <a:p>
          <a:endParaRPr lang="es-CL"/>
        </a:p>
      </dgm:t>
    </dgm:pt>
    <dgm:pt modelId="{22AA0F57-8CEC-4DE6-BF23-1BC8FC840753}">
      <dgm:prSet phldrT="[Texto]" custT="1"/>
      <dgm:spPr/>
      <dgm:t>
        <a:bodyPr/>
        <a:lstStyle/>
        <a:p>
          <a:r>
            <a:rPr lang="es-MX" sz="2800" b="0" dirty="0" smtClean="0">
              <a:solidFill>
                <a:schemeClr val="bg1"/>
              </a:solidFill>
              <a:latin typeface="+mj-lt"/>
              <a:ea typeface="ＭＳ Ｐゴシック" pitchFamily="-109" charset="-128"/>
            </a:rPr>
            <a:t>2.- </a:t>
          </a:r>
          <a:r>
            <a:rPr lang="es-MX" sz="2800" b="0" dirty="0" err="1" smtClean="0">
              <a:solidFill>
                <a:schemeClr val="bg1"/>
              </a:solidFill>
              <a:latin typeface="+mj-lt"/>
              <a:ea typeface="ＭＳ Ｐゴシック" pitchFamily="-109" charset="-128"/>
            </a:rPr>
            <a:t>Study</a:t>
          </a:r>
          <a:r>
            <a:rPr lang="es-MX" sz="2800" b="0" dirty="0" smtClean="0">
              <a:solidFill>
                <a:schemeClr val="bg1"/>
              </a:solidFill>
              <a:latin typeface="+mj-lt"/>
              <a:ea typeface="ＭＳ Ｐゴシック" pitchFamily="-109" charset="-128"/>
            </a:rPr>
            <a:t> </a:t>
          </a:r>
          <a:r>
            <a:rPr lang="es-MX" sz="2800" b="0" dirty="0" err="1" smtClean="0">
              <a:solidFill>
                <a:schemeClr val="bg1"/>
              </a:solidFill>
              <a:latin typeface="+mj-lt"/>
              <a:ea typeface="ＭＳ Ｐゴシック" pitchFamily="-109" charset="-128"/>
            </a:rPr>
            <a:t>on</a:t>
          </a:r>
          <a:r>
            <a:rPr lang="es-MX" sz="2800" b="0" dirty="0" smtClean="0">
              <a:solidFill>
                <a:schemeClr val="bg1"/>
              </a:solidFill>
              <a:latin typeface="+mj-lt"/>
              <a:ea typeface="ＭＳ Ｐゴシック" pitchFamily="-109" charset="-128"/>
            </a:rPr>
            <a:t> </a:t>
          </a:r>
          <a:r>
            <a:rPr lang="es-MX" sz="2800" b="0" dirty="0" err="1" smtClean="0">
              <a:solidFill>
                <a:schemeClr val="bg1"/>
              </a:solidFill>
              <a:latin typeface="+mj-lt"/>
              <a:ea typeface="ＭＳ Ｐゴシック" pitchFamily="-109" charset="-128"/>
            </a:rPr>
            <a:t>the</a:t>
          </a:r>
          <a:r>
            <a:rPr lang="es-MX" sz="2800" b="0" dirty="0" smtClean="0">
              <a:solidFill>
                <a:schemeClr val="bg1"/>
              </a:solidFill>
              <a:latin typeface="+mj-lt"/>
              <a:ea typeface="ＭＳ Ｐゴシック" pitchFamily="-109" charset="-128"/>
            </a:rPr>
            <a:t> </a:t>
          </a:r>
          <a:r>
            <a:rPr lang="es-MX" sz="2800" b="0" dirty="0" err="1" smtClean="0">
              <a:solidFill>
                <a:schemeClr val="bg1"/>
              </a:solidFill>
              <a:latin typeface="+mj-lt"/>
              <a:ea typeface="ＭＳ Ｐゴシック" pitchFamily="-109" charset="-128"/>
            </a:rPr>
            <a:t>State</a:t>
          </a:r>
          <a:r>
            <a:rPr lang="es-MX" sz="2800" b="0" dirty="0" smtClean="0">
              <a:solidFill>
                <a:schemeClr val="bg1"/>
              </a:solidFill>
              <a:latin typeface="+mj-lt"/>
              <a:ea typeface="ＭＳ Ｐゴシック" pitchFamily="-109" charset="-128"/>
            </a:rPr>
            <a:t> of </a:t>
          </a:r>
          <a:r>
            <a:rPr lang="es-MX" sz="2800" b="0" dirty="0" err="1" smtClean="0">
              <a:solidFill>
                <a:schemeClr val="bg1"/>
              </a:solidFill>
              <a:latin typeface="+mj-lt"/>
              <a:ea typeface="ＭＳ Ｐゴシック" pitchFamily="-109" charset="-128"/>
            </a:rPr>
            <a:t>the</a:t>
          </a:r>
          <a:r>
            <a:rPr lang="es-MX" sz="2800" b="0" dirty="0" smtClean="0">
              <a:solidFill>
                <a:schemeClr val="bg1"/>
              </a:solidFill>
              <a:latin typeface="+mj-lt"/>
              <a:ea typeface="ＭＳ Ｐゴシック" pitchFamily="-109" charset="-128"/>
            </a:rPr>
            <a:t> Art  in Access of Data and </a:t>
          </a:r>
          <a:r>
            <a:rPr lang="es-MX" sz="2800" b="0" dirty="0" err="1" smtClean="0">
              <a:solidFill>
                <a:schemeClr val="bg1"/>
              </a:solidFill>
              <a:latin typeface="+mj-lt"/>
              <a:ea typeface="ＭＳ Ｐゴシック" pitchFamily="-109" charset="-128"/>
            </a:rPr>
            <a:t>Scientific</a:t>
          </a:r>
          <a:r>
            <a:rPr lang="es-MX" sz="2800" b="0" dirty="0" smtClean="0">
              <a:solidFill>
                <a:schemeClr val="bg1"/>
              </a:solidFill>
              <a:latin typeface="+mj-lt"/>
              <a:ea typeface="ＭＳ Ｐゴシック" pitchFamily="-109" charset="-128"/>
            </a:rPr>
            <a:t> </a:t>
          </a:r>
          <a:r>
            <a:rPr lang="es-MX" sz="2800" b="0" dirty="0" err="1" smtClean="0">
              <a:solidFill>
                <a:schemeClr val="bg1"/>
              </a:solidFill>
              <a:latin typeface="+mj-lt"/>
              <a:ea typeface="ＭＳ Ｐゴシック" pitchFamily="-109" charset="-128"/>
            </a:rPr>
            <a:t>Information</a:t>
          </a:r>
          <a:r>
            <a:rPr lang="es-MX" sz="2800" b="0" dirty="0" smtClean="0">
              <a:solidFill>
                <a:schemeClr val="bg1"/>
              </a:solidFill>
              <a:latin typeface="+mj-lt"/>
              <a:ea typeface="ＭＳ Ｐゴシック" pitchFamily="-109" charset="-128"/>
            </a:rPr>
            <a:t> </a:t>
          </a:r>
          <a:r>
            <a:rPr lang="es-MX" sz="2800" b="0" dirty="0" err="1" smtClean="0">
              <a:solidFill>
                <a:schemeClr val="bg1"/>
              </a:solidFill>
              <a:latin typeface="+mj-lt"/>
              <a:ea typeface="ＭＳ Ｐゴシック" pitchFamily="-109" charset="-128"/>
            </a:rPr>
            <a:t>Generated</a:t>
          </a:r>
          <a:r>
            <a:rPr lang="es-MX" sz="2800" b="0" dirty="0" smtClean="0">
              <a:solidFill>
                <a:schemeClr val="bg1"/>
              </a:solidFill>
              <a:latin typeface="+mj-lt"/>
              <a:ea typeface="ＭＳ Ｐゴシック" pitchFamily="-109" charset="-128"/>
            </a:rPr>
            <a:t> </a:t>
          </a:r>
          <a:r>
            <a:rPr lang="es-MX" sz="2800" b="0" dirty="0" err="1" smtClean="0">
              <a:solidFill>
                <a:schemeClr val="bg1"/>
              </a:solidFill>
              <a:latin typeface="+mj-lt"/>
              <a:ea typeface="ＭＳ Ｐゴシック" pitchFamily="-109" charset="-128"/>
            </a:rPr>
            <a:t>from</a:t>
          </a:r>
          <a:r>
            <a:rPr lang="es-MX" sz="2800" b="0" dirty="0" smtClean="0">
              <a:solidFill>
                <a:schemeClr val="bg1"/>
              </a:solidFill>
              <a:latin typeface="+mj-lt"/>
              <a:ea typeface="ＭＳ Ｐゴシック" pitchFamily="-109" charset="-128"/>
            </a:rPr>
            <a:t> </a:t>
          </a:r>
          <a:r>
            <a:rPr lang="es-MX" sz="2800" b="0" dirty="0" err="1" smtClean="0">
              <a:solidFill>
                <a:schemeClr val="bg1"/>
              </a:solidFill>
              <a:latin typeface="+mj-lt"/>
              <a:ea typeface="ＭＳ Ｐゴシック" pitchFamily="-109" charset="-128"/>
            </a:rPr>
            <a:t>Public</a:t>
          </a:r>
          <a:r>
            <a:rPr lang="es-MX" sz="2800" b="0" dirty="0" smtClean="0">
              <a:solidFill>
                <a:schemeClr val="bg1"/>
              </a:solidFill>
              <a:latin typeface="+mj-lt"/>
              <a:ea typeface="ＭＳ Ｐゴシック" pitchFamily="-109" charset="-128"/>
            </a:rPr>
            <a:t> </a:t>
          </a:r>
          <a:r>
            <a:rPr lang="es-MX" sz="2800" b="0" dirty="0" err="1" smtClean="0">
              <a:solidFill>
                <a:schemeClr val="bg1"/>
              </a:solidFill>
              <a:latin typeface="+mj-lt"/>
              <a:ea typeface="ＭＳ Ｐゴシック" pitchFamily="-109" charset="-128"/>
            </a:rPr>
            <a:t>Funding</a:t>
          </a:r>
          <a:r>
            <a:rPr lang="es-MX" sz="2800" b="0" dirty="0" smtClean="0">
              <a:solidFill>
                <a:schemeClr val="bg1"/>
              </a:solidFill>
              <a:latin typeface="+mj-lt"/>
              <a:ea typeface="ＭＳ Ｐゴシック" pitchFamily="-109" charset="-128"/>
            </a:rPr>
            <a:t>.</a:t>
          </a:r>
          <a:endParaRPr lang="es-CL" sz="2800" b="0" dirty="0">
            <a:solidFill>
              <a:schemeClr val="bg1"/>
            </a:solidFill>
            <a:latin typeface="+mj-lt"/>
          </a:endParaRPr>
        </a:p>
      </dgm:t>
    </dgm:pt>
    <dgm:pt modelId="{1CEFA4D9-C869-44E7-A7A5-1D36AD16ABDC}" type="parTrans" cxnId="{6808B164-453A-4CED-A8EE-441660F51FB8}">
      <dgm:prSet/>
      <dgm:spPr/>
      <dgm:t>
        <a:bodyPr/>
        <a:lstStyle/>
        <a:p>
          <a:endParaRPr lang="es-CL"/>
        </a:p>
      </dgm:t>
    </dgm:pt>
    <dgm:pt modelId="{61EAE8DC-3381-4252-9642-F885542FB8C2}" type="sibTrans" cxnId="{6808B164-453A-4CED-A8EE-441660F51FB8}">
      <dgm:prSet/>
      <dgm:spPr/>
      <dgm:t>
        <a:bodyPr/>
        <a:lstStyle/>
        <a:p>
          <a:endParaRPr lang="es-CL"/>
        </a:p>
      </dgm:t>
    </dgm:pt>
    <dgm:pt modelId="{58343F74-8322-40F0-98D8-FCFDC5F6B37D}" type="pres">
      <dgm:prSet presAssocID="{73FAC372-B1C8-485E-B8EB-E8B66BA6598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D7256237-950D-4A26-960E-03DB38D8B6F3}" type="pres">
      <dgm:prSet presAssocID="{49FAA3CC-69A0-427D-A172-7D907B79F7F8}" presName="parentText" presStyleLbl="node1" presStyleIdx="0" presStyleCnt="3" custLinFactY="-16350" custLinFactNeighborX="-994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A08DAE60-8D9D-472D-87E8-8E5C2E848D1E}" type="pres">
      <dgm:prSet presAssocID="{A2C6D300-5DE2-466B-9761-8FC99139AC32}" presName="spacer" presStyleCnt="0"/>
      <dgm:spPr/>
    </dgm:pt>
    <dgm:pt modelId="{D52922B5-8D70-4FA0-9EB5-5F5D8D750D3B}" type="pres">
      <dgm:prSet presAssocID="{6712A527-C8B2-4E19-8DA3-9C20B6F95A20}" presName="parentText" presStyleLbl="node1" presStyleIdx="1" presStyleCnt="3" custLinFactY="167239" custLinFactNeighborX="0" custLinFactNeighborY="200000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1CFE6B2-1857-4105-99EC-183265DB721F}" type="pres">
      <dgm:prSet presAssocID="{00121B2B-2819-4959-9EB7-100ADA2BEFB1}" presName="spacer" presStyleCnt="0"/>
      <dgm:spPr/>
    </dgm:pt>
    <dgm:pt modelId="{6196B626-A543-4ED4-BA40-46FCC7652372}" type="pres">
      <dgm:prSet presAssocID="{22AA0F57-8CEC-4DE6-BF23-1BC8FC840753}" presName="parentText" presStyleLbl="node1" presStyleIdx="2" presStyleCnt="3" custLinFactY="-97170" custLinFactNeighborX="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F19A3515-288C-4372-A0DD-BDFB9B924C17}" type="presOf" srcId="{22AA0F57-8CEC-4DE6-BF23-1BC8FC840753}" destId="{6196B626-A543-4ED4-BA40-46FCC7652372}" srcOrd="0" destOrd="0" presId="urn:microsoft.com/office/officeart/2005/8/layout/vList2"/>
    <dgm:cxn modelId="{B24A530D-AAFC-42F0-BE63-80A4E479D4F4}" srcId="{73FAC372-B1C8-485E-B8EB-E8B66BA65981}" destId="{49FAA3CC-69A0-427D-A172-7D907B79F7F8}" srcOrd="0" destOrd="0" parTransId="{F7B38B01-D067-4F01-8541-BBCE1DDF36B6}" sibTransId="{A2C6D300-5DE2-466B-9761-8FC99139AC32}"/>
    <dgm:cxn modelId="{FA71E5CE-884C-418C-BA70-9C200D24DDBE}" type="presOf" srcId="{49FAA3CC-69A0-427D-A172-7D907B79F7F8}" destId="{D7256237-950D-4A26-960E-03DB38D8B6F3}" srcOrd="0" destOrd="0" presId="urn:microsoft.com/office/officeart/2005/8/layout/vList2"/>
    <dgm:cxn modelId="{6808B164-453A-4CED-A8EE-441660F51FB8}" srcId="{73FAC372-B1C8-485E-B8EB-E8B66BA65981}" destId="{22AA0F57-8CEC-4DE6-BF23-1BC8FC840753}" srcOrd="2" destOrd="0" parTransId="{1CEFA4D9-C869-44E7-A7A5-1D36AD16ABDC}" sibTransId="{61EAE8DC-3381-4252-9642-F885542FB8C2}"/>
    <dgm:cxn modelId="{19AC694D-D385-40BA-B7AE-EBD333273013}" type="presOf" srcId="{6712A527-C8B2-4E19-8DA3-9C20B6F95A20}" destId="{D52922B5-8D70-4FA0-9EB5-5F5D8D750D3B}" srcOrd="0" destOrd="0" presId="urn:microsoft.com/office/officeart/2005/8/layout/vList2"/>
    <dgm:cxn modelId="{20F455F5-B0AE-499D-8539-C0EC3A59D5EE}" srcId="{73FAC372-B1C8-485E-B8EB-E8B66BA65981}" destId="{6712A527-C8B2-4E19-8DA3-9C20B6F95A20}" srcOrd="1" destOrd="0" parTransId="{74008FAF-6265-4198-93FC-466E20ECEABC}" sibTransId="{00121B2B-2819-4959-9EB7-100ADA2BEFB1}"/>
    <dgm:cxn modelId="{FFEA13F0-643A-49F5-9F2F-48E2F5F8DBB4}" type="presOf" srcId="{73FAC372-B1C8-485E-B8EB-E8B66BA65981}" destId="{58343F74-8322-40F0-98D8-FCFDC5F6B37D}" srcOrd="0" destOrd="0" presId="urn:microsoft.com/office/officeart/2005/8/layout/vList2"/>
    <dgm:cxn modelId="{78070F42-EE1D-43EC-BF3D-B25078CE7C9F}" type="presParOf" srcId="{58343F74-8322-40F0-98D8-FCFDC5F6B37D}" destId="{D7256237-950D-4A26-960E-03DB38D8B6F3}" srcOrd="0" destOrd="0" presId="urn:microsoft.com/office/officeart/2005/8/layout/vList2"/>
    <dgm:cxn modelId="{4F568654-658A-473A-9548-E299EA0E77CF}" type="presParOf" srcId="{58343F74-8322-40F0-98D8-FCFDC5F6B37D}" destId="{A08DAE60-8D9D-472D-87E8-8E5C2E848D1E}" srcOrd="1" destOrd="0" presId="urn:microsoft.com/office/officeart/2005/8/layout/vList2"/>
    <dgm:cxn modelId="{B62E0F8C-D9B7-4FF1-A0D4-033BAC4ACCC2}" type="presParOf" srcId="{58343F74-8322-40F0-98D8-FCFDC5F6B37D}" destId="{D52922B5-8D70-4FA0-9EB5-5F5D8D750D3B}" srcOrd="2" destOrd="0" presId="urn:microsoft.com/office/officeart/2005/8/layout/vList2"/>
    <dgm:cxn modelId="{486DE1C0-0B4D-4AAE-A6B7-54278BC5A2BC}" type="presParOf" srcId="{58343F74-8322-40F0-98D8-FCFDC5F6B37D}" destId="{21CFE6B2-1857-4105-99EC-183265DB721F}" srcOrd="3" destOrd="0" presId="urn:microsoft.com/office/officeart/2005/8/layout/vList2"/>
    <dgm:cxn modelId="{05174719-559D-4AFE-BC37-7E34D3C027B4}" type="presParOf" srcId="{58343F74-8322-40F0-98D8-FCFDC5F6B37D}" destId="{6196B626-A543-4ED4-BA40-46FCC765237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C4384D2-6B1D-45C9-B7B6-A5AE920A402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7EF43139-060A-4F51-A960-845E7C798545}">
      <dgm:prSet phldrT="[Texto]" custT="1"/>
      <dgm:spPr/>
      <dgm:t>
        <a:bodyPr/>
        <a:lstStyle/>
        <a:p>
          <a:r>
            <a:rPr lang="en-GB" sz="2000" b="1" dirty="0" smtClean="0">
              <a:latin typeface="+mj-lt"/>
            </a:rPr>
            <a:t>INSTITUTIONAL FRAME :  </a:t>
          </a:r>
          <a:r>
            <a:rPr lang="en-GB" sz="2000" dirty="0" smtClean="0">
              <a:latin typeface="+mj-lt"/>
            </a:rPr>
            <a:t>It must respond to a need of the country in this matter, with a broader vision for development of science &amp; technology and innovation.</a:t>
          </a:r>
          <a:endParaRPr lang="es-CL" sz="2400" dirty="0">
            <a:latin typeface="+mj-lt"/>
          </a:endParaRPr>
        </a:p>
      </dgm:t>
    </dgm:pt>
    <dgm:pt modelId="{B086ACFA-C03D-4361-B80A-422AE8AC6A24}" type="parTrans" cxnId="{E33D6A41-8CC6-4A27-8924-9698244D8963}">
      <dgm:prSet/>
      <dgm:spPr/>
      <dgm:t>
        <a:bodyPr/>
        <a:lstStyle/>
        <a:p>
          <a:endParaRPr lang="es-CL"/>
        </a:p>
      </dgm:t>
    </dgm:pt>
    <dgm:pt modelId="{07E4EA76-E9D0-4F24-842D-600699E7EEB0}" type="sibTrans" cxnId="{E33D6A41-8CC6-4A27-8924-9698244D8963}">
      <dgm:prSet/>
      <dgm:spPr/>
      <dgm:t>
        <a:bodyPr/>
        <a:lstStyle/>
        <a:p>
          <a:endParaRPr lang="es-CL"/>
        </a:p>
      </dgm:t>
    </dgm:pt>
    <dgm:pt modelId="{09A02B38-74E5-4025-8B8F-DDE66A9F266D}">
      <dgm:prSet phldrT="[Texto]"/>
      <dgm:spPr/>
      <dgm:t>
        <a:bodyPr/>
        <a:lstStyle/>
        <a:p>
          <a:endParaRPr lang="es-CL" b="1" dirty="0">
            <a:solidFill>
              <a:schemeClr val="tx2">
                <a:lumMod val="60000"/>
                <a:lumOff val="40000"/>
              </a:schemeClr>
            </a:solidFill>
            <a:latin typeface="Calibri" pitchFamily="34" charset="0"/>
          </a:endParaRPr>
        </a:p>
      </dgm:t>
    </dgm:pt>
    <dgm:pt modelId="{83C46665-AD65-4584-BBA5-873179BD24D8}" type="parTrans" cxnId="{DA658D63-80B0-4424-AAEA-71EA7A47A7D4}">
      <dgm:prSet/>
      <dgm:spPr/>
      <dgm:t>
        <a:bodyPr/>
        <a:lstStyle/>
        <a:p>
          <a:endParaRPr lang="es-CL"/>
        </a:p>
      </dgm:t>
    </dgm:pt>
    <dgm:pt modelId="{3C005367-AE6D-4976-B717-7DB8DA0DF169}" type="sibTrans" cxnId="{DA658D63-80B0-4424-AAEA-71EA7A47A7D4}">
      <dgm:prSet/>
      <dgm:spPr/>
      <dgm:t>
        <a:bodyPr/>
        <a:lstStyle/>
        <a:p>
          <a:endParaRPr lang="es-CL"/>
        </a:p>
      </dgm:t>
    </dgm:pt>
    <dgm:pt modelId="{32C3B91F-0CF1-4E61-9056-4995A01B70A4}">
      <dgm:prSet phldrT="[Texto]" custT="1"/>
      <dgm:spPr/>
      <dgm:t>
        <a:bodyPr/>
        <a:lstStyle/>
        <a:p>
          <a:r>
            <a:rPr lang="en-GB" sz="2000" b="1" dirty="0" smtClean="0">
              <a:latin typeface="+mj-lt"/>
            </a:rPr>
            <a:t>NATIONAL AND INTERNATIONAL LINKAGES:  </a:t>
          </a:r>
          <a:r>
            <a:rPr lang="en-GB" sz="2000" dirty="0" smtClean="0">
              <a:latin typeface="+mj-lt"/>
            </a:rPr>
            <a:t>Incentive for development of national and international networks</a:t>
          </a:r>
          <a:r>
            <a:rPr lang="es-MX" sz="2000" dirty="0" smtClean="0">
              <a:latin typeface="+mj-lt"/>
            </a:rPr>
            <a:t>.</a:t>
          </a:r>
          <a:endParaRPr lang="es-CL" sz="2000" dirty="0">
            <a:latin typeface="+mj-lt"/>
          </a:endParaRPr>
        </a:p>
      </dgm:t>
    </dgm:pt>
    <dgm:pt modelId="{286C1073-A65D-4185-A0D6-2BE1BCFA5CE3}" type="parTrans" cxnId="{B3BD49E9-72F6-47C6-82F6-4B76D8A1D41F}">
      <dgm:prSet/>
      <dgm:spPr/>
      <dgm:t>
        <a:bodyPr/>
        <a:lstStyle/>
        <a:p>
          <a:endParaRPr lang="es-CL"/>
        </a:p>
      </dgm:t>
    </dgm:pt>
    <dgm:pt modelId="{15ECC011-B1B3-4FB1-AF93-EE1446004A48}" type="sibTrans" cxnId="{B3BD49E9-72F6-47C6-82F6-4B76D8A1D41F}">
      <dgm:prSet/>
      <dgm:spPr/>
      <dgm:t>
        <a:bodyPr/>
        <a:lstStyle/>
        <a:p>
          <a:endParaRPr lang="es-CL"/>
        </a:p>
      </dgm:t>
    </dgm:pt>
    <dgm:pt modelId="{9BCC4FB6-62DF-4B5E-B10B-E43C3D69CCC7}">
      <dgm:prSet phldrT="[Texto]" phldr="1"/>
      <dgm:spPr/>
      <dgm:t>
        <a:bodyPr/>
        <a:lstStyle/>
        <a:p>
          <a:endParaRPr lang="es-CL" dirty="0"/>
        </a:p>
      </dgm:t>
    </dgm:pt>
    <dgm:pt modelId="{0ECEE6FC-E5A5-4B8C-A33E-6A3AF0A91CB7}" type="parTrans" cxnId="{96DCED14-77A5-41A9-B610-C2355B5A4775}">
      <dgm:prSet/>
      <dgm:spPr/>
      <dgm:t>
        <a:bodyPr/>
        <a:lstStyle/>
        <a:p>
          <a:endParaRPr lang="es-CL"/>
        </a:p>
      </dgm:t>
    </dgm:pt>
    <dgm:pt modelId="{8F7BB4A1-EEDA-4D0E-9958-D23EEC4A98B9}" type="sibTrans" cxnId="{96DCED14-77A5-41A9-B610-C2355B5A4775}">
      <dgm:prSet/>
      <dgm:spPr/>
      <dgm:t>
        <a:bodyPr/>
        <a:lstStyle/>
        <a:p>
          <a:endParaRPr lang="es-CL"/>
        </a:p>
      </dgm:t>
    </dgm:pt>
    <dgm:pt modelId="{AD2429D0-7E91-4860-B798-AF6D7F4617FA}">
      <dgm:prSet custT="1"/>
      <dgm:spPr/>
      <dgm:t>
        <a:bodyPr/>
        <a:lstStyle/>
        <a:p>
          <a:r>
            <a:rPr lang="en-GB" sz="2000" b="1" dirty="0" smtClean="0">
              <a:latin typeface="+mj-lt"/>
            </a:rPr>
            <a:t>SPECIFIC STUDIES: </a:t>
          </a:r>
          <a:r>
            <a:rPr lang="en-GB" sz="2000" dirty="0" smtClean="0">
              <a:latin typeface="+mj-lt"/>
            </a:rPr>
            <a:t> Basic inputs for decision-making and generation of policies</a:t>
          </a:r>
          <a:r>
            <a:rPr lang="es-ES" sz="2000" dirty="0" smtClean="0">
              <a:solidFill>
                <a:schemeClr val="bg1"/>
              </a:solidFill>
              <a:latin typeface="+mj-lt"/>
            </a:rPr>
            <a:t>. </a:t>
          </a:r>
        </a:p>
      </dgm:t>
    </dgm:pt>
    <dgm:pt modelId="{13C98976-C1CB-4BC3-B424-3DB841A5538F}" type="parTrans" cxnId="{20A78676-D8E7-42C4-A74E-82180C44FF9C}">
      <dgm:prSet/>
      <dgm:spPr/>
      <dgm:t>
        <a:bodyPr/>
        <a:lstStyle/>
        <a:p>
          <a:endParaRPr lang="es-CL"/>
        </a:p>
      </dgm:t>
    </dgm:pt>
    <dgm:pt modelId="{E5F79A47-C2FC-40F3-92CA-2B88F4EB8603}" type="sibTrans" cxnId="{20A78676-D8E7-42C4-A74E-82180C44FF9C}">
      <dgm:prSet/>
      <dgm:spPr/>
      <dgm:t>
        <a:bodyPr/>
        <a:lstStyle/>
        <a:p>
          <a:endParaRPr lang="es-CL"/>
        </a:p>
      </dgm:t>
    </dgm:pt>
    <dgm:pt modelId="{DD6F4C01-63E7-401B-AA49-8CED6CBFD548}">
      <dgm:prSet phldrT="[Texto]" custT="1"/>
      <dgm:spPr/>
      <dgm:t>
        <a:bodyPr/>
        <a:lstStyle/>
        <a:p>
          <a:r>
            <a:rPr lang="en-GB" sz="2000" b="1" dirty="0" smtClean="0">
              <a:latin typeface="+mj-lt"/>
            </a:rPr>
            <a:t>HUMAN CAPITAL: </a:t>
          </a:r>
          <a:r>
            <a:rPr lang="en-GB" sz="2000" dirty="0" smtClean="0">
              <a:latin typeface="+mj-lt"/>
            </a:rPr>
            <a:t>Development of instruments allowing for specialization of professionals in these areas</a:t>
          </a:r>
          <a:r>
            <a:rPr lang="es-MX" sz="2000" dirty="0" smtClean="0">
              <a:latin typeface="+mj-lt"/>
            </a:rPr>
            <a:t>.</a:t>
          </a:r>
          <a:endParaRPr lang="es-CL" sz="2000" dirty="0">
            <a:latin typeface="+mj-lt"/>
          </a:endParaRPr>
        </a:p>
      </dgm:t>
    </dgm:pt>
    <dgm:pt modelId="{601468CF-D1BA-4EB2-B28F-75B5C6BF3B67}" type="parTrans" cxnId="{074703AF-C9D7-4DD0-A491-3F7072C1D195}">
      <dgm:prSet/>
      <dgm:spPr/>
      <dgm:t>
        <a:bodyPr/>
        <a:lstStyle/>
        <a:p>
          <a:endParaRPr lang="es-CL"/>
        </a:p>
      </dgm:t>
    </dgm:pt>
    <dgm:pt modelId="{DA3D5BCD-3153-4FDC-80EC-05A94FAA2DF9}" type="sibTrans" cxnId="{074703AF-C9D7-4DD0-A491-3F7072C1D195}">
      <dgm:prSet/>
      <dgm:spPr/>
      <dgm:t>
        <a:bodyPr/>
        <a:lstStyle/>
        <a:p>
          <a:endParaRPr lang="es-CL"/>
        </a:p>
      </dgm:t>
    </dgm:pt>
    <dgm:pt modelId="{EB24DF22-AD50-45DD-AD1B-F85AB0BB5D5F}" type="pres">
      <dgm:prSet presAssocID="{3C4384D2-6B1D-45C9-B7B6-A5AE920A402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5A01C2D7-3F14-41F0-B97B-2A0D44C32AB9}" type="pres">
      <dgm:prSet presAssocID="{7EF43139-060A-4F51-A960-845E7C798545}" presName="parentText" presStyleLbl="node1" presStyleIdx="0" presStyleCnt="4" custScaleY="121000" custLinFactNeighborX="-5556" custLinFactNeighborY="661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862E9E7A-4584-4770-A19F-D6B1A0A4A00D}" type="pres">
      <dgm:prSet presAssocID="{7EF43139-060A-4F51-A960-845E7C798545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62FDC9A3-8491-4123-81DA-441030837317}" type="pres">
      <dgm:prSet presAssocID="{AD2429D0-7E91-4860-B798-AF6D7F4617FA}" presName="parentText" presStyleLbl="node1" presStyleIdx="1" presStyleCnt="4" custLinFactY="-19924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A7FC13A5-681D-497F-8E9E-C5EDC2347C7A}" type="pres">
      <dgm:prSet presAssocID="{E5F79A47-C2FC-40F3-92CA-2B88F4EB8603}" presName="spacer" presStyleCnt="0"/>
      <dgm:spPr/>
    </dgm:pt>
    <dgm:pt modelId="{C8BB892A-6839-4883-9BF8-A13348BE98D9}" type="pres">
      <dgm:prSet presAssocID="{32C3B91F-0CF1-4E61-9056-4995A01B70A4}" presName="parentText" presStyleLbl="node1" presStyleIdx="2" presStyleCnt="4" custLinFactY="-1596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9F6BF2E2-6308-4967-97F1-001431A36AC3}" type="pres">
      <dgm:prSet presAssocID="{32C3B91F-0CF1-4E61-9056-4995A01B70A4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DEB3A0B-F694-482F-ADD2-CABE63801807}" type="pres">
      <dgm:prSet presAssocID="{DD6F4C01-63E7-401B-AA49-8CED6CBFD548}" presName="parentText" presStyleLbl="node1" presStyleIdx="3" presStyleCnt="4" custLinFactY="-2353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074703AF-C9D7-4DD0-A491-3F7072C1D195}" srcId="{3C4384D2-6B1D-45C9-B7B6-A5AE920A402A}" destId="{DD6F4C01-63E7-401B-AA49-8CED6CBFD548}" srcOrd="3" destOrd="0" parTransId="{601468CF-D1BA-4EB2-B28F-75B5C6BF3B67}" sibTransId="{DA3D5BCD-3153-4FDC-80EC-05A94FAA2DF9}"/>
    <dgm:cxn modelId="{E33D6A41-8CC6-4A27-8924-9698244D8963}" srcId="{3C4384D2-6B1D-45C9-B7B6-A5AE920A402A}" destId="{7EF43139-060A-4F51-A960-845E7C798545}" srcOrd="0" destOrd="0" parTransId="{B086ACFA-C03D-4361-B80A-422AE8AC6A24}" sibTransId="{07E4EA76-E9D0-4F24-842D-600699E7EEB0}"/>
    <dgm:cxn modelId="{DA658D63-80B0-4424-AAEA-71EA7A47A7D4}" srcId="{7EF43139-060A-4F51-A960-845E7C798545}" destId="{09A02B38-74E5-4025-8B8F-DDE66A9F266D}" srcOrd="0" destOrd="0" parTransId="{83C46665-AD65-4584-BBA5-873179BD24D8}" sibTransId="{3C005367-AE6D-4976-B717-7DB8DA0DF169}"/>
    <dgm:cxn modelId="{C03E1302-1E7B-4C28-AB59-91F469314D9E}" type="presOf" srcId="{3C4384D2-6B1D-45C9-B7B6-A5AE920A402A}" destId="{EB24DF22-AD50-45DD-AD1B-F85AB0BB5D5F}" srcOrd="0" destOrd="0" presId="urn:microsoft.com/office/officeart/2005/8/layout/vList2"/>
    <dgm:cxn modelId="{4547F242-ED87-4883-B647-4A84162B2DF0}" type="presOf" srcId="{7EF43139-060A-4F51-A960-845E7C798545}" destId="{5A01C2D7-3F14-41F0-B97B-2A0D44C32AB9}" srcOrd="0" destOrd="0" presId="urn:microsoft.com/office/officeart/2005/8/layout/vList2"/>
    <dgm:cxn modelId="{E451002C-F229-49E1-BD43-151A46672470}" type="presOf" srcId="{AD2429D0-7E91-4860-B798-AF6D7F4617FA}" destId="{62FDC9A3-8491-4123-81DA-441030837317}" srcOrd="0" destOrd="0" presId="urn:microsoft.com/office/officeart/2005/8/layout/vList2"/>
    <dgm:cxn modelId="{289970E7-BC73-46D1-B22F-0EDCAD7CA5E7}" type="presOf" srcId="{9BCC4FB6-62DF-4B5E-B10B-E43C3D69CCC7}" destId="{9F6BF2E2-6308-4967-97F1-001431A36AC3}" srcOrd="0" destOrd="0" presId="urn:microsoft.com/office/officeart/2005/8/layout/vList2"/>
    <dgm:cxn modelId="{20A78676-D8E7-42C4-A74E-82180C44FF9C}" srcId="{3C4384D2-6B1D-45C9-B7B6-A5AE920A402A}" destId="{AD2429D0-7E91-4860-B798-AF6D7F4617FA}" srcOrd="1" destOrd="0" parTransId="{13C98976-C1CB-4BC3-B424-3DB841A5538F}" sibTransId="{E5F79A47-C2FC-40F3-92CA-2B88F4EB8603}"/>
    <dgm:cxn modelId="{6C6A65FF-2AAC-4722-B788-D13F8E51B3E1}" type="presOf" srcId="{DD6F4C01-63E7-401B-AA49-8CED6CBFD548}" destId="{3DEB3A0B-F694-482F-ADD2-CABE63801807}" srcOrd="0" destOrd="0" presId="urn:microsoft.com/office/officeart/2005/8/layout/vList2"/>
    <dgm:cxn modelId="{7529CEC2-1C40-4CAA-8866-E8CA3E81BA60}" type="presOf" srcId="{32C3B91F-0CF1-4E61-9056-4995A01B70A4}" destId="{C8BB892A-6839-4883-9BF8-A13348BE98D9}" srcOrd="0" destOrd="0" presId="urn:microsoft.com/office/officeart/2005/8/layout/vList2"/>
    <dgm:cxn modelId="{C0F09544-24DB-4EFE-BD8B-62BEA0F60128}" type="presOf" srcId="{09A02B38-74E5-4025-8B8F-DDE66A9F266D}" destId="{862E9E7A-4584-4770-A19F-D6B1A0A4A00D}" srcOrd="0" destOrd="0" presId="urn:microsoft.com/office/officeart/2005/8/layout/vList2"/>
    <dgm:cxn modelId="{B3BD49E9-72F6-47C6-82F6-4B76D8A1D41F}" srcId="{3C4384D2-6B1D-45C9-B7B6-A5AE920A402A}" destId="{32C3B91F-0CF1-4E61-9056-4995A01B70A4}" srcOrd="2" destOrd="0" parTransId="{286C1073-A65D-4185-A0D6-2BE1BCFA5CE3}" sibTransId="{15ECC011-B1B3-4FB1-AF93-EE1446004A48}"/>
    <dgm:cxn modelId="{96DCED14-77A5-41A9-B610-C2355B5A4775}" srcId="{32C3B91F-0CF1-4E61-9056-4995A01B70A4}" destId="{9BCC4FB6-62DF-4B5E-B10B-E43C3D69CCC7}" srcOrd="0" destOrd="0" parTransId="{0ECEE6FC-E5A5-4B8C-A33E-6A3AF0A91CB7}" sibTransId="{8F7BB4A1-EEDA-4D0E-9958-D23EEC4A98B9}"/>
    <dgm:cxn modelId="{94042566-E972-4920-B838-308C4CE75930}" type="presParOf" srcId="{EB24DF22-AD50-45DD-AD1B-F85AB0BB5D5F}" destId="{5A01C2D7-3F14-41F0-B97B-2A0D44C32AB9}" srcOrd="0" destOrd="0" presId="urn:microsoft.com/office/officeart/2005/8/layout/vList2"/>
    <dgm:cxn modelId="{8F47E6E9-8170-4207-8DA2-0FF38CD43F70}" type="presParOf" srcId="{EB24DF22-AD50-45DD-AD1B-F85AB0BB5D5F}" destId="{862E9E7A-4584-4770-A19F-D6B1A0A4A00D}" srcOrd="1" destOrd="0" presId="urn:microsoft.com/office/officeart/2005/8/layout/vList2"/>
    <dgm:cxn modelId="{68C3246B-5210-45FC-9911-261A957D9563}" type="presParOf" srcId="{EB24DF22-AD50-45DD-AD1B-F85AB0BB5D5F}" destId="{62FDC9A3-8491-4123-81DA-441030837317}" srcOrd="2" destOrd="0" presId="urn:microsoft.com/office/officeart/2005/8/layout/vList2"/>
    <dgm:cxn modelId="{ACA32AD3-B53E-4E68-9163-F9F0A70E458C}" type="presParOf" srcId="{EB24DF22-AD50-45DD-AD1B-F85AB0BB5D5F}" destId="{A7FC13A5-681D-497F-8E9E-C5EDC2347C7A}" srcOrd="3" destOrd="0" presId="urn:microsoft.com/office/officeart/2005/8/layout/vList2"/>
    <dgm:cxn modelId="{DEB679AC-E732-49E0-97AA-EC9930135655}" type="presParOf" srcId="{EB24DF22-AD50-45DD-AD1B-F85AB0BB5D5F}" destId="{C8BB892A-6839-4883-9BF8-A13348BE98D9}" srcOrd="4" destOrd="0" presId="urn:microsoft.com/office/officeart/2005/8/layout/vList2"/>
    <dgm:cxn modelId="{ED769A96-E7C8-4F3A-A888-0A7A91C9831E}" type="presParOf" srcId="{EB24DF22-AD50-45DD-AD1B-F85AB0BB5D5F}" destId="{9F6BF2E2-6308-4967-97F1-001431A36AC3}" srcOrd="5" destOrd="0" presId="urn:microsoft.com/office/officeart/2005/8/layout/vList2"/>
    <dgm:cxn modelId="{8ECFC996-AFFE-4F57-B889-0F862A9D4314}" type="presParOf" srcId="{EB24DF22-AD50-45DD-AD1B-F85AB0BB5D5F}" destId="{3DEB3A0B-F694-482F-ADD2-CABE63801807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5A1C379-F2BE-46A2-89DE-0A31C28BF64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AC3F7F1E-01DD-4F88-A536-3FDA9841D96F}">
      <dgm:prSet phldrT="[Texto]" custT="1"/>
      <dgm:spPr/>
      <dgm:t>
        <a:bodyPr/>
        <a:lstStyle/>
        <a:p>
          <a:r>
            <a:rPr lang="es-MX" sz="2400" dirty="0" smtClean="0">
              <a:latin typeface="+mj-lt"/>
            </a:rPr>
            <a:t>INSTITUTIONAL FRAME</a:t>
          </a:r>
          <a:endParaRPr lang="es-CL" sz="2400" dirty="0">
            <a:latin typeface="+mj-lt"/>
          </a:endParaRPr>
        </a:p>
      </dgm:t>
    </dgm:pt>
    <dgm:pt modelId="{7239C564-8A02-4A85-AAF5-2CF443B9D12F}" type="parTrans" cxnId="{4BB0BEE8-A38C-489F-BFA5-584EFC225934}">
      <dgm:prSet/>
      <dgm:spPr/>
      <dgm:t>
        <a:bodyPr/>
        <a:lstStyle/>
        <a:p>
          <a:endParaRPr lang="es-CL"/>
        </a:p>
      </dgm:t>
    </dgm:pt>
    <dgm:pt modelId="{3CBE0D88-A502-419C-B427-7C11517A7948}" type="sibTrans" cxnId="{4BB0BEE8-A38C-489F-BFA5-584EFC225934}">
      <dgm:prSet/>
      <dgm:spPr/>
      <dgm:t>
        <a:bodyPr/>
        <a:lstStyle/>
        <a:p>
          <a:endParaRPr lang="es-CL"/>
        </a:p>
      </dgm:t>
    </dgm:pt>
    <dgm:pt modelId="{35EE3A83-BF0F-48FE-AE20-33DB1E98D8FF}">
      <dgm:prSet phldrT="[Texto]" custT="1"/>
      <dgm:spPr/>
      <dgm:t>
        <a:bodyPr/>
        <a:lstStyle/>
        <a:p>
          <a:r>
            <a:rPr lang="es-MX" sz="2400" dirty="0" smtClean="0">
              <a:latin typeface="+mj-lt"/>
            </a:rPr>
            <a:t>HUMAN CAPITAL </a:t>
          </a:r>
          <a:endParaRPr lang="es-CL" sz="2400" dirty="0">
            <a:latin typeface="+mj-lt"/>
          </a:endParaRPr>
        </a:p>
      </dgm:t>
    </dgm:pt>
    <dgm:pt modelId="{03C2003D-BFA9-4207-9C21-4F619F853607}" type="parTrans" cxnId="{10EE1AF9-E849-40D0-AE04-84BC6670926A}">
      <dgm:prSet/>
      <dgm:spPr/>
      <dgm:t>
        <a:bodyPr/>
        <a:lstStyle/>
        <a:p>
          <a:endParaRPr lang="es-CL"/>
        </a:p>
      </dgm:t>
    </dgm:pt>
    <dgm:pt modelId="{8DF61DD5-5C37-4727-B8DB-B7378CBF2224}" type="sibTrans" cxnId="{10EE1AF9-E849-40D0-AE04-84BC6670926A}">
      <dgm:prSet/>
      <dgm:spPr/>
      <dgm:t>
        <a:bodyPr/>
        <a:lstStyle/>
        <a:p>
          <a:endParaRPr lang="es-CL"/>
        </a:p>
      </dgm:t>
    </dgm:pt>
    <dgm:pt modelId="{778AB13A-8FB7-4D98-BFCF-B8A21F35E535}">
      <dgm:prSet phldrT="[Texto]" custT="1"/>
      <dgm:spPr/>
      <dgm:t>
        <a:bodyPr/>
        <a:lstStyle/>
        <a:p>
          <a:r>
            <a:rPr lang="es-MX" sz="2400" dirty="0" smtClean="0">
              <a:latin typeface="+mj-lt"/>
            </a:rPr>
            <a:t>TECHNOLOGICAL INFRASTRUCTURE</a:t>
          </a:r>
          <a:endParaRPr lang="es-CL" sz="2400" dirty="0">
            <a:latin typeface="+mj-lt"/>
          </a:endParaRPr>
        </a:p>
      </dgm:t>
    </dgm:pt>
    <dgm:pt modelId="{76AFA473-5C6D-4D63-BCDA-FCAE3F69D7AA}" type="parTrans" cxnId="{ED4705F4-F2ED-45DB-A08A-75DDBAF399C7}">
      <dgm:prSet/>
      <dgm:spPr/>
      <dgm:t>
        <a:bodyPr/>
        <a:lstStyle/>
        <a:p>
          <a:endParaRPr lang="es-CL"/>
        </a:p>
      </dgm:t>
    </dgm:pt>
    <dgm:pt modelId="{A1C965A8-F5FC-4AB5-B323-8888F7F7CA16}" type="sibTrans" cxnId="{ED4705F4-F2ED-45DB-A08A-75DDBAF399C7}">
      <dgm:prSet/>
      <dgm:spPr/>
      <dgm:t>
        <a:bodyPr/>
        <a:lstStyle/>
        <a:p>
          <a:endParaRPr lang="es-CL"/>
        </a:p>
      </dgm:t>
    </dgm:pt>
    <dgm:pt modelId="{8D860523-1431-4CE0-A4C9-80E611C73908}">
      <dgm:prSet phldrT="[Texto]" custT="1"/>
      <dgm:spPr/>
      <dgm:t>
        <a:bodyPr/>
        <a:lstStyle/>
        <a:p>
          <a:r>
            <a:rPr lang="es-MX" sz="2000" dirty="0" smtClean="0">
              <a:latin typeface="+mj-lt"/>
            </a:rPr>
            <a:t>TECHNOLOGIES USED</a:t>
          </a:r>
          <a:endParaRPr lang="es-CL" sz="2000" dirty="0">
            <a:latin typeface="+mj-lt"/>
          </a:endParaRPr>
        </a:p>
      </dgm:t>
    </dgm:pt>
    <dgm:pt modelId="{B855049B-43D2-4E59-B485-35697094CEC1}" type="parTrans" cxnId="{A4645B6E-F6D3-433B-887D-EF2EE15CC2B3}">
      <dgm:prSet/>
      <dgm:spPr/>
      <dgm:t>
        <a:bodyPr/>
        <a:lstStyle/>
        <a:p>
          <a:endParaRPr lang="es-CL"/>
        </a:p>
      </dgm:t>
    </dgm:pt>
    <dgm:pt modelId="{CBECE697-56E3-43CA-9F86-A3949B44033E}" type="sibTrans" cxnId="{A4645B6E-F6D3-433B-887D-EF2EE15CC2B3}">
      <dgm:prSet/>
      <dgm:spPr/>
      <dgm:t>
        <a:bodyPr/>
        <a:lstStyle/>
        <a:p>
          <a:endParaRPr lang="es-CL"/>
        </a:p>
      </dgm:t>
    </dgm:pt>
    <dgm:pt modelId="{E8D37312-7D58-4994-9A26-821F025538BD}">
      <dgm:prSet phldrT="[Texto]" custT="1"/>
      <dgm:spPr/>
      <dgm:t>
        <a:bodyPr/>
        <a:lstStyle/>
        <a:p>
          <a:r>
            <a:rPr lang="es-MX" sz="2000" dirty="0" smtClean="0">
              <a:latin typeface="+mj-lt"/>
            </a:rPr>
            <a:t>TYPES OF CONNECTIVITY</a:t>
          </a:r>
          <a:endParaRPr lang="es-CL" sz="2000" dirty="0">
            <a:latin typeface="+mj-lt"/>
          </a:endParaRPr>
        </a:p>
      </dgm:t>
    </dgm:pt>
    <dgm:pt modelId="{0AE27E35-3DD0-4799-B4EA-51257B8F3E0D}" type="parTrans" cxnId="{EB0E0B97-11D6-4220-B4DC-AA2828539A34}">
      <dgm:prSet/>
      <dgm:spPr/>
      <dgm:t>
        <a:bodyPr/>
        <a:lstStyle/>
        <a:p>
          <a:endParaRPr lang="es-CL"/>
        </a:p>
      </dgm:t>
    </dgm:pt>
    <dgm:pt modelId="{288333EE-AAF9-4C96-99D6-B502A2A5EC95}" type="sibTrans" cxnId="{EB0E0B97-11D6-4220-B4DC-AA2828539A34}">
      <dgm:prSet/>
      <dgm:spPr/>
      <dgm:t>
        <a:bodyPr/>
        <a:lstStyle/>
        <a:p>
          <a:endParaRPr lang="es-CL"/>
        </a:p>
      </dgm:t>
    </dgm:pt>
    <dgm:pt modelId="{A89268DF-0B24-48AB-B9D0-27836497FEA7}">
      <dgm:prSet phldrT="[Texto]" custT="1"/>
      <dgm:spPr/>
      <dgm:t>
        <a:bodyPr/>
        <a:lstStyle/>
        <a:p>
          <a:r>
            <a:rPr lang="es-MX" sz="2000" dirty="0" smtClean="0">
              <a:latin typeface="+mj-lt"/>
            </a:rPr>
            <a:t>PEOPLE IN CHARGE</a:t>
          </a:r>
          <a:endParaRPr lang="es-CL" sz="2000" dirty="0">
            <a:latin typeface="+mj-lt"/>
          </a:endParaRPr>
        </a:p>
      </dgm:t>
    </dgm:pt>
    <dgm:pt modelId="{0FEFB6F0-54E6-4111-9E94-B534DCC59635}" type="parTrans" cxnId="{284BEA69-CC5D-44E0-B873-1FAA9353F490}">
      <dgm:prSet/>
      <dgm:spPr/>
      <dgm:t>
        <a:bodyPr/>
        <a:lstStyle/>
        <a:p>
          <a:endParaRPr lang="es-CL"/>
        </a:p>
      </dgm:t>
    </dgm:pt>
    <dgm:pt modelId="{AF44CE6C-B2BE-4927-BB12-0458525BAB0B}" type="sibTrans" cxnId="{284BEA69-CC5D-44E0-B873-1FAA9353F490}">
      <dgm:prSet/>
      <dgm:spPr/>
      <dgm:t>
        <a:bodyPr/>
        <a:lstStyle/>
        <a:p>
          <a:endParaRPr lang="es-CL"/>
        </a:p>
      </dgm:t>
    </dgm:pt>
    <dgm:pt modelId="{2259FDE5-0400-4B05-A2F7-1E6857E0B720}">
      <dgm:prSet phldrT="[Texto]" custT="1"/>
      <dgm:spPr/>
      <dgm:t>
        <a:bodyPr/>
        <a:lstStyle/>
        <a:p>
          <a:r>
            <a:rPr lang="es-MX" sz="2000" dirty="0" smtClean="0">
              <a:latin typeface="+mj-lt"/>
            </a:rPr>
            <a:t>PRACTICES OR PROCESSES CARRIED OUT</a:t>
          </a:r>
          <a:endParaRPr lang="es-CL" sz="2000" dirty="0">
            <a:latin typeface="+mj-lt"/>
          </a:endParaRPr>
        </a:p>
      </dgm:t>
    </dgm:pt>
    <dgm:pt modelId="{2D27F4B9-B58B-4379-880B-BB09C644C6EA}" type="parTrans" cxnId="{100CDF65-CE91-4D5C-A5E9-EEA40DAE2C0F}">
      <dgm:prSet/>
      <dgm:spPr/>
      <dgm:t>
        <a:bodyPr/>
        <a:lstStyle/>
        <a:p>
          <a:endParaRPr lang="es-CL"/>
        </a:p>
      </dgm:t>
    </dgm:pt>
    <dgm:pt modelId="{79E76802-7294-4EF1-BF22-896EA7719058}" type="sibTrans" cxnId="{100CDF65-CE91-4D5C-A5E9-EEA40DAE2C0F}">
      <dgm:prSet/>
      <dgm:spPr/>
      <dgm:t>
        <a:bodyPr/>
        <a:lstStyle/>
        <a:p>
          <a:endParaRPr lang="es-CL"/>
        </a:p>
      </dgm:t>
    </dgm:pt>
    <dgm:pt modelId="{8B95007B-C86A-4BAF-84EF-7582205BC5A5}">
      <dgm:prSet phldrT="[Texto]" custT="1"/>
      <dgm:spPr/>
      <dgm:t>
        <a:bodyPr/>
        <a:lstStyle/>
        <a:p>
          <a:r>
            <a:rPr lang="es-MX" sz="2000" dirty="0" smtClean="0">
              <a:latin typeface="+mj-lt"/>
            </a:rPr>
            <a:t>INSTITUTIONS ADDRESSING THESE MATTERS</a:t>
          </a:r>
          <a:endParaRPr lang="es-CL" sz="2000" dirty="0">
            <a:latin typeface="+mj-lt"/>
          </a:endParaRPr>
        </a:p>
      </dgm:t>
    </dgm:pt>
    <dgm:pt modelId="{726FD68B-D053-41F5-8C72-D5C95741BEFD}" type="parTrans" cxnId="{48F314A4-D768-45C5-9094-D64E9C3E32F0}">
      <dgm:prSet/>
      <dgm:spPr/>
      <dgm:t>
        <a:bodyPr/>
        <a:lstStyle/>
        <a:p>
          <a:endParaRPr lang="es-CL"/>
        </a:p>
      </dgm:t>
    </dgm:pt>
    <dgm:pt modelId="{9A2B7E4C-2C67-4E87-B292-16D90D16CFEF}" type="sibTrans" cxnId="{48F314A4-D768-45C5-9094-D64E9C3E32F0}">
      <dgm:prSet/>
      <dgm:spPr/>
      <dgm:t>
        <a:bodyPr/>
        <a:lstStyle/>
        <a:p>
          <a:endParaRPr lang="es-CL"/>
        </a:p>
      </dgm:t>
    </dgm:pt>
    <dgm:pt modelId="{A56DE015-2486-4476-AAA1-16701448EC9A}">
      <dgm:prSet phldrT="[Texto]" custT="1"/>
      <dgm:spPr/>
      <dgm:t>
        <a:bodyPr/>
        <a:lstStyle/>
        <a:p>
          <a:r>
            <a:rPr lang="es-MX" sz="2000" dirty="0" smtClean="0">
              <a:latin typeface="+mj-lt"/>
            </a:rPr>
            <a:t>PROFESSIONAL PROFILE</a:t>
          </a:r>
          <a:endParaRPr lang="es-CL" sz="2000" dirty="0">
            <a:latin typeface="+mj-lt"/>
          </a:endParaRPr>
        </a:p>
      </dgm:t>
    </dgm:pt>
    <dgm:pt modelId="{B2AA898C-3318-468D-99C2-8432E146CD00}" type="parTrans" cxnId="{BB97289E-833E-46C2-A3DF-50B3D99A5332}">
      <dgm:prSet/>
      <dgm:spPr/>
      <dgm:t>
        <a:bodyPr/>
        <a:lstStyle/>
        <a:p>
          <a:endParaRPr lang="es-CL"/>
        </a:p>
      </dgm:t>
    </dgm:pt>
    <dgm:pt modelId="{AEA2A458-DD5C-4BEF-BF50-5AF47F0286E3}" type="sibTrans" cxnId="{BB97289E-833E-46C2-A3DF-50B3D99A5332}">
      <dgm:prSet/>
      <dgm:spPr/>
      <dgm:t>
        <a:bodyPr/>
        <a:lstStyle/>
        <a:p>
          <a:endParaRPr lang="es-CL"/>
        </a:p>
      </dgm:t>
    </dgm:pt>
    <dgm:pt modelId="{2131F4A0-EF7C-4738-9CB3-3DEF4C2EB50F}">
      <dgm:prSet phldrT="[Texto]" custT="1"/>
      <dgm:spPr/>
      <dgm:t>
        <a:bodyPr/>
        <a:lstStyle/>
        <a:p>
          <a:r>
            <a:rPr lang="es-MX" sz="2000" dirty="0" smtClean="0">
              <a:latin typeface="+mj-lt"/>
            </a:rPr>
            <a:t>SPECIALITIES</a:t>
          </a:r>
          <a:endParaRPr lang="es-CL" sz="2000" dirty="0">
            <a:latin typeface="+mj-lt"/>
          </a:endParaRPr>
        </a:p>
      </dgm:t>
    </dgm:pt>
    <dgm:pt modelId="{E643BB4C-621A-4805-A4BB-1E196DCF8C9F}" type="parTrans" cxnId="{27D49742-7347-4867-AC63-B951B9161C16}">
      <dgm:prSet/>
      <dgm:spPr/>
      <dgm:t>
        <a:bodyPr/>
        <a:lstStyle/>
        <a:p>
          <a:endParaRPr lang="es-CL"/>
        </a:p>
      </dgm:t>
    </dgm:pt>
    <dgm:pt modelId="{CF58A545-C21D-4F44-BA22-8CF8B733B84C}" type="sibTrans" cxnId="{27D49742-7347-4867-AC63-B951B9161C16}">
      <dgm:prSet/>
      <dgm:spPr/>
      <dgm:t>
        <a:bodyPr/>
        <a:lstStyle/>
        <a:p>
          <a:endParaRPr lang="es-CL"/>
        </a:p>
      </dgm:t>
    </dgm:pt>
    <dgm:pt modelId="{84C5810F-659D-4129-BB3D-287FA955CAAF}">
      <dgm:prSet phldrT="[Texto]" custT="1"/>
      <dgm:spPr/>
      <dgm:t>
        <a:bodyPr/>
        <a:lstStyle/>
        <a:p>
          <a:r>
            <a:rPr lang="es-MX" sz="2000" dirty="0" smtClean="0">
              <a:latin typeface="+mj-lt"/>
            </a:rPr>
            <a:t>WHO ARE THEY</a:t>
          </a:r>
          <a:endParaRPr lang="es-CL" sz="2000" dirty="0">
            <a:latin typeface="+mj-lt"/>
          </a:endParaRPr>
        </a:p>
      </dgm:t>
    </dgm:pt>
    <dgm:pt modelId="{026E22BA-AC52-436B-8285-AA0A531476B5}" type="parTrans" cxnId="{A5CEC1DE-51C2-45A1-8E4E-6145D51823B8}">
      <dgm:prSet/>
      <dgm:spPr/>
      <dgm:t>
        <a:bodyPr/>
        <a:lstStyle/>
        <a:p>
          <a:endParaRPr lang="es-CL"/>
        </a:p>
      </dgm:t>
    </dgm:pt>
    <dgm:pt modelId="{CB45FC10-DB51-4D01-B613-AFAA530979E2}" type="sibTrans" cxnId="{A5CEC1DE-51C2-45A1-8E4E-6145D51823B8}">
      <dgm:prSet/>
      <dgm:spPr/>
      <dgm:t>
        <a:bodyPr/>
        <a:lstStyle/>
        <a:p>
          <a:endParaRPr lang="es-CL"/>
        </a:p>
      </dgm:t>
    </dgm:pt>
    <dgm:pt modelId="{A82C5C60-4DD0-43D2-BD45-3D92BE5B68DC}">
      <dgm:prSet phldrT="[Texto]" custT="1"/>
      <dgm:spPr/>
      <dgm:t>
        <a:bodyPr/>
        <a:lstStyle/>
        <a:p>
          <a:r>
            <a:rPr lang="es-MX" sz="2000" dirty="0" smtClean="0">
              <a:latin typeface="+mj-lt"/>
            </a:rPr>
            <a:t>SERVERS</a:t>
          </a:r>
          <a:endParaRPr lang="es-CL" sz="2000" dirty="0">
            <a:latin typeface="+mj-lt"/>
          </a:endParaRPr>
        </a:p>
      </dgm:t>
    </dgm:pt>
    <dgm:pt modelId="{1C52C5ED-52B8-46F6-8297-9E738F91DBFE}" type="parTrans" cxnId="{37E387D3-0A09-4D18-BD25-926D7AE97EF9}">
      <dgm:prSet/>
      <dgm:spPr/>
      <dgm:t>
        <a:bodyPr/>
        <a:lstStyle/>
        <a:p>
          <a:endParaRPr lang="es-CL"/>
        </a:p>
      </dgm:t>
    </dgm:pt>
    <dgm:pt modelId="{2F6E473F-FA32-46C1-A577-8862B3A1D5A3}" type="sibTrans" cxnId="{37E387D3-0A09-4D18-BD25-926D7AE97EF9}">
      <dgm:prSet/>
      <dgm:spPr/>
      <dgm:t>
        <a:bodyPr/>
        <a:lstStyle/>
        <a:p>
          <a:endParaRPr lang="es-CL"/>
        </a:p>
      </dgm:t>
    </dgm:pt>
    <dgm:pt modelId="{4EA2F02F-83BA-46F4-A3E0-ACAE840C0E2A}" type="pres">
      <dgm:prSet presAssocID="{D5A1C379-F2BE-46A2-89DE-0A31C28BF64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8BE6F84B-E81D-4A49-9749-EE374E2A7106}" type="pres">
      <dgm:prSet presAssocID="{AC3F7F1E-01DD-4F88-A536-3FDA9841D96F}" presName="linNode" presStyleCnt="0"/>
      <dgm:spPr/>
    </dgm:pt>
    <dgm:pt modelId="{A01B24EB-90FB-4305-9528-EA4B3B0C79D1}" type="pres">
      <dgm:prSet presAssocID="{AC3F7F1E-01DD-4F88-A536-3FDA9841D96F}" presName="parentText" presStyleLbl="node1" presStyleIdx="0" presStyleCnt="3" custScaleX="135647" custScaleY="111029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CEF7DAC8-C9B7-4860-8B87-2427FF4B244E}" type="pres">
      <dgm:prSet presAssocID="{AC3F7F1E-01DD-4F88-A536-3FDA9841D96F}" presName="descendantText" presStyleLbl="alignAccFollowNode1" presStyleIdx="0" presStyleCnt="3" custScaleX="118974" custScaleY="138721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C808D343-5264-46D9-9C42-340AD6C6F3E5}" type="pres">
      <dgm:prSet presAssocID="{3CBE0D88-A502-419C-B427-7C11517A7948}" presName="sp" presStyleCnt="0"/>
      <dgm:spPr/>
    </dgm:pt>
    <dgm:pt modelId="{354274F8-860F-417F-951D-36BF55B517E5}" type="pres">
      <dgm:prSet presAssocID="{35EE3A83-BF0F-48FE-AE20-33DB1E98D8FF}" presName="linNode" presStyleCnt="0"/>
      <dgm:spPr/>
    </dgm:pt>
    <dgm:pt modelId="{B250A1B7-1E10-42B3-86CF-7F568B43893E}" type="pres">
      <dgm:prSet presAssocID="{35EE3A83-BF0F-48FE-AE20-33DB1E98D8FF}" presName="parentText" presStyleLbl="node1" presStyleIdx="1" presStyleCnt="3" custScaleX="117775" custLinFactNeighborX="-12" custLinFactNeighborY="-3503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838BCA27-AFB4-4EE3-B127-8D6D4E5F9818}" type="pres">
      <dgm:prSet presAssocID="{35EE3A83-BF0F-48FE-AE20-33DB1E98D8FF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A1413BCF-6ECD-4B80-B9C8-50C42E49B879}" type="pres">
      <dgm:prSet presAssocID="{8DF61DD5-5C37-4727-B8DB-B7378CBF2224}" presName="sp" presStyleCnt="0"/>
      <dgm:spPr/>
    </dgm:pt>
    <dgm:pt modelId="{3EE34819-D1ED-42FC-BE75-94307D5F4079}" type="pres">
      <dgm:prSet presAssocID="{778AB13A-8FB7-4D98-BFCF-B8A21F35E535}" presName="linNode" presStyleCnt="0"/>
      <dgm:spPr/>
    </dgm:pt>
    <dgm:pt modelId="{F39317F5-B7CF-441D-B4EC-5A35C066150F}" type="pres">
      <dgm:prSet presAssocID="{778AB13A-8FB7-4D98-BFCF-B8A21F35E535}" presName="parentText" presStyleLbl="node1" presStyleIdx="2" presStyleCnt="3" custScaleX="123179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AAE69CA1-1C7E-4903-98C1-86C7A1D97DBE}" type="pres">
      <dgm:prSet presAssocID="{778AB13A-8FB7-4D98-BFCF-B8A21F35E535}" presName="descendantText" presStyleLbl="alignAccFollowNode1" presStyleIdx="2" presStyleCnt="3" custScaleX="104615" custScaleY="12686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BDE6604C-1462-48E7-8B62-4C55396D4A87}" type="presOf" srcId="{A89268DF-0B24-48AB-B9D0-27836497FEA7}" destId="{CEF7DAC8-C9B7-4860-8B87-2427FF4B244E}" srcOrd="0" destOrd="1" presId="urn:microsoft.com/office/officeart/2005/8/layout/vList5"/>
    <dgm:cxn modelId="{E0F1CB5E-F854-495F-8503-CAAEE643B225}" type="presOf" srcId="{84C5810F-659D-4129-BB3D-287FA955CAAF}" destId="{838BCA27-AFB4-4EE3-B127-8D6D4E5F9818}" srcOrd="0" destOrd="0" presId="urn:microsoft.com/office/officeart/2005/8/layout/vList5"/>
    <dgm:cxn modelId="{B10F3C4B-6E1D-4AD0-8B53-78FAEC14FCC1}" type="presOf" srcId="{A82C5C60-4DD0-43D2-BD45-3D92BE5B68DC}" destId="{AAE69CA1-1C7E-4903-98C1-86C7A1D97DBE}" srcOrd="0" destOrd="2" presId="urn:microsoft.com/office/officeart/2005/8/layout/vList5"/>
    <dgm:cxn modelId="{10EE1AF9-E849-40D0-AE04-84BC6670926A}" srcId="{D5A1C379-F2BE-46A2-89DE-0A31C28BF64C}" destId="{35EE3A83-BF0F-48FE-AE20-33DB1E98D8FF}" srcOrd="1" destOrd="0" parTransId="{03C2003D-BFA9-4207-9C21-4F619F853607}" sibTransId="{8DF61DD5-5C37-4727-B8DB-B7378CBF2224}"/>
    <dgm:cxn modelId="{284BEA69-CC5D-44E0-B873-1FAA9353F490}" srcId="{AC3F7F1E-01DD-4F88-A536-3FDA9841D96F}" destId="{A89268DF-0B24-48AB-B9D0-27836497FEA7}" srcOrd="1" destOrd="0" parTransId="{0FEFB6F0-54E6-4111-9E94-B534DCC59635}" sibTransId="{AF44CE6C-B2BE-4927-BB12-0458525BAB0B}"/>
    <dgm:cxn modelId="{37E387D3-0A09-4D18-BD25-926D7AE97EF9}" srcId="{778AB13A-8FB7-4D98-BFCF-B8A21F35E535}" destId="{A82C5C60-4DD0-43D2-BD45-3D92BE5B68DC}" srcOrd="2" destOrd="0" parTransId="{1C52C5ED-52B8-46F6-8297-9E738F91DBFE}" sibTransId="{2F6E473F-FA32-46C1-A577-8862B3A1D5A3}"/>
    <dgm:cxn modelId="{EB0E0B97-11D6-4220-B4DC-AA2828539A34}" srcId="{778AB13A-8FB7-4D98-BFCF-B8A21F35E535}" destId="{E8D37312-7D58-4994-9A26-821F025538BD}" srcOrd="1" destOrd="0" parTransId="{0AE27E35-3DD0-4799-B4EA-51257B8F3E0D}" sibTransId="{288333EE-AAF9-4C96-99D6-B502A2A5EC95}"/>
    <dgm:cxn modelId="{A5CEC1DE-51C2-45A1-8E4E-6145D51823B8}" srcId="{35EE3A83-BF0F-48FE-AE20-33DB1E98D8FF}" destId="{84C5810F-659D-4129-BB3D-287FA955CAAF}" srcOrd="0" destOrd="0" parTransId="{026E22BA-AC52-436B-8285-AA0A531476B5}" sibTransId="{CB45FC10-DB51-4D01-B613-AFAA530979E2}"/>
    <dgm:cxn modelId="{100CDF65-CE91-4D5C-A5E9-EEA40DAE2C0F}" srcId="{AC3F7F1E-01DD-4F88-A536-3FDA9841D96F}" destId="{2259FDE5-0400-4B05-A2F7-1E6857E0B720}" srcOrd="2" destOrd="0" parTransId="{2D27F4B9-B58B-4379-880B-BB09C644C6EA}" sibTransId="{79E76802-7294-4EF1-BF22-896EA7719058}"/>
    <dgm:cxn modelId="{AB436475-611F-4206-8DAA-3E7E3B42F521}" type="presOf" srcId="{8D860523-1431-4CE0-A4C9-80E611C73908}" destId="{AAE69CA1-1C7E-4903-98C1-86C7A1D97DBE}" srcOrd="0" destOrd="0" presId="urn:microsoft.com/office/officeart/2005/8/layout/vList5"/>
    <dgm:cxn modelId="{4BB0BEE8-A38C-489F-BFA5-584EFC225934}" srcId="{D5A1C379-F2BE-46A2-89DE-0A31C28BF64C}" destId="{AC3F7F1E-01DD-4F88-A536-3FDA9841D96F}" srcOrd="0" destOrd="0" parTransId="{7239C564-8A02-4A85-AAF5-2CF443B9D12F}" sibTransId="{3CBE0D88-A502-419C-B427-7C11517A7948}"/>
    <dgm:cxn modelId="{A6CDB5BE-C536-4FC8-BDEA-DE5A188A4B40}" type="presOf" srcId="{E8D37312-7D58-4994-9A26-821F025538BD}" destId="{AAE69CA1-1C7E-4903-98C1-86C7A1D97DBE}" srcOrd="0" destOrd="1" presId="urn:microsoft.com/office/officeart/2005/8/layout/vList5"/>
    <dgm:cxn modelId="{67DD8B8E-39A9-45F3-A768-929BAF2F3D27}" type="presOf" srcId="{35EE3A83-BF0F-48FE-AE20-33DB1E98D8FF}" destId="{B250A1B7-1E10-42B3-86CF-7F568B43893E}" srcOrd="0" destOrd="0" presId="urn:microsoft.com/office/officeart/2005/8/layout/vList5"/>
    <dgm:cxn modelId="{6E8105C5-6BBF-4B71-9E9B-3B4AC5F526AC}" type="presOf" srcId="{8B95007B-C86A-4BAF-84EF-7582205BC5A5}" destId="{CEF7DAC8-C9B7-4860-8B87-2427FF4B244E}" srcOrd="0" destOrd="0" presId="urn:microsoft.com/office/officeart/2005/8/layout/vList5"/>
    <dgm:cxn modelId="{4149F045-DADA-4374-A823-AAED65F3C014}" type="presOf" srcId="{2131F4A0-EF7C-4738-9CB3-3DEF4C2EB50F}" destId="{838BCA27-AFB4-4EE3-B127-8D6D4E5F9818}" srcOrd="0" destOrd="2" presId="urn:microsoft.com/office/officeart/2005/8/layout/vList5"/>
    <dgm:cxn modelId="{1F7AB336-42E0-4EF0-9548-8BFBB9505F98}" type="presOf" srcId="{778AB13A-8FB7-4D98-BFCF-B8A21F35E535}" destId="{F39317F5-B7CF-441D-B4EC-5A35C066150F}" srcOrd="0" destOrd="0" presId="urn:microsoft.com/office/officeart/2005/8/layout/vList5"/>
    <dgm:cxn modelId="{48F314A4-D768-45C5-9094-D64E9C3E32F0}" srcId="{AC3F7F1E-01DD-4F88-A536-3FDA9841D96F}" destId="{8B95007B-C86A-4BAF-84EF-7582205BC5A5}" srcOrd="0" destOrd="0" parTransId="{726FD68B-D053-41F5-8C72-D5C95741BEFD}" sibTransId="{9A2B7E4C-2C67-4E87-B292-16D90D16CFEF}"/>
    <dgm:cxn modelId="{3C7DE754-66F1-48AE-BA2A-0BF08EE44D93}" type="presOf" srcId="{2259FDE5-0400-4B05-A2F7-1E6857E0B720}" destId="{CEF7DAC8-C9B7-4860-8B87-2427FF4B244E}" srcOrd="0" destOrd="2" presId="urn:microsoft.com/office/officeart/2005/8/layout/vList5"/>
    <dgm:cxn modelId="{27D49742-7347-4867-AC63-B951B9161C16}" srcId="{35EE3A83-BF0F-48FE-AE20-33DB1E98D8FF}" destId="{2131F4A0-EF7C-4738-9CB3-3DEF4C2EB50F}" srcOrd="2" destOrd="0" parTransId="{E643BB4C-621A-4805-A4BB-1E196DCF8C9F}" sibTransId="{CF58A545-C21D-4F44-BA22-8CF8B733B84C}"/>
    <dgm:cxn modelId="{A4645B6E-F6D3-433B-887D-EF2EE15CC2B3}" srcId="{778AB13A-8FB7-4D98-BFCF-B8A21F35E535}" destId="{8D860523-1431-4CE0-A4C9-80E611C73908}" srcOrd="0" destOrd="0" parTransId="{B855049B-43D2-4E59-B485-35697094CEC1}" sibTransId="{CBECE697-56E3-43CA-9F86-A3949B44033E}"/>
    <dgm:cxn modelId="{5911757E-219F-42BD-BA92-97B64491EE76}" type="presOf" srcId="{AC3F7F1E-01DD-4F88-A536-3FDA9841D96F}" destId="{A01B24EB-90FB-4305-9528-EA4B3B0C79D1}" srcOrd="0" destOrd="0" presId="urn:microsoft.com/office/officeart/2005/8/layout/vList5"/>
    <dgm:cxn modelId="{ED4705F4-F2ED-45DB-A08A-75DDBAF399C7}" srcId="{D5A1C379-F2BE-46A2-89DE-0A31C28BF64C}" destId="{778AB13A-8FB7-4D98-BFCF-B8A21F35E535}" srcOrd="2" destOrd="0" parTransId="{76AFA473-5C6D-4D63-BCDA-FCAE3F69D7AA}" sibTransId="{A1C965A8-F5FC-4AB5-B323-8888F7F7CA16}"/>
    <dgm:cxn modelId="{2ABE4890-ED31-45B0-BBB3-F0632EE914BB}" type="presOf" srcId="{D5A1C379-F2BE-46A2-89DE-0A31C28BF64C}" destId="{4EA2F02F-83BA-46F4-A3E0-ACAE840C0E2A}" srcOrd="0" destOrd="0" presId="urn:microsoft.com/office/officeart/2005/8/layout/vList5"/>
    <dgm:cxn modelId="{BB97289E-833E-46C2-A3DF-50B3D99A5332}" srcId="{35EE3A83-BF0F-48FE-AE20-33DB1E98D8FF}" destId="{A56DE015-2486-4476-AAA1-16701448EC9A}" srcOrd="1" destOrd="0" parTransId="{B2AA898C-3318-468D-99C2-8432E146CD00}" sibTransId="{AEA2A458-DD5C-4BEF-BF50-5AF47F0286E3}"/>
    <dgm:cxn modelId="{AB135580-1B8D-41A7-8BBE-78839C278C79}" type="presOf" srcId="{A56DE015-2486-4476-AAA1-16701448EC9A}" destId="{838BCA27-AFB4-4EE3-B127-8D6D4E5F9818}" srcOrd="0" destOrd="1" presId="urn:microsoft.com/office/officeart/2005/8/layout/vList5"/>
    <dgm:cxn modelId="{C4CF847B-DDC7-476F-BC28-D276D10C8522}" type="presParOf" srcId="{4EA2F02F-83BA-46F4-A3E0-ACAE840C0E2A}" destId="{8BE6F84B-E81D-4A49-9749-EE374E2A7106}" srcOrd="0" destOrd="0" presId="urn:microsoft.com/office/officeart/2005/8/layout/vList5"/>
    <dgm:cxn modelId="{EBE0A2CE-7356-474D-A064-E19A97A7DF88}" type="presParOf" srcId="{8BE6F84B-E81D-4A49-9749-EE374E2A7106}" destId="{A01B24EB-90FB-4305-9528-EA4B3B0C79D1}" srcOrd="0" destOrd="0" presId="urn:microsoft.com/office/officeart/2005/8/layout/vList5"/>
    <dgm:cxn modelId="{72CD9BE1-8060-44D1-B7FF-2240F1DA6A50}" type="presParOf" srcId="{8BE6F84B-E81D-4A49-9749-EE374E2A7106}" destId="{CEF7DAC8-C9B7-4860-8B87-2427FF4B244E}" srcOrd="1" destOrd="0" presId="urn:microsoft.com/office/officeart/2005/8/layout/vList5"/>
    <dgm:cxn modelId="{2782DFCC-307F-442D-8C5B-2AE2339E52FA}" type="presParOf" srcId="{4EA2F02F-83BA-46F4-A3E0-ACAE840C0E2A}" destId="{C808D343-5264-46D9-9C42-340AD6C6F3E5}" srcOrd="1" destOrd="0" presId="urn:microsoft.com/office/officeart/2005/8/layout/vList5"/>
    <dgm:cxn modelId="{571E1CDB-8A94-4B2D-AB81-FD8216D71AF4}" type="presParOf" srcId="{4EA2F02F-83BA-46F4-A3E0-ACAE840C0E2A}" destId="{354274F8-860F-417F-951D-36BF55B517E5}" srcOrd="2" destOrd="0" presId="urn:microsoft.com/office/officeart/2005/8/layout/vList5"/>
    <dgm:cxn modelId="{E8AB0F21-A3C3-4DBC-A7B5-64C265A5E697}" type="presParOf" srcId="{354274F8-860F-417F-951D-36BF55B517E5}" destId="{B250A1B7-1E10-42B3-86CF-7F568B43893E}" srcOrd="0" destOrd="0" presId="urn:microsoft.com/office/officeart/2005/8/layout/vList5"/>
    <dgm:cxn modelId="{0B830B7C-B40A-4024-B395-C536DE7F2A79}" type="presParOf" srcId="{354274F8-860F-417F-951D-36BF55B517E5}" destId="{838BCA27-AFB4-4EE3-B127-8D6D4E5F9818}" srcOrd="1" destOrd="0" presId="urn:microsoft.com/office/officeart/2005/8/layout/vList5"/>
    <dgm:cxn modelId="{6824EDCE-3828-42F7-B5B2-887169C2BFDB}" type="presParOf" srcId="{4EA2F02F-83BA-46F4-A3E0-ACAE840C0E2A}" destId="{A1413BCF-6ECD-4B80-B9C8-50C42E49B879}" srcOrd="3" destOrd="0" presId="urn:microsoft.com/office/officeart/2005/8/layout/vList5"/>
    <dgm:cxn modelId="{8EBDFBAD-4F34-4F2B-96D7-40021A4BFBB2}" type="presParOf" srcId="{4EA2F02F-83BA-46F4-A3E0-ACAE840C0E2A}" destId="{3EE34819-D1ED-42FC-BE75-94307D5F4079}" srcOrd="4" destOrd="0" presId="urn:microsoft.com/office/officeart/2005/8/layout/vList5"/>
    <dgm:cxn modelId="{5F581900-644F-425F-B6A7-C3EF41CB4F62}" type="presParOf" srcId="{3EE34819-D1ED-42FC-BE75-94307D5F4079}" destId="{F39317F5-B7CF-441D-B4EC-5A35C066150F}" srcOrd="0" destOrd="0" presId="urn:microsoft.com/office/officeart/2005/8/layout/vList5"/>
    <dgm:cxn modelId="{050EECDA-546A-407E-8134-33494417E75C}" type="presParOf" srcId="{3EE34819-D1ED-42FC-BE75-94307D5F4079}" destId="{AAE69CA1-1C7E-4903-98C1-86C7A1D97DB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5A1C379-F2BE-46A2-89DE-0A31C28BF64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AC3F7F1E-01DD-4F88-A536-3FDA9841D96F}">
      <dgm:prSet phldrT="[Texto]" custT="1"/>
      <dgm:spPr/>
      <dgm:t>
        <a:bodyPr/>
        <a:lstStyle/>
        <a:p>
          <a:r>
            <a:rPr lang="es-MX" sz="2400" dirty="0" smtClean="0">
              <a:latin typeface="+mj-lt"/>
            </a:rPr>
            <a:t>PATRIMONY</a:t>
          </a:r>
          <a:endParaRPr lang="es-CL" sz="2400" dirty="0">
            <a:latin typeface="+mj-lt"/>
          </a:endParaRPr>
        </a:p>
      </dgm:t>
    </dgm:pt>
    <dgm:pt modelId="{7239C564-8A02-4A85-AAF5-2CF443B9D12F}" type="parTrans" cxnId="{4BB0BEE8-A38C-489F-BFA5-584EFC225934}">
      <dgm:prSet/>
      <dgm:spPr/>
      <dgm:t>
        <a:bodyPr/>
        <a:lstStyle/>
        <a:p>
          <a:endParaRPr lang="es-CL"/>
        </a:p>
      </dgm:t>
    </dgm:pt>
    <dgm:pt modelId="{3CBE0D88-A502-419C-B427-7C11517A7948}" type="sibTrans" cxnId="{4BB0BEE8-A38C-489F-BFA5-584EFC225934}">
      <dgm:prSet/>
      <dgm:spPr/>
      <dgm:t>
        <a:bodyPr/>
        <a:lstStyle/>
        <a:p>
          <a:endParaRPr lang="es-CL"/>
        </a:p>
      </dgm:t>
    </dgm:pt>
    <dgm:pt modelId="{35EE3A83-BF0F-48FE-AE20-33DB1E98D8FF}">
      <dgm:prSet phldrT="[Texto]" custT="1"/>
      <dgm:spPr/>
      <dgm:t>
        <a:bodyPr/>
        <a:lstStyle/>
        <a:p>
          <a:r>
            <a:rPr lang="es-MX" sz="2400" dirty="0" smtClean="0">
              <a:latin typeface="+mj-lt"/>
            </a:rPr>
            <a:t>LINKAGES </a:t>
          </a:r>
          <a:endParaRPr lang="es-CL" sz="2400" dirty="0">
            <a:latin typeface="+mj-lt"/>
          </a:endParaRPr>
        </a:p>
      </dgm:t>
    </dgm:pt>
    <dgm:pt modelId="{03C2003D-BFA9-4207-9C21-4F619F853607}" type="parTrans" cxnId="{10EE1AF9-E849-40D0-AE04-84BC6670926A}">
      <dgm:prSet/>
      <dgm:spPr/>
      <dgm:t>
        <a:bodyPr/>
        <a:lstStyle/>
        <a:p>
          <a:endParaRPr lang="es-CL"/>
        </a:p>
      </dgm:t>
    </dgm:pt>
    <dgm:pt modelId="{8DF61DD5-5C37-4727-B8DB-B7378CBF2224}" type="sibTrans" cxnId="{10EE1AF9-E849-40D0-AE04-84BC6670926A}">
      <dgm:prSet/>
      <dgm:spPr/>
      <dgm:t>
        <a:bodyPr/>
        <a:lstStyle/>
        <a:p>
          <a:endParaRPr lang="es-CL"/>
        </a:p>
      </dgm:t>
    </dgm:pt>
    <dgm:pt modelId="{2598A23E-C484-4D83-A568-2550126AE554}">
      <dgm:prSet phldrT="[Texto]" custT="1"/>
      <dgm:spPr/>
      <dgm:t>
        <a:bodyPr/>
        <a:lstStyle/>
        <a:p>
          <a:r>
            <a:rPr lang="es-MX" sz="2000" dirty="0" smtClean="0">
              <a:latin typeface="+mj-lt"/>
            </a:rPr>
            <a:t>PARTICIPATION IN GROUPS OR NETWORKS OF EXPERTS</a:t>
          </a:r>
          <a:endParaRPr lang="es-CL" sz="2000" dirty="0">
            <a:latin typeface="+mj-lt"/>
          </a:endParaRPr>
        </a:p>
      </dgm:t>
    </dgm:pt>
    <dgm:pt modelId="{856E4C41-2353-4F27-9C3A-D6FAFDDF391C}" type="parTrans" cxnId="{1F871DCE-A97B-475D-967F-6A8D663F3A26}">
      <dgm:prSet/>
      <dgm:spPr/>
      <dgm:t>
        <a:bodyPr/>
        <a:lstStyle/>
        <a:p>
          <a:endParaRPr lang="es-CL"/>
        </a:p>
      </dgm:t>
    </dgm:pt>
    <dgm:pt modelId="{2F6E2344-FC61-48EB-B76B-E809BA4408BC}" type="sibTrans" cxnId="{1F871DCE-A97B-475D-967F-6A8D663F3A26}">
      <dgm:prSet/>
      <dgm:spPr/>
      <dgm:t>
        <a:bodyPr/>
        <a:lstStyle/>
        <a:p>
          <a:endParaRPr lang="es-CL"/>
        </a:p>
      </dgm:t>
    </dgm:pt>
    <dgm:pt modelId="{778AB13A-8FB7-4D98-BFCF-B8A21F35E535}">
      <dgm:prSet phldrT="[Texto]" custT="1"/>
      <dgm:spPr/>
      <dgm:t>
        <a:bodyPr/>
        <a:lstStyle/>
        <a:p>
          <a:r>
            <a:rPr lang="es-MX" sz="2400" dirty="0" smtClean="0">
              <a:latin typeface="+mj-lt"/>
            </a:rPr>
            <a:t>POLICIES </a:t>
          </a:r>
          <a:endParaRPr lang="es-CL" sz="2400" dirty="0">
            <a:latin typeface="+mj-lt"/>
          </a:endParaRPr>
        </a:p>
      </dgm:t>
    </dgm:pt>
    <dgm:pt modelId="{76AFA473-5C6D-4D63-BCDA-FCAE3F69D7AA}" type="parTrans" cxnId="{ED4705F4-F2ED-45DB-A08A-75DDBAF399C7}">
      <dgm:prSet/>
      <dgm:spPr/>
      <dgm:t>
        <a:bodyPr/>
        <a:lstStyle/>
        <a:p>
          <a:endParaRPr lang="es-CL"/>
        </a:p>
      </dgm:t>
    </dgm:pt>
    <dgm:pt modelId="{A1C965A8-F5FC-4AB5-B323-8888F7F7CA16}" type="sibTrans" cxnId="{ED4705F4-F2ED-45DB-A08A-75DDBAF399C7}">
      <dgm:prSet/>
      <dgm:spPr/>
      <dgm:t>
        <a:bodyPr/>
        <a:lstStyle/>
        <a:p>
          <a:endParaRPr lang="es-CL"/>
        </a:p>
      </dgm:t>
    </dgm:pt>
    <dgm:pt modelId="{8D860523-1431-4CE0-A4C9-80E611C73908}">
      <dgm:prSet phldrT="[Texto]" custT="1"/>
      <dgm:spPr/>
      <dgm:t>
        <a:bodyPr/>
        <a:lstStyle/>
        <a:p>
          <a:r>
            <a:rPr lang="es-MX" sz="2000" dirty="0" smtClean="0">
              <a:latin typeface="+mj-lt"/>
            </a:rPr>
            <a:t>EXISTENCE OF POLICIES</a:t>
          </a:r>
          <a:endParaRPr lang="es-CL" sz="2000" dirty="0">
            <a:latin typeface="+mj-lt"/>
          </a:endParaRPr>
        </a:p>
      </dgm:t>
    </dgm:pt>
    <dgm:pt modelId="{B855049B-43D2-4E59-B485-35697094CEC1}" type="parTrans" cxnId="{A4645B6E-F6D3-433B-887D-EF2EE15CC2B3}">
      <dgm:prSet/>
      <dgm:spPr/>
      <dgm:t>
        <a:bodyPr/>
        <a:lstStyle/>
        <a:p>
          <a:endParaRPr lang="es-CL"/>
        </a:p>
      </dgm:t>
    </dgm:pt>
    <dgm:pt modelId="{CBECE697-56E3-43CA-9F86-A3949B44033E}" type="sibTrans" cxnId="{A4645B6E-F6D3-433B-887D-EF2EE15CC2B3}">
      <dgm:prSet/>
      <dgm:spPr/>
      <dgm:t>
        <a:bodyPr/>
        <a:lstStyle/>
        <a:p>
          <a:endParaRPr lang="es-CL"/>
        </a:p>
      </dgm:t>
    </dgm:pt>
    <dgm:pt modelId="{A89268DF-0B24-48AB-B9D0-27836497FEA7}">
      <dgm:prSet phldrT="[Texto]" custT="1"/>
      <dgm:spPr/>
      <dgm:t>
        <a:bodyPr/>
        <a:lstStyle/>
        <a:p>
          <a:r>
            <a:rPr lang="es-MX" sz="2000" dirty="0" smtClean="0">
              <a:latin typeface="+mj-lt"/>
            </a:rPr>
            <a:t>IDENTIFYING PATRIMONY</a:t>
          </a:r>
          <a:endParaRPr lang="es-CL" sz="2000" dirty="0">
            <a:latin typeface="+mj-lt"/>
          </a:endParaRPr>
        </a:p>
      </dgm:t>
    </dgm:pt>
    <dgm:pt modelId="{0FEFB6F0-54E6-4111-9E94-B534DCC59635}" type="parTrans" cxnId="{284BEA69-CC5D-44E0-B873-1FAA9353F490}">
      <dgm:prSet/>
      <dgm:spPr/>
      <dgm:t>
        <a:bodyPr/>
        <a:lstStyle/>
        <a:p>
          <a:endParaRPr lang="es-CL"/>
        </a:p>
      </dgm:t>
    </dgm:pt>
    <dgm:pt modelId="{AF44CE6C-B2BE-4927-BB12-0458525BAB0B}" type="sibTrans" cxnId="{284BEA69-CC5D-44E0-B873-1FAA9353F490}">
      <dgm:prSet/>
      <dgm:spPr/>
      <dgm:t>
        <a:bodyPr/>
        <a:lstStyle/>
        <a:p>
          <a:endParaRPr lang="es-CL"/>
        </a:p>
      </dgm:t>
    </dgm:pt>
    <dgm:pt modelId="{2259FDE5-0400-4B05-A2F7-1E6857E0B720}">
      <dgm:prSet phldrT="[Texto]" custT="1"/>
      <dgm:spPr/>
      <dgm:t>
        <a:bodyPr/>
        <a:lstStyle/>
        <a:p>
          <a:r>
            <a:rPr lang="es-MX" sz="2000" dirty="0" smtClean="0">
              <a:latin typeface="+mj-lt"/>
            </a:rPr>
            <a:t>FORMATS </a:t>
          </a:r>
          <a:endParaRPr lang="es-CL" sz="2000" dirty="0">
            <a:latin typeface="+mj-lt"/>
          </a:endParaRPr>
        </a:p>
      </dgm:t>
    </dgm:pt>
    <dgm:pt modelId="{2D27F4B9-B58B-4379-880B-BB09C644C6EA}" type="parTrans" cxnId="{100CDF65-CE91-4D5C-A5E9-EEA40DAE2C0F}">
      <dgm:prSet/>
      <dgm:spPr/>
      <dgm:t>
        <a:bodyPr/>
        <a:lstStyle/>
        <a:p>
          <a:endParaRPr lang="es-CL"/>
        </a:p>
      </dgm:t>
    </dgm:pt>
    <dgm:pt modelId="{79E76802-7294-4EF1-BF22-896EA7719058}" type="sibTrans" cxnId="{100CDF65-CE91-4D5C-A5E9-EEA40DAE2C0F}">
      <dgm:prSet/>
      <dgm:spPr/>
      <dgm:t>
        <a:bodyPr/>
        <a:lstStyle/>
        <a:p>
          <a:endParaRPr lang="es-CL"/>
        </a:p>
      </dgm:t>
    </dgm:pt>
    <dgm:pt modelId="{8B95007B-C86A-4BAF-84EF-7582205BC5A5}">
      <dgm:prSet phldrT="[Texto]" custT="1"/>
      <dgm:spPr/>
      <dgm:t>
        <a:bodyPr/>
        <a:lstStyle/>
        <a:p>
          <a:endParaRPr lang="es-CL" sz="2000" dirty="0">
            <a:latin typeface="+mj-lt"/>
          </a:endParaRPr>
        </a:p>
      </dgm:t>
    </dgm:pt>
    <dgm:pt modelId="{726FD68B-D053-41F5-8C72-D5C95741BEFD}" type="parTrans" cxnId="{48F314A4-D768-45C5-9094-D64E9C3E32F0}">
      <dgm:prSet/>
      <dgm:spPr/>
      <dgm:t>
        <a:bodyPr/>
        <a:lstStyle/>
        <a:p>
          <a:endParaRPr lang="es-CL"/>
        </a:p>
      </dgm:t>
    </dgm:pt>
    <dgm:pt modelId="{9A2B7E4C-2C67-4E87-B292-16D90D16CFEF}" type="sibTrans" cxnId="{48F314A4-D768-45C5-9094-D64E9C3E32F0}">
      <dgm:prSet/>
      <dgm:spPr/>
      <dgm:t>
        <a:bodyPr/>
        <a:lstStyle/>
        <a:p>
          <a:endParaRPr lang="es-CL"/>
        </a:p>
      </dgm:t>
    </dgm:pt>
    <dgm:pt modelId="{84C5810F-659D-4129-BB3D-287FA955CAAF}">
      <dgm:prSet phldrT="[Texto]" custT="1"/>
      <dgm:spPr/>
      <dgm:t>
        <a:bodyPr/>
        <a:lstStyle/>
        <a:p>
          <a:endParaRPr lang="es-CL" sz="2000" dirty="0">
            <a:latin typeface="+mj-lt"/>
          </a:endParaRPr>
        </a:p>
      </dgm:t>
    </dgm:pt>
    <dgm:pt modelId="{026E22BA-AC52-436B-8285-AA0A531476B5}" type="parTrans" cxnId="{A5CEC1DE-51C2-45A1-8E4E-6145D51823B8}">
      <dgm:prSet/>
      <dgm:spPr/>
      <dgm:t>
        <a:bodyPr/>
        <a:lstStyle/>
        <a:p>
          <a:endParaRPr lang="es-CL"/>
        </a:p>
      </dgm:t>
    </dgm:pt>
    <dgm:pt modelId="{CB45FC10-DB51-4D01-B613-AFAA530979E2}" type="sibTrans" cxnId="{A5CEC1DE-51C2-45A1-8E4E-6145D51823B8}">
      <dgm:prSet/>
      <dgm:spPr/>
      <dgm:t>
        <a:bodyPr/>
        <a:lstStyle/>
        <a:p>
          <a:endParaRPr lang="es-CL"/>
        </a:p>
      </dgm:t>
    </dgm:pt>
    <dgm:pt modelId="{BD7EFCF5-CA1F-492D-A50B-8D40D8EC33ED}">
      <dgm:prSet phldrT="[Texto]" custT="1"/>
      <dgm:spPr/>
      <dgm:t>
        <a:bodyPr/>
        <a:lstStyle/>
        <a:p>
          <a:r>
            <a:rPr lang="es-MX" sz="2000" dirty="0" smtClean="0">
              <a:latin typeface="+mj-lt"/>
            </a:rPr>
            <a:t>TYPES OF DATA AND INFORMATION</a:t>
          </a:r>
          <a:endParaRPr lang="es-CL" sz="2000" dirty="0">
            <a:latin typeface="+mj-lt"/>
          </a:endParaRPr>
        </a:p>
      </dgm:t>
    </dgm:pt>
    <dgm:pt modelId="{08777192-6C55-4445-B0A4-AEF919EB815C}" type="parTrans" cxnId="{966732C3-F8ED-4C74-AA44-75864DBEDADB}">
      <dgm:prSet/>
      <dgm:spPr/>
      <dgm:t>
        <a:bodyPr/>
        <a:lstStyle/>
        <a:p>
          <a:endParaRPr lang="es-CL"/>
        </a:p>
      </dgm:t>
    </dgm:pt>
    <dgm:pt modelId="{0420E9DC-386C-4C84-86E3-871CB22E0009}" type="sibTrans" cxnId="{966732C3-F8ED-4C74-AA44-75864DBEDADB}">
      <dgm:prSet/>
      <dgm:spPr/>
      <dgm:t>
        <a:bodyPr/>
        <a:lstStyle/>
        <a:p>
          <a:endParaRPr lang="es-CL"/>
        </a:p>
      </dgm:t>
    </dgm:pt>
    <dgm:pt modelId="{1751823E-2CBA-4239-B18F-9CCB86327B80}">
      <dgm:prSet phldrT="[Texto]" custT="1"/>
      <dgm:spPr/>
      <dgm:t>
        <a:bodyPr/>
        <a:lstStyle/>
        <a:p>
          <a:r>
            <a:rPr lang="es-MX" sz="2000" dirty="0" smtClean="0">
              <a:latin typeface="+mj-lt"/>
            </a:rPr>
            <a:t>AVAILABILITY</a:t>
          </a:r>
          <a:endParaRPr lang="es-CL" sz="2000" dirty="0">
            <a:latin typeface="+mj-lt"/>
          </a:endParaRPr>
        </a:p>
      </dgm:t>
    </dgm:pt>
    <dgm:pt modelId="{300EE697-FAC2-47DE-8279-62DEA52FF21E}" type="parTrans" cxnId="{651ACFB7-E8CB-4D4F-B3D1-25886B96D644}">
      <dgm:prSet/>
      <dgm:spPr/>
      <dgm:t>
        <a:bodyPr/>
        <a:lstStyle/>
        <a:p>
          <a:endParaRPr lang="es-CL"/>
        </a:p>
      </dgm:t>
    </dgm:pt>
    <dgm:pt modelId="{0A3A2F1E-5D77-4DAE-8D01-A691CF6E22F0}" type="sibTrans" cxnId="{651ACFB7-E8CB-4D4F-B3D1-25886B96D644}">
      <dgm:prSet/>
      <dgm:spPr/>
      <dgm:t>
        <a:bodyPr/>
        <a:lstStyle/>
        <a:p>
          <a:endParaRPr lang="es-CL"/>
        </a:p>
      </dgm:t>
    </dgm:pt>
    <dgm:pt modelId="{0FF837D2-0EE3-4126-B938-EFDC667117FC}">
      <dgm:prSet phldrT="[Texto]" custT="1"/>
      <dgm:spPr/>
      <dgm:t>
        <a:bodyPr/>
        <a:lstStyle/>
        <a:p>
          <a:r>
            <a:rPr lang="es-MX" sz="2000" dirty="0" smtClean="0">
              <a:latin typeface="+mj-lt"/>
            </a:rPr>
            <a:t>INTERNATIONAL PROJECTS</a:t>
          </a:r>
          <a:endParaRPr lang="es-CL" sz="2000" dirty="0">
            <a:latin typeface="+mj-lt"/>
          </a:endParaRPr>
        </a:p>
      </dgm:t>
    </dgm:pt>
    <dgm:pt modelId="{0486016C-AF51-4D11-8F7E-55E7AEBEE2BC}" type="parTrans" cxnId="{64717DAC-1BE5-4F24-A128-268181115A9F}">
      <dgm:prSet/>
      <dgm:spPr/>
      <dgm:t>
        <a:bodyPr/>
        <a:lstStyle/>
        <a:p>
          <a:endParaRPr lang="es-CL"/>
        </a:p>
      </dgm:t>
    </dgm:pt>
    <dgm:pt modelId="{93ECB10F-F925-4E4F-B114-23E2EE91A4B0}" type="sibTrans" cxnId="{64717DAC-1BE5-4F24-A128-268181115A9F}">
      <dgm:prSet/>
      <dgm:spPr/>
      <dgm:t>
        <a:bodyPr/>
        <a:lstStyle/>
        <a:p>
          <a:endParaRPr lang="es-CL"/>
        </a:p>
      </dgm:t>
    </dgm:pt>
    <dgm:pt modelId="{9423DDF9-3E85-4A60-9029-18261FD3583B}">
      <dgm:prSet phldrT="[Texto]" custT="1"/>
      <dgm:spPr/>
      <dgm:t>
        <a:bodyPr/>
        <a:lstStyle/>
        <a:p>
          <a:r>
            <a:rPr lang="es-MX" sz="2000" dirty="0" smtClean="0">
              <a:latin typeface="+mj-lt"/>
            </a:rPr>
            <a:t>INSTITUTIONAL BEHAVIOUR</a:t>
          </a:r>
          <a:endParaRPr lang="es-CL" sz="2000" dirty="0">
            <a:latin typeface="+mj-lt"/>
          </a:endParaRPr>
        </a:p>
      </dgm:t>
    </dgm:pt>
    <dgm:pt modelId="{75AB793D-D8C1-4501-8148-FE4E029C3F30}" type="parTrans" cxnId="{199DBC15-62CC-4025-BB35-DB8D8CE955F4}">
      <dgm:prSet/>
      <dgm:spPr/>
      <dgm:t>
        <a:bodyPr/>
        <a:lstStyle/>
        <a:p>
          <a:endParaRPr lang="es-CL"/>
        </a:p>
      </dgm:t>
    </dgm:pt>
    <dgm:pt modelId="{1B4AC0BA-B578-4601-8DFD-D4073E4CD2E5}" type="sibTrans" cxnId="{199DBC15-62CC-4025-BB35-DB8D8CE955F4}">
      <dgm:prSet/>
      <dgm:spPr/>
      <dgm:t>
        <a:bodyPr/>
        <a:lstStyle/>
        <a:p>
          <a:endParaRPr lang="es-CL"/>
        </a:p>
      </dgm:t>
    </dgm:pt>
    <dgm:pt modelId="{4EA2F02F-83BA-46F4-A3E0-ACAE840C0E2A}" type="pres">
      <dgm:prSet presAssocID="{D5A1C379-F2BE-46A2-89DE-0A31C28BF64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8BE6F84B-E81D-4A49-9749-EE374E2A7106}" type="pres">
      <dgm:prSet presAssocID="{AC3F7F1E-01DD-4F88-A536-3FDA9841D96F}" presName="linNode" presStyleCnt="0"/>
      <dgm:spPr/>
    </dgm:pt>
    <dgm:pt modelId="{A01B24EB-90FB-4305-9528-EA4B3B0C79D1}" type="pres">
      <dgm:prSet presAssocID="{AC3F7F1E-01DD-4F88-A536-3FDA9841D96F}" presName="parentText" presStyleLbl="node1" presStyleIdx="0" presStyleCnt="3" custScaleX="135647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CEF7DAC8-C9B7-4860-8B87-2427FF4B244E}" type="pres">
      <dgm:prSet presAssocID="{AC3F7F1E-01DD-4F88-A536-3FDA9841D96F}" presName="descendantText" presStyleLbl="alignAccFollowNode1" presStyleIdx="0" presStyleCnt="3" custScaleX="118974" custScaleY="125569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C808D343-5264-46D9-9C42-340AD6C6F3E5}" type="pres">
      <dgm:prSet presAssocID="{3CBE0D88-A502-419C-B427-7C11517A7948}" presName="sp" presStyleCnt="0"/>
      <dgm:spPr/>
    </dgm:pt>
    <dgm:pt modelId="{354274F8-860F-417F-951D-36BF55B517E5}" type="pres">
      <dgm:prSet presAssocID="{35EE3A83-BF0F-48FE-AE20-33DB1E98D8FF}" presName="linNode" presStyleCnt="0"/>
      <dgm:spPr/>
    </dgm:pt>
    <dgm:pt modelId="{B250A1B7-1E10-42B3-86CF-7F568B43893E}" type="pres">
      <dgm:prSet presAssocID="{35EE3A83-BF0F-48FE-AE20-33DB1E98D8FF}" presName="parentText" presStyleLbl="node1" presStyleIdx="1" presStyleCnt="3" custScaleX="117775" custLinFactNeighborX="-12" custLinFactNeighborY="-3503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838BCA27-AFB4-4EE3-B127-8D6D4E5F9818}" type="pres">
      <dgm:prSet presAssocID="{35EE3A83-BF0F-48FE-AE20-33DB1E98D8FF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A1413BCF-6ECD-4B80-B9C8-50C42E49B879}" type="pres">
      <dgm:prSet presAssocID="{8DF61DD5-5C37-4727-B8DB-B7378CBF2224}" presName="sp" presStyleCnt="0"/>
      <dgm:spPr/>
    </dgm:pt>
    <dgm:pt modelId="{3EE34819-D1ED-42FC-BE75-94307D5F4079}" type="pres">
      <dgm:prSet presAssocID="{778AB13A-8FB7-4D98-BFCF-B8A21F35E535}" presName="linNode" presStyleCnt="0"/>
      <dgm:spPr/>
    </dgm:pt>
    <dgm:pt modelId="{F39317F5-B7CF-441D-B4EC-5A35C066150F}" type="pres">
      <dgm:prSet presAssocID="{778AB13A-8FB7-4D98-BFCF-B8A21F35E535}" presName="parentText" presStyleLbl="node1" presStyleIdx="2" presStyleCnt="3" custScaleX="123179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AAE69CA1-1C7E-4903-98C1-86C7A1D97DBE}" type="pres">
      <dgm:prSet presAssocID="{778AB13A-8FB7-4D98-BFCF-B8A21F35E535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199DBC15-62CC-4025-BB35-DB8D8CE955F4}" srcId="{778AB13A-8FB7-4D98-BFCF-B8A21F35E535}" destId="{9423DDF9-3E85-4A60-9029-18261FD3583B}" srcOrd="1" destOrd="0" parTransId="{75AB793D-D8C1-4501-8148-FE4E029C3F30}" sibTransId="{1B4AC0BA-B578-4601-8DFD-D4073E4CD2E5}"/>
    <dgm:cxn modelId="{0959B442-288E-4822-A7EC-6CDFA777882E}" type="presOf" srcId="{9423DDF9-3E85-4A60-9029-18261FD3583B}" destId="{AAE69CA1-1C7E-4903-98C1-86C7A1D97DBE}" srcOrd="0" destOrd="1" presId="urn:microsoft.com/office/officeart/2005/8/layout/vList5"/>
    <dgm:cxn modelId="{8CB87DD6-A687-42BB-9E3F-9F721F468A41}" type="presOf" srcId="{0FF837D2-0EE3-4126-B938-EFDC667117FC}" destId="{838BCA27-AFB4-4EE3-B127-8D6D4E5F9818}" srcOrd="0" destOrd="2" presId="urn:microsoft.com/office/officeart/2005/8/layout/vList5"/>
    <dgm:cxn modelId="{10EE1AF9-E849-40D0-AE04-84BC6670926A}" srcId="{D5A1C379-F2BE-46A2-89DE-0A31C28BF64C}" destId="{35EE3A83-BF0F-48FE-AE20-33DB1E98D8FF}" srcOrd="1" destOrd="0" parTransId="{03C2003D-BFA9-4207-9C21-4F619F853607}" sibTransId="{8DF61DD5-5C37-4727-B8DB-B7378CBF2224}"/>
    <dgm:cxn modelId="{284BEA69-CC5D-44E0-B873-1FAA9353F490}" srcId="{AC3F7F1E-01DD-4F88-A536-3FDA9841D96F}" destId="{A89268DF-0B24-48AB-B9D0-27836497FEA7}" srcOrd="1" destOrd="0" parTransId="{0FEFB6F0-54E6-4111-9E94-B534DCC59635}" sibTransId="{AF44CE6C-B2BE-4927-BB12-0458525BAB0B}"/>
    <dgm:cxn modelId="{5EF8CF06-383F-466C-BC72-2747D7FB76BB}" type="presOf" srcId="{8D860523-1431-4CE0-A4C9-80E611C73908}" destId="{AAE69CA1-1C7E-4903-98C1-86C7A1D97DBE}" srcOrd="0" destOrd="0" presId="urn:microsoft.com/office/officeart/2005/8/layout/vList5"/>
    <dgm:cxn modelId="{26777757-A338-4BEB-9CBF-78D8CBD7F478}" type="presOf" srcId="{A89268DF-0B24-48AB-B9D0-27836497FEA7}" destId="{CEF7DAC8-C9B7-4860-8B87-2427FF4B244E}" srcOrd="0" destOrd="1" presId="urn:microsoft.com/office/officeart/2005/8/layout/vList5"/>
    <dgm:cxn modelId="{A5CEC1DE-51C2-45A1-8E4E-6145D51823B8}" srcId="{35EE3A83-BF0F-48FE-AE20-33DB1E98D8FF}" destId="{84C5810F-659D-4129-BB3D-287FA955CAAF}" srcOrd="0" destOrd="0" parTransId="{026E22BA-AC52-436B-8285-AA0A531476B5}" sibTransId="{CB45FC10-DB51-4D01-B613-AFAA530979E2}"/>
    <dgm:cxn modelId="{64717DAC-1BE5-4F24-A128-268181115A9F}" srcId="{35EE3A83-BF0F-48FE-AE20-33DB1E98D8FF}" destId="{0FF837D2-0EE3-4126-B938-EFDC667117FC}" srcOrd="2" destOrd="0" parTransId="{0486016C-AF51-4D11-8F7E-55E7AEBEE2BC}" sibTransId="{93ECB10F-F925-4E4F-B114-23E2EE91A4B0}"/>
    <dgm:cxn modelId="{0F335376-C868-4B62-9EE5-A4F858D7071E}" type="presOf" srcId="{2259FDE5-0400-4B05-A2F7-1E6857E0B720}" destId="{CEF7DAC8-C9B7-4860-8B87-2427FF4B244E}" srcOrd="0" destOrd="3" presId="urn:microsoft.com/office/officeart/2005/8/layout/vList5"/>
    <dgm:cxn modelId="{100CDF65-CE91-4D5C-A5E9-EEA40DAE2C0F}" srcId="{AC3F7F1E-01DD-4F88-A536-3FDA9841D96F}" destId="{2259FDE5-0400-4B05-A2F7-1E6857E0B720}" srcOrd="3" destOrd="0" parTransId="{2D27F4B9-B58B-4379-880B-BB09C644C6EA}" sibTransId="{79E76802-7294-4EF1-BF22-896EA7719058}"/>
    <dgm:cxn modelId="{320D8F5F-15DD-49F0-8648-4538B00A4918}" type="presOf" srcId="{1751823E-2CBA-4239-B18F-9CCB86327B80}" destId="{CEF7DAC8-C9B7-4860-8B87-2427FF4B244E}" srcOrd="0" destOrd="4" presId="urn:microsoft.com/office/officeart/2005/8/layout/vList5"/>
    <dgm:cxn modelId="{1F871DCE-A97B-475D-967F-6A8D663F3A26}" srcId="{35EE3A83-BF0F-48FE-AE20-33DB1E98D8FF}" destId="{2598A23E-C484-4D83-A568-2550126AE554}" srcOrd="1" destOrd="0" parTransId="{856E4C41-2353-4F27-9C3A-D6FAFDDF391C}" sibTransId="{2F6E2344-FC61-48EB-B76B-E809BA4408BC}"/>
    <dgm:cxn modelId="{8C5F6FF9-4FF7-4EBA-BBD9-D9E58914BF58}" type="presOf" srcId="{BD7EFCF5-CA1F-492D-A50B-8D40D8EC33ED}" destId="{CEF7DAC8-C9B7-4860-8B87-2427FF4B244E}" srcOrd="0" destOrd="2" presId="urn:microsoft.com/office/officeart/2005/8/layout/vList5"/>
    <dgm:cxn modelId="{D178BB44-146A-4137-8431-93D24F18B889}" type="presOf" srcId="{2598A23E-C484-4D83-A568-2550126AE554}" destId="{838BCA27-AFB4-4EE3-B127-8D6D4E5F9818}" srcOrd="0" destOrd="1" presId="urn:microsoft.com/office/officeart/2005/8/layout/vList5"/>
    <dgm:cxn modelId="{7D00D02A-7F55-4CA2-9224-7D668A429095}" type="presOf" srcId="{84C5810F-659D-4129-BB3D-287FA955CAAF}" destId="{838BCA27-AFB4-4EE3-B127-8D6D4E5F9818}" srcOrd="0" destOrd="0" presId="urn:microsoft.com/office/officeart/2005/8/layout/vList5"/>
    <dgm:cxn modelId="{4BB0BEE8-A38C-489F-BFA5-584EFC225934}" srcId="{D5A1C379-F2BE-46A2-89DE-0A31C28BF64C}" destId="{AC3F7F1E-01DD-4F88-A536-3FDA9841D96F}" srcOrd="0" destOrd="0" parTransId="{7239C564-8A02-4A85-AAF5-2CF443B9D12F}" sibTransId="{3CBE0D88-A502-419C-B427-7C11517A7948}"/>
    <dgm:cxn modelId="{C6B9C860-7E9C-4AE7-9B3B-FB48F955DBF9}" type="presOf" srcId="{778AB13A-8FB7-4D98-BFCF-B8A21F35E535}" destId="{F39317F5-B7CF-441D-B4EC-5A35C066150F}" srcOrd="0" destOrd="0" presId="urn:microsoft.com/office/officeart/2005/8/layout/vList5"/>
    <dgm:cxn modelId="{D7A92634-C554-4D2E-ADBF-64DF78BAE055}" type="presOf" srcId="{AC3F7F1E-01DD-4F88-A536-3FDA9841D96F}" destId="{A01B24EB-90FB-4305-9528-EA4B3B0C79D1}" srcOrd="0" destOrd="0" presId="urn:microsoft.com/office/officeart/2005/8/layout/vList5"/>
    <dgm:cxn modelId="{48F314A4-D768-45C5-9094-D64E9C3E32F0}" srcId="{AC3F7F1E-01DD-4F88-A536-3FDA9841D96F}" destId="{8B95007B-C86A-4BAF-84EF-7582205BC5A5}" srcOrd="0" destOrd="0" parTransId="{726FD68B-D053-41F5-8C72-D5C95741BEFD}" sibTransId="{9A2B7E4C-2C67-4E87-B292-16D90D16CFEF}"/>
    <dgm:cxn modelId="{6DBE1FFD-B0DD-4BA7-A8E5-01E7B63182E9}" type="presOf" srcId="{8B95007B-C86A-4BAF-84EF-7582205BC5A5}" destId="{CEF7DAC8-C9B7-4860-8B87-2427FF4B244E}" srcOrd="0" destOrd="0" presId="urn:microsoft.com/office/officeart/2005/8/layout/vList5"/>
    <dgm:cxn modelId="{966732C3-F8ED-4C74-AA44-75864DBEDADB}" srcId="{AC3F7F1E-01DD-4F88-A536-3FDA9841D96F}" destId="{BD7EFCF5-CA1F-492D-A50B-8D40D8EC33ED}" srcOrd="2" destOrd="0" parTransId="{08777192-6C55-4445-B0A4-AEF919EB815C}" sibTransId="{0420E9DC-386C-4C84-86E3-871CB22E0009}"/>
    <dgm:cxn modelId="{A4645B6E-F6D3-433B-887D-EF2EE15CC2B3}" srcId="{778AB13A-8FB7-4D98-BFCF-B8A21F35E535}" destId="{8D860523-1431-4CE0-A4C9-80E611C73908}" srcOrd="0" destOrd="0" parTransId="{B855049B-43D2-4E59-B485-35697094CEC1}" sibTransId="{CBECE697-56E3-43CA-9F86-A3949B44033E}"/>
    <dgm:cxn modelId="{651ACFB7-E8CB-4D4F-B3D1-25886B96D644}" srcId="{AC3F7F1E-01DD-4F88-A536-3FDA9841D96F}" destId="{1751823E-2CBA-4239-B18F-9CCB86327B80}" srcOrd="4" destOrd="0" parTransId="{300EE697-FAC2-47DE-8279-62DEA52FF21E}" sibTransId="{0A3A2F1E-5D77-4DAE-8D01-A691CF6E22F0}"/>
    <dgm:cxn modelId="{D19A3078-79F9-4FF5-9116-4545CB1DA1DC}" type="presOf" srcId="{D5A1C379-F2BE-46A2-89DE-0A31C28BF64C}" destId="{4EA2F02F-83BA-46F4-A3E0-ACAE840C0E2A}" srcOrd="0" destOrd="0" presId="urn:microsoft.com/office/officeart/2005/8/layout/vList5"/>
    <dgm:cxn modelId="{ED4705F4-F2ED-45DB-A08A-75DDBAF399C7}" srcId="{D5A1C379-F2BE-46A2-89DE-0A31C28BF64C}" destId="{778AB13A-8FB7-4D98-BFCF-B8A21F35E535}" srcOrd="2" destOrd="0" parTransId="{76AFA473-5C6D-4D63-BCDA-FCAE3F69D7AA}" sibTransId="{A1C965A8-F5FC-4AB5-B323-8888F7F7CA16}"/>
    <dgm:cxn modelId="{DBAA35F3-28FA-4F4E-8F31-3064F09F13E5}" type="presOf" srcId="{35EE3A83-BF0F-48FE-AE20-33DB1E98D8FF}" destId="{B250A1B7-1E10-42B3-86CF-7F568B43893E}" srcOrd="0" destOrd="0" presId="urn:microsoft.com/office/officeart/2005/8/layout/vList5"/>
    <dgm:cxn modelId="{E1B842FD-D49A-41C3-AB4B-309F410E40A2}" type="presParOf" srcId="{4EA2F02F-83BA-46F4-A3E0-ACAE840C0E2A}" destId="{8BE6F84B-E81D-4A49-9749-EE374E2A7106}" srcOrd="0" destOrd="0" presId="urn:microsoft.com/office/officeart/2005/8/layout/vList5"/>
    <dgm:cxn modelId="{53FDC46D-2184-497A-9A00-AB2773E613BA}" type="presParOf" srcId="{8BE6F84B-E81D-4A49-9749-EE374E2A7106}" destId="{A01B24EB-90FB-4305-9528-EA4B3B0C79D1}" srcOrd="0" destOrd="0" presId="urn:microsoft.com/office/officeart/2005/8/layout/vList5"/>
    <dgm:cxn modelId="{A3AD60FD-51E0-4B10-9D41-03F43426C272}" type="presParOf" srcId="{8BE6F84B-E81D-4A49-9749-EE374E2A7106}" destId="{CEF7DAC8-C9B7-4860-8B87-2427FF4B244E}" srcOrd="1" destOrd="0" presId="urn:microsoft.com/office/officeart/2005/8/layout/vList5"/>
    <dgm:cxn modelId="{9D936413-050F-46F5-BDD7-E18367225141}" type="presParOf" srcId="{4EA2F02F-83BA-46F4-A3E0-ACAE840C0E2A}" destId="{C808D343-5264-46D9-9C42-340AD6C6F3E5}" srcOrd="1" destOrd="0" presId="urn:microsoft.com/office/officeart/2005/8/layout/vList5"/>
    <dgm:cxn modelId="{01C6C4BE-3A84-4370-8FFD-E10E4377A9D0}" type="presParOf" srcId="{4EA2F02F-83BA-46F4-A3E0-ACAE840C0E2A}" destId="{354274F8-860F-417F-951D-36BF55B517E5}" srcOrd="2" destOrd="0" presId="urn:microsoft.com/office/officeart/2005/8/layout/vList5"/>
    <dgm:cxn modelId="{18A4D943-BE9F-40F6-88EA-55B19A0ACE9F}" type="presParOf" srcId="{354274F8-860F-417F-951D-36BF55B517E5}" destId="{B250A1B7-1E10-42B3-86CF-7F568B43893E}" srcOrd="0" destOrd="0" presId="urn:microsoft.com/office/officeart/2005/8/layout/vList5"/>
    <dgm:cxn modelId="{A2021355-8C8D-4073-B696-726EEB252AA7}" type="presParOf" srcId="{354274F8-860F-417F-951D-36BF55B517E5}" destId="{838BCA27-AFB4-4EE3-B127-8D6D4E5F9818}" srcOrd="1" destOrd="0" presId="urn:microsoft.com/office/officeart/2005/8/layout/vList5"/>
    <dgm:cxn modelId="{DF447DD4-16EA-4987-9B3F-5FDBF9FBDC9A}" type="presParOf" srcId="{4EA2F02F-83BA-46F4-A3E0-ACAE840C0E2A}" destId="{A1413BCF-6ECD-4B80-B9C8-50C42E49B879}" srcOrd="3" destOrd="0" presId="urn:microsoft.com/office/officeart/2005/8/layout/vList5"/>
    <dgm:cxn modelId="{7CF6D8BD-C19C-46CB-A780-879F342F44E7}" type="presParOf" srcId="{4EA2F02F-83BA-46F4-A3E0-ACAE840C0E2A}" destId="{3EE34819-D1ED-42FC-BE75-94307D5F4079}" srcOrd="4" destOrd="0" presId="urn:microsoft.com/office/officeart/2005/8/layout/vList5"/>
    <dgm:cxn modelId="{F6F62DCE-EFAE-4EAC-B990-86ABC0639FD4}" type="presParOf" srcId="{3EE34819-D1ED-42FC-BE75-94307D5F4079}" destId="{F39317F5-B7CF-441D-B4EC-5A35C066150F}" srcOrd="0" destOrd="0" presId="urn:microsoft.com/office/officeart/2005/8/layout/vList5"/>
    <dgm:cxn modelId="{CB854D7B-F2AA-49C6-A2DB-793148542C75}" type="presParOf" srcId="{3EE34819-D1ED-42FC-BE75-94307D5F4079}" destId="{AAE69CA1-1C7E-4903-98C1-86C7A1D97DB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F7DAC8-C9B7-4860-8B87-2427FF4B244E}">
      <dsp:nvSpPr>
        <dsp:cNvPr id="0" name=""/>
        <dsp:cNvSpPr/>
      </dsp:nvSpPr>
      <dsp:spPr>
        <a:xfrm rot="5400000">
          <a:off x="3311353" y="-1537346"/>
          <a:ext cx="2641156" cy="571584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L" sz="1400" kern="1200" dirty="0">
            <a:latin typeface="+mj-lt"/>
          </a:endParaRPr>
        </a:p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2400" b="1" kern="1200" dirty="0" smtClean="0">
              <a:solidFill>
                <a:schemeClr val="tx2"/>
              </a:solidFill>
              <a:latin typeface="Calibri" pitchFamily="34" charset="0"/>
            </a:rPr>
            <a:t>Access </a:t>
          </a:r>
          <a:r>
            <a:rPr lang="es-CL" sz="2400" b="1" kern="1200" dirty="0" err="1" smtClean="0">
              <a:solidFill>
                <a:schemeClr val="tx2"/>
              </a:solidFill>
              <a:latin typeface="Calibri" pitchFamily="34" charset="0"/>
            </a:rPr>
            <a:t>to</a:t>
          </a:r>
          <a:r>
            <a:rPr lang="es-CL" sz="2400" b="1" kern="1200" dirty="0" smtClean="0">
              <a:solidFill>
                <a:schemeClr val="tx2"/>
              </a:solidFill>
              <a:latin typeface="Calibri" pitchFamily="34" charset="0"/>
            </a:rPr>
            <a:t> </a:t>
          </a:r>
          <a:r>
            <a:rPr lang="es-CL" sz="2400" b="1" kern="1200" dirty="0" err="1" smtClean="0">
              <a:solidFill>
                <a:schemeClr val="tx2"/>
              </a:solidFill>
              <a:latin typeface="Calibri" pitchFamily="34" charset="0"/>
            </a:rPr>
            <a:t>Research</a:t>
          </a:r>
          <a:r>
            <a:rPr lang="es-CL" sz="2400" b="1" kern="1200" dirty="0" smtClean="0">
              <a:solidFill>
                <a:schemeClr val="tx2"/>
              </a:solidFill>
              <a:latin typeface="Calibri" pitchFamily="34" charset="0"/>
            </a:rPr>
            <a:t> Data and </a:t>
          </a:r>
          <a:r>
            <a:rPr lang="es-CL" sz="2400" b="1" kern="1200" dirty="0" err="1" smtClean="0">
              <a:solidFill>
                <a:schemeClr val="tx2"/>
              </a:solidFill>
              <a:latin typeface="Calibri" pitchFamily="34" charset="0"/>
            </a:rPr>
            <a:t>Scientific</a:t>
          </a:r>
          <a:r>
            <a:rPr lang="es-CL" sz="2400" b="1" kern="1200" dirty="0" smtClean="0">
              <a:solidFill>
                <a:schemeClr val="tx2"/>
              </a:solidFill>
              <a:latin typeface="Calibri" pitchFamily="34" charset="0"/>
            </a:rPr>
            <a:t> </a:t>
          </a:r>
          <a:r>
            <a:rPr lang="es-CL" sz="2400" b="1" kern="1200" dirty="0" err="1" smtClean="0">
              <a:solidFill>
                <a:schemeClr val="tx2"/>
              </a:solidFill>
              <a:latin typeface="Calibri" pitchFamily="34" charset="0"/>
            </a:rPr>
            <a:t>Information</a:t>
          </a:r>
          <a:r>
            <a:rPr lang="es-CL" sz="2400" b="1" kern="1200" dirty="0" smtClean="0">
              <a:solidFill>
                <a:schemeClr val="tx2"/>
              </a:solidFill>
              <a:latin typeface="Calibri" pitchFamily="34" charset="0"/>
            </a:rPr>
            <a:t> </a:t>
          </a:r>
          <a:r>
            <a:rPr lang="es-CL" sz="2400" b="1" kern="1200" dirty="0" err="1" smtClean="0">
              <a:solidFill>
                <a:schemeClr val="tx2"/>
              </a:solidFill>
              <a:latin typeface="Calibri" pitchFamily="34" charset="0"/>
            </a:rPr>
            <a:t>Generated</a:t>
          </a:r>
          <a:r>
            <a:rPr lang="es-CL" sz="2400" b="1" kern="1200" dirty="0" smtClean="0">
              <a:solidFill>
                <a:schemeClr val="tx2"/>
              </a:solidFill>
              <a:latin typeface="Calibri" pitchFamily="34" charset="0"/>
            </a:rPr>
            <a:t> </a:t>
          </a:r>
          <a:r>
            <a:rPr lang="es-CL" sz="2400" b="1" kern="1200" dirty="0" err="1" smtClean="0">
              <a:solidFill>
                <a:schemeClr val="tx2"/>
              </a:solidFill>
              <a:latin typeface="Calibri" pitchFamily="34" charset="0"/>
            </a:rPr>
            <a:t>with</a:t>
          </a:r>
          <a:r>
            <a:rPr lang="es-CL" sz="2400" b="1" kern="1200" dirty="0" smtClean="0">
              <a:solidFill>
                <a:schemeClr val="tx2"/>
              </a:solidFill>
              <a:latin typeface="Calibri" pitchFamily="34" charset="0"/>
            </a:rPr>
            <a:t> </a:t>
          </a:r>
          <a:r>
            <a:rPr lang="es-CL" sz="2400" b="1" kern="1200" dirty="0" err="1" smtClean="0">
              <a:solidFill>
                <a:schemeClr val="tx2"/>
              </a:solidFill>
              <a:latin typeface="Calibri" pitchFamily="34" charset="0"/>
            </a:rPr>
            <a:t>Public</a:t>
          </a:r>
          <a:r>
            <a:rPr lang="es-CL" sz="2400" b="1" kern="1200" dirty="0" smtClean="0">
              <a:solidFill>
                <a:schemeClr val="tx2"/>
              </a:solidFill>
              <a:latin typeface="Calibri" pitchFamily="34" charset="0"/>
            </a:rPr>
            <a:t> </a:t>
          </a:r>
          <a:r>
            <a:rPr lang="es-CL" sz="2400" b="1" kern="1200" dirty="0" err="1" smtClean="0">
              <a:solidFill>
                <a:schemeClr val="tx2"/>
              </a:solidFill>
              <a:latin typeface="Calibri" pitchFamily="34" charset="0"/>
            </a:rPr>
            <a:t>Funding</a:t>
          </a:r>
          <a:r>
            <a:rPr lang="es-CL" sz="2400" b="1" kern="1200" dirty="0" smtClean="0">
              <a:solidFill>
                <a:schemeClr val="tx2"/>
              </a:solidFill>
              <a:latin typeface="Calibri" pitchFamily="34" charset="0"/>
            </a:rPr>
            <a:t> in Chile </a:t>
          </a:r>
        </a:p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L" sz="1400" kern="1200" dirty="0">
            <a:latin typeface="+mj-lt"/>
          </a:endParaRPr>
        </a:p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L" sz="2400" kern="1200" dirty="0">
            <a:latin typeface="+mj-lt"/>
          </a:endParaRPr>
        </a:p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L" sz="2400" kern="1200" dirty="0">
            <a:latin typeface="+mj-lt"/>
          </a:endParaRPr>
        </a:p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L" sz="2400" kern="1200" dirty="0">
            <a:latin typeface="+mj-lt"/>
          </a:endParaRPr>
        </a:p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400" kern="1200" dirty="0" smtClean="0">
              <a:latin typeface="+mj-lt"/>
            </a:rPr>
            <a:t>In </a:t>
          </a:r>
          <a:r>
            <a:rPr lang="es-MX" sz="2400" kern="1200" dirty="0" err="1" smtClean="0">
              <a:latin typeface="+mj-lt"/>
            </a:rPr>
            <a:t>the</a:t>
          </a:r>
          <a:r>
            <a:rPr lang="es-MX" sz="2400" kern="1200" dirty="0" smtClean="0">
              <a:latin typeface="+mj-lt"/>
            </a:rPr>
            <a:t> </a:t>
          </a:r>
          <a:r>
            <a:rPr lang="es-MX" sz="2400" kern="1200" dirty="0" err="1" smtClean="0">
              <a:latin typeface="+mj-lt"/>
            </a:rPr>
            <a:t>context</a:t>
          </a:r>
          <a:r>
            <a:rPr lang="es-MX" sz="2400" kern="1200" dirty="0" smtClean="0">
              <a:latin typeface="+mj-lt"/>
            </a:rPr>
            <a:t> of OECD </a:t>
          </a:r>
          <a:r>
            <a:rPr lang="es-MX" sz="2400" kern="1200" dirty="0" err="1" smtClean="0">
              <a:latin typeface="+mj-lt"/>
            </a:rPr>
            <a:t>recomendations</a:t>
          </a:r>
          <a:r>
            <a:rPr lang="es-MX" sz="2400" kern="1200" dirty="0" smtClean="0">
              <a:latin typeface="+mj-lt"/>
            </a:rPr>
            <a:t>, Chile </a:t>
          </a:r>
          <a:r>
            <a:rPr lang="es-MX" sz="2400" kern="1200" dirty="0" err="1" smtClean="0">
              <a:latin typeface="+mj-lt"/>
            </a:rPr>
            <a:t>started</a:t>
          </a:r>
          <a:r>
            <a:rPr lang="es-MX" sz="2400" kern="1200" dirty="0" smtClean="0">
              <a:latin typeface="+mj-lt"/>
            </a:rPr>
            <a:t> </a:t>
          </a:r>
          <a:r>
            <a:rPr lang="es-MX" sz="2400" kern="1200" dirty="0" err="1" smtClean="0">
              <a:latin typeface="+mj-lt"/>
            </a:rPr>
            <a:t>working</a:t>
          </a:r>
          <a:r>
            <a:rPr lang="es-MX" sz="2400" kern="1200" dirty="0" smtClean="0">
              <a:latin typeface="+mj-lt"/>
            </a:rPr>
            <a:t> </a:t>
          </a:r>
          <a:r>
            <a:rPr lang="es-MX" sz="2400" kern="1200" dirty="0" smtClean="0">
              <a:latin typeface="+mj-lt"/>
            </a:rPr>
            <a:t>in </a:t>
          </a:r>
          <a:r>
            <a:rPr lang="es-MX" sz="2400" kern="1200" dirty="0" err="1" smtClean="0">
              <a:latin typeface="+mj-lt"/>
            </a:rPr>
            <a:t>these</a:t>
          </a:r>
          <a:r>
            <a:rPr lang="es-MX" sz="2400" kern="1200" dirty="0" smtClean="0">
              <a:latin typeface="+mj-lt"/>
            </a:rPr>
            <a:t> </a:t>
          </a:r>
          <a:r>
            <a:rPr lang="es-MX" sz="2400" kern="1200" dirty="0" err="1" smtClean="0">
              <a:latin typeface="+mj-lt"/>
            </a:rPr>
            <a:t>matters</a:t>
          </a:r>
          <a:r>
            <a:rPr lang="es-MX" sz="2400" kern="1200" dirty="0" smtClean="0">
              <a:latin typeface="+mj-lt"/>
            </a:rPr>
            <a:t>.</a:t>
          </a:r>
          <a:r>
            <a:rPr lang="es-MX" sz="1800" kern="1200" dirty="0" smtClean="0">
              <a:latin typeface="+mj-lt"/>
            </a:rPr>
            <a:t> </a:t>
          </a:r>
          <a:endParaRPr lang="es-CL" sz="2400" kern="1200" dirty="0">
            <a:latin typeface="+mj-lt"/>
          </a:endParaRP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L" sz="1400" kern="1200" dirty="0">
            <a:latin typeface="+mj-lt"/>
          </a:endParaRP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L" sz="1400" kern="1200" dirty="0">
            <a:latin typeface="+mj-lt"/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L" sz="1800" kern="1200" dirty="0">
            <a:latin typeface="+mj-lt"/>
          </a:endParaRP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L" sz="1400" kern="1200" dirty="0">
            <a:latin typeface="+mj-lt"/>
          </a:endParaRP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L" sz="1400" kern="1200" dirty="0">
            <a:latin typeface="+mj-lt"/>
          </a:endParaRP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L" sz="1400" kern="1200" dirty="0">
            <a:latin typeface="+mj-lt"/>
          </a:endParaRP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L" sz="1400" kern="1200" dirty="0">
            <a:latin typeface="+mj-lt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L" sz="2000" kern="1200" dirty="0">
            <a:latin typeface="+mj-lt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L" sz="2000" kern="1200" dirty="0">
            <a:latin typeface="+mj-lt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kern="1200" dirty="0" smtClean="0">
              <a:latin typeface="+mj-lt"/>
            </a:rPr>
            <a:t> </a:t>
          </a:r>
          <a:endParaRPr lang="es-CL" sz="2000" kern="1200" dirty="0">
            <a:latin typeface="+mj-lt"/>
          </a:endParaRPr>
        </a:p>
      </dsp:txBody>
      <dsp:txXfrm rot="-5400000">
        <a:off x="1774007" y="128931"/>
        <a:ext cx="5586918" cy="2383294"/>
      </dsp:txXfrm>
    </dsp:sp>
    <dsp:sp modelId="{A01B24EB-90FB-4305-9528-EA4B3B0C79D1}">
      <dsp:nvSpPr>
        <dsp:cNvPr id="0" name=""/>
        <dsp:cNvSpPr/>
      </dsp:nvSpPr>
      <dsp:spPr>
        <a:xfrm>
          <a:off x="0" y="806"/>
          <a:ext cx="1773395" cy="26423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b="1" kern="1200" dirty="0" smtClean="0">
              <a:latin typeface="+mj-lt"/>
            </a:rPr>
            <a:t>OECD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00" b="1" kern="1200" dirty="0" smtClean="0">
              <a:latin typeface="+mj-lt"/>
            </a:rPr>
            <a:t>(agregar en chiquito el nombre del documento ese «</a:t>
          </a:r>
          <a:r>
            <a:rPr lang="es-MX" sz="1000" b="1" kern="1200" dirty="0" err="1" smtClean="0">
              <a:latin typeface="+mj-lt"/>
            </a:rPr>
            <a:t>principles</a:t>
          </a:r>
          <a:r>
            <a:rPr lang="es-MX" sz="1000" b="1" kern="1200" dirty="0" smtClean="0">
              <a:latin typeface="+mj-lt"/>
            </a:rPr>
            <a:t>….»   </a:t>
          </a:r>
          <a:endParaRPr lang="es-CL" sz="1000" b="1" kern="1200" dirty="0">
            <a:latin typeface="+mj-lt"/>
          </a:endParaRPr>
        </a:p>
      </dsp:txBody>
      <dsp:txXfrm>
        <a:off x="86570" y="87376"/>
        <a:ext cx="1600255" cy="246925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2E53BC-A7F2-406A-AA98-3387E2F58625}">
      <dsp:nvSpPr>
        <dsp:cNvPr id="0" name=""/>
        <dsp:cNvSpPr/>
      </dsp:nvSpPr>
      <dsp:spPr>
        <a:xfrm rot="5400000">
          <a:off x="2870724" y="-21457"/>
          <a:ext cx="5008730" cy="505164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1) lack of institutional awareness about the relevance of the topic, starting from the institutional leadership</a:t>
          </a:r>
          <a:endParaRPr lang="es-CL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2) responsibility for the management of data and scientific information is spread throughout the </a:t>
          </a:r>
          <a:r>
            <a:rPr lang="en-US" sz="1800" kern="1200" dirty="0" smtClean="0"/>
            <a:t>organizations, </a:t>
          </a:r>
          <a:r>
            <a:rPr lang="en-US" sz="1800" kern="1200" dirty="0" smtClean="0"/>
            <a:t>lacking one specific unit in charge</a:t>
          </a:r>
          <a:endParaRPr lang="es-CL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3) allocation of resources to data management is attached to specific projects, rather than considered a permanent activity,</a:t>
          </a:r>
          <a:endParaRPr lang="es-CL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 4) patrimony not seen as an institutional and national asset, but as researcher’s personal resources, </a:t>
          </a:r>
          <a:endParaRPr lang="es-CL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5) lack of standardization of the data and scientific information’s formats. </a:t>
          </a:r>
          <a:endParaRPr lang="es-CL" sz="1800" kern="1200" dirty="0"/>
        </a:p>
      </dsp:txBody>
      <dsp:txXfrm rot="-5400000">
        <a:off x="2849266" y="244507"/>
        <a:ext cx="4807140" cy="4519718"/>
      </dsp:txXfrm>
    </dsp:sp>
    <dsp:sp modelId="{C657A845-8176-44BB-8704-360FA17DC53D}">
      <dsp:nvSpPr>
        <dsp:cNvPr id="0" name=""/>
        <dsp:cNvSpPr/>
      </dsp:nvSpPr>
      <dsp:spPr>
        <a:xfrm>
          <a:off x="3857" y="9791"/>
          <a:ext cx="2841551" cy="49935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INSTITUTIONAL FRAME</a:t>
          </a:r>
          <a:endParaRPr lang="es-CL" sz="2000" kern="1200" dirty="0"/>
        </a:p>
      </dsp:txBody>
      <dsp:txXfrm>
        <a:off x="142570" y="148504"/>
        <a:ext cx="2564125" cy="471616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2E53BC-A7F2-406A-AA98-3387E2F58625}">
      <dsp:nvSpPr>
        <dsp:cNvPr id="0" name=""/>
        <dsp:cNvSpPr/>
      </dsp:nvSpPr>
      <dsp:spPr>
        <a:xfrm rot="5400000">
          <a:off x="2406951" y="193717"/>
          <a:ext cx="4996212" cy="461320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1) lack of critical mass of human resources specialized in data management, </a:t>
          </a:r>
          <a:endParaRPr lang="es-CL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2) scant supply of formal and specialized academic programs focused on data management,</a:t>
          </a:r>
          <a:endParaRPr lang="es-CL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 3) lack of incentives to create upward career paths in the field, </a:t>
          </a:r>
          <a:endParaRPr lang="es-CL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4) no leadership or national references in the field, </a:t>
          </a:r>
          <a:endParaRPr lang="es-CL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5) work positions are unstable, short term.</a:t>
          </a:r>
          <a:endParaRPr lang="es-CL" sz="2000" kern="1200" dirty="0"/>
        </a:p>
      </dsp:txBody>
      <dsp:txXfrm rot="-5400000">
        <a:off x="2598452" y="227414"/>
        <a:ext cx="4388011" cy="4545816"/>
      </dsp:txXfrm>
    </dsp:sp>
    <dsp:sp modelId="{C657A845-8176-44BB-8704-360FA17DC53D}">
      <dsp:nvSpPr>
        <dsp:cNvPr id="0" name=""/>
        <dsp:cNvSpPr/>
      </dsp:nvSpPr>
      <dsp:spPr>
        <a:xfrm>
          <a:off x="3523" y="9766"/>
          <a:ext cx="2594930" cy="49811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HUMAN CAPITAL</a:t>
          </a:r>
          <a:endParaRPr lang="es-CL" sz="2000" kern="1200" dirty="0"/>
        </a:p>
      </dsp:txBody>
      <dsp:txXfrm>
        <a:off x="130197" y="136440"/>
        <a:ext cx="2341582" cy="472776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2E53BC-A7F2-406A-AA98-3387E2F58625}">
      <dsp:nvSpPr>
        <dsp:cNvPr id="0" name=""/>
        <dsp:cNvSpPr/>
      </dsp:nvSpPr>
      <dsp:spPr>
        <a:xfrm rot="5400000">
          <a:off x="2406951" y="191501"/>
          <a:ext cx="4996212" cy="461320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L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1) lack or weak valuation of patrimony, </a:t>
          </a:r>
          <a:endParaRPr lang="es-CL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2) patrimony scattered throughout the </a:t>
          </a:r>
          <a:r>
            <a:rPr lang="en-US" sz="2000" kern="1200" dirty="0" smtClean="0"/>
            <a:t>organizations,</a:t>
          </a:r>
          <a:endParaRPr lang="es-CL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 3) patrimony considered personal, </a:t>
          </a:r>
          <a:r>
            <a:rPr lang="en-US" sz="2000" kern="1200" dirty="0" smtClean="0"/>
            <a:t>rather than </a:t>
          </a:r>
          <a:r>
            <a:rPr lang="en-US" sz="2000" kern="1200" dirty="0" smtClean="0"/>
            <a:t>institutional or national goods, </a:t>
          </a:r>
          <a:endParaRPr lang="es-CL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4) preservation and formats according to individual </a:t>
          </a:r>
          <a:r>
            <a:rPr lang="en-US" sz="2000" kern="1200" dirty="0" smtClean="0"/>
            <a:t>criteria, </a:t>
          </a:r>
          <a:r>
            <a:rPr lang="en-US" sz="2000" kern="1200" dirty="0" smtClean="0"/>
            <a:t>5) lack of initiatives to sharing or exchanging patrimony,</a:t>
          </a:r>
          <a:endParaRPr lang="es-CL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 6) no culture of giving access to patrimony</a:t>
          </a:r>
          <a:endParaRPr lang="es-CL" sz="2000" kern="1200" dirty="0"/>
        </a:p>
      </dsp:txBody>
      <dsp:txXfrm rot="-5400000">
        <a:off x="2598452" y="225198"/>
        <a:ext cx="4388011" cy="4545816"/>
      </dsp:txXfrm>
    </dsp:sp>
    <dsp:sp modelId="{C657A845-8176-44BB-8704-360FA17DC53D}">
      <dsp:nvSpPr>
        <dsp:cNvPr id="0" name=""/>
        <dsp:cNvSpPr/>
      </dsp:nvSpPr>
      <dsp:spPr>
        <a:xfrm>
          <a:off x="3523" y="9766"/>
          <a:ext cx="2594930" cy="49811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smtClean="0"/>
            <a:t>PATRIMONY</a:t>
          </a:r>
          <a:endParaRPr lang="es-CL" sz="2000" kern="1200" dirty="0"/>
        </a:p>
      </dsp:txBody>
      <dsp:txXfrm>
        <a:off x="130197" y="136440"/>
        <a:ext cx="2341582" cy="4727762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2E53BC-A7F2-406A-AA98-3387E2F58625}">
      <dsp:nvSpPr>
        <dsp:cNvPr id="0" name=""/>
        <dsp:cNvSpPr/>
      </dsp:nvSpPr>
      <dsp:spPr>
        <a:xfrm rot="5400000">
          <a:off x="2410474" y="195932"/>
          <a:ext cx="4996212" cy="461320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L" sz="20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1) lack of institutional policies addressing the access to research data and scientific information,</a:t>
          </a:r>
          <a:endParaRPr lang="es-CL" sz="2400" kern="1200" dirty="0"/>
        </a:p>
      </dsp:txBody>
      <dsp:txXfrm rot="-5400000">
        <a:off x="2601975" y="229629"/>
        <a:ext cx="4388011" cy="4545816"/>
      </dsp:txXfrm>
    </dsp:sp>
    <dsp:sp modelId="{C657A845-8176-44BB-8704-360FA17DC53D}">
      <dsp:nvSpPr>
        <dsp:cNvPr id="0" name=""/>
        <dsp:cNvSpPr/>
      </dsp:nvSpPr>
      <dsp:spPr>
        <a:xfrm>
          <a:off x="3523" y="9766"/>
          <a:ext cx="2594930" cy="49811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POLICIES</a:t>
          </a:r>
          <a:endParaRPr lang="es-CL" sz="2000" kern="1200" dirty="0"/>
        </a:p>
      </dsp:txBody>
      <dsp:txXfrm>
        <a:off x="130197" y="136440"/>
        <a:ext cx="2341582" cy="4727762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DA4138-33F6-4118-B7B7-32F8957AC7D7}">
      <dsp:nvSpPr>
        <dsp:cNvPr id="0" name=""/>
        <dsp:cNvSpPr/>
      </dsp:nvSpPr>
      <dsp:spPr>
        <a:xfrm>
          <a:off x="0" y="17904"/>
          <a:ext cx="8020080" cy="14145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u="sng" kern="1200" dirty="0" smtClean="0"/>
            <a:t>GENERATE AWARNESS IN</a:t>
          </a:r>
          <a:r>
            <a:rPr lang="es-MX" sz="2400" kern="1200" dirty="0" smtClean="0"/>
            <a:t>:  SCIENTIFIC </a:t>
          </a:r>
          <a:r>
            <a:rPr lang="es-MX" sz="2400" kern="1200" dirty="0" smtClean="0"/>
            <a:t>COMMUNITY,  </a:t>
          </a:r>
          <a:r>
            <a:rPr lang="es-MX" sz="2400" kern="1200" dirty="0" smtClean="0"/>
            <a:t>ACADEMICS, </a:t>
          </a:r>
          <a:r>
            <a:rPr lang="es-MX" sz="2400" kern="1200" dirty="0" smtClean="0"/>
            <a:t>PUBLIC </a:t>
          </a:r>
          <a:r>
            <a:rPr lang="es-MX" sz="2400" kern="1200" dirty="0" smtClean="0"/>
            <a:t>EMPLOYEES, PUBLIC </a:t>
          </a:r>
          <a:r>
            <a:rPr lang="es-MX" sz="2400" kern="1200" dirty="0" smtClean="0"/>
            <a:t>AGENCIES.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2400" kern="1200" dirty="0"/>
        </a:p>
      </dsp:txBody>
      <dsp:txXfrm>
        <a:off x="69052" y="86956"/>
        <a:ext cx="7881976" cy="1276426"/>
      </dsp:txXfrm>
    </dsp:sp>
    <dsp:sp modelId="{1CB54D77-F392-4479-AFAF-EF2F0473EF33}">
      <dsp:nvSpPr>
        <dsp:cNvPr id="0" name=""/>
        <dsp:cNvSpPr/>
      </dsp:nvSpPr>
      <dsp:spPr>
        <a:xfrm>
          <a:off x="0" y="1422566"/>
          <a:ext cx="8020080" cy="7063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638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MX" sz="2400" kern="1200" dirty="0" smtClean="0"/>
            <a:t>TO DEVELOP A NETWORK OF INSTITUTIONS AND PROFESSIONALS </a:t>
          </a:r>
          <a:r>
            <a:rPr lang="es-MX" sz="2400" kern="1200" dirty="0" smtClean="0"/>
            <a:t>FOCUSED ON THIS MATTER.</a:t>
          </a:r>
          <a:endParaRPr lang="es-CL" sz="2400" kern="1200" dirty="0"/>
        </a:p>
      </dsp:txBody>
      <dsp:txXfrm>
        <a:off x="0" y="1422566"/>
        <a:ext cx="8020080" cy="706387"/>
      </dsp:txXfrm>
    </dsp:sp>
    <dsp:sp modelId="{DF6D1155-403C-48E3-80B6-92F3CAFB9005}">
      <dsp:nvSpPr>
        <dsp:cNvPr id="0" name=""/>
        <dsp:cNvSpPr/>
      </dsp:nvSpPr>
      <dsp:spPr>
        <a:xfrm>
          <a:off x="0" y="2128954"/>
          <a:ext cx="8020080" cy="14145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TO IMPLEMENT </a:t>
          </a:r>
          <a:r>
            <a:rPr lang="es-MX" sz="2400" kern="1200" dirty="0" smtClean="0"/>
            <a:t>AN </a:t>
          </a:r>
          <a:r>
            <a:rPr lang="es-MX" sz="2400" kern="1200" dirty="0" smtClean="0"/>
            <a:t>INSTITUTIONAL </a:t>
          </a:r>
          <a:r>
            <a:rPr lang="es-MX" sz="2400" kern="1200" dirty="0" smtClean="0"/>
            <a:t>(CONICYT) POLICY </a:t>
          </a:r>
          <a:r>
            <a:rPr lang="es-MX" sz="2400" kern="1200" dirty="0" smtClean="0"/>
            <a:t>OF MANAGEMENT OF RESEARCH DATA AND SCIENTIFIC INFORMATION.</a:t>
          </a:r>
          <a:endParaRPr lang="es-CL" sz="2400" kern="1200" dirty="0"/>
        </a:p>
      </dsp:txBody>
      <dsp:txXfrm>
        <a:off x="69052" y="2198006"/>
        <a:ext cx="7881976" cy="1276426"/>
      </dsp:txXfrm>
    </dsp:sp>
    <dsp:sp modelId="{3C28640E-9D55-4880-8EEA-759E1E13E05B}">
      <dsp:nvSpPr>
        <dsp:cNvPr id="0" name=""/>
        <dsp:cNvSpPr/>
      </dsp:nvSpPr>
      <dsp:spPr>
        <a:xfrm>
          <a:off x="0" y="3543484"/>
          <a:ext cx="8020080" cy="645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638" tIns="49530" rIns="277368" bIns="495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s-CL" sz="3000" kern="1200" dirty="0"/>
        </a:p>
      </dsp:txBody>
      <dsp:txXfrm>
        <a:off x="0" y="3543484"/>
        <a:ext cx="8020080" cy="6458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256237-950D-4A26-960E-03DB38D8B6F3}">
      <dsp:nvSpPr>
        <dsp:cNvPr id="0" name=""/>
        <dsp:cNvSpPr/>
      </dsp:nvSpPr>
      <dsp:spPr>
        <a:xfrm>
          <a:off x="0" y="0"/>
          <a:ext cx="7262842" cy="15397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>
              <a:latin typeface="+mj-lt"/>
            </a:rPr>
            <a:t>1.- </a:t>
          </a:r>
          <a:r>
            <a:rPr lang="es-MX" sz="2800" kern="1200" dirty="0" err="1" smtClean="0">
              <a:latin typeface="+mj-lt"/>
            </a:rPr>
            <a:t>Design</a:t>
          </a:r>
          <a:r>
            <a:rPr lang="es-MX" sz="2800" kern="1200" dirty="0" smtClean="0">
              <a:latin typeface="+mj-lt"/>
            </a:rPr>
            <a:t> of </a:t>
          </a:r>
          <a:r>
            <a:rPr lang="es-MX" sz="2800" kern="1200" dirty="0" err="1" smtClean="0">
              <a:latin typeface="+mj-lt"/>
            </a:rPr>
            <a:t>Programme</a:t>
          </a:r>
          <a:r>
            <a:rPr lang="es-MX" sz="2800" kern="1200" dirty="0" smtClean="0">
              <a:latin typeface="+mj-lt"/>
            </a:rPr>
            <a:t> of Management of </a:t>
          </a:r>
          <a:r>
            <a:rPr lang="es-MX" sz="2800" kern="1200" dirty="0" err="1" smtClean="0">
              <a:latin typeface="+mj-lt"/>
            </a:rPr>
            <a:t>Research</a:t>
          </a:r>
          <a:r>
            <a:rPr lang="es-MX" sz="2800" kern="1200" dirty="0" smtClean="0">
              <a:latin typeface="+mj-lt"/>
            </a:rPr>
            <a:t> Data and </a:t>
          </a:r>
          <a:r>
            <a:rPr lang="es-MX" sz="2800" kern="1200" dirty="0" err="1" smtClean="0">
              <a:latin typeface="+mj-lt"/>
            </a:rPr>
            <a:t>Scientific</a:t>
          </a:r>
          <a:r>
            <a:rPr lang="es-MX" sz="2800" kern="1200" dirty="0" smtClean="0">
              <a:latin typeface="+mj-lt"/>
            </a:rPr>
            <a:t> and </a:t>
          </a:r>
          <a:r>
            <a:rPr lang="es-MX" sz="2800" kern="1200" dirty="0" err="1" smtClean="0">
              <a:latin typeface="+mj-lt"/>
            </a:rPr>
            <a:t>Technological</a:t>
          </a:r>
          <a:r>
            <a:rPr lang="es-MX" sz="2800" kern="1200" dirty="0" smtClean="0">
              <a:latin typeface="+mj-lt"/>
            </a:rPr>
            <a:t> </a:t>
          </a:r>
          <a:r>
            <a:rPr lang="es-MX" sz="2800" kern="1200" dirty="0" err="1" smtClean="0">
              <a:latin typeface="+mj-lt"/>
            </a:rPr>
            <a:t>Information</a:t>
          </a:r>
          <a:r>
            <a:rPr lang="es-MX" sz="2800" kern="1200" dirty="0" smtClean="0">
              <a:latin typeface="+mj-lt"/>
            </a:rPr>
            <a:t> </a:t>
          </a:r>
          <a:r>
            <a:rPr lang="es-MX" sz="2800" kern="1200" dirty="0" err="1" smtClean="0">
              <a:latin typeface="+mj-lt"/>
            </a:rPr>
            <a:t>Generated</a:t>
          </a:r>
          <a:r>
            <a:rPr lang="es-MX" sz="2800" kern="1200" dirty="0" smtClean="0">
              <a:latin typeface="+mj-lt"/>
            </a:rPr>
            <a:t> </a:t>
          </a:r>
          <a:r>
            <a:rPr lang="es-MX" sz="2800" kern="1200" dirty="0" err="1" smtClean="0">
              <a:latin typeface="+mj-lt"/>
            </a:rPr>
            <a:t>from</a:t>
          </a:r>
          <a:r>
            <a:rPr lang="es-MX" sz="2800" kern="1200" dirty="0" smtClean="0">
              <a:latin typeface="+mj-lt"/>
            </a:rPr>
            <a:t> </a:t>
          </a:r>
          <a:r>
            <a:rPr lang="es-MX" sz="2800" kern="1200" dirty="0" err="1" smtClean="0">
              <a:latin typeface="+mj-lt"/>
            </a:rPr>
            <a:t>Public</a:t>
          </a:r>
          <a:r>
            <a:rPr lang="es-MX" sz="2800" kern="1200" dirty="0" smtClean="0">
              <a:latin typeface="+mj-lt"/>
            </a:rPr>
            <a:t> </a:t>
          </a:r>
          <a:r>
            <a:rPr lang="es-MX" sz="2800" kern="1200" dirty="0" err="1" smtClean="0">
              <a:latin typeface="+mj-lt"/>
            </a:rPr>
            <a:t>Funding</a:t>
          </a:r>
          <a:r>
            <a:rPr lang="es-MX" sz="2800" kern="1200" dirty="0" smtClean="0">
              <a:latin typeface="+mj-lt"/>
            </a:rPr>
            <a:t>.</a:t>
          </a:r>
          <a:r>
            <a:rPr lang="es-MX" sz="2800" kern="1200" dirty="0" smtClean="0"/>
            <a:t> </a:t>
          </a:r>
          <a:endParaRPr lang="es-CL" sz="2800" kern="1200" dirty="0"/>
        </a:p>
      </dsp:txBody>
      <dsp:txXfrm>
        <a:off x="75163" y="75163"/>
        <a:ext cx="7112516" cy="1389393"/>
      </dsp:txXfrm>
    </dsp:sp>
    <dsp:sp modelId="{D52922B5-8D70-4FA0-9EB5-5F5D8D750D3B}">
      <dsp:nvSpPr>
        <dsp:cNvPr id="0" name=""/>
        <dsp:cNvSpPr/>
      </dsp:nvSpPr>
      <dsp:spPr>
        <a:xfrm>
          <a:off x="0" y="3151361"/>
          <a:ext cx="7262842" cy="15397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b="0" kern="1200" dirty="0" smtClean="0">
              <a:solidFill>
                <a:schemeClr val="bg1"/>
              </a:solidFill>
              <a:latin typeface="+mj-lt"/>
              <a:ea typeface="ＭＳ Ｐゴシック" pitchFamily="-109" charset="-128"/>
            </a:rPr>
            <a:t>3</a:t>
          </a:r>
          <a:r>
            <a:rPr lang="es-MX" sz="2800" b="0" kern="1200" dirty="0" smtClean="0">
              <a:solidFill>
                <a:schemeClr val="bg1"/>
              </a:solidFill>
              <a:latin typeface="+mj-lt"/>
              <a:ea typeface="ＭＳ Ｐゴシック" pitchFamily="-109" charset="-128"/>
            </a:rPr>
            <a:t>.-Design of </a:t>
          </a:r>
          <a:r>
            <a:rPr lang="es-MX" sz="2800" b="0" kern="1200" dirty="0" err="1" smtClean="0">
              <a:solidFill>
                <a:schemeClr val="bg1"/>
              </a:solidFill>
              <a:latin typeface="+mj-lt"/>
              <a:ea typeface="ＭＳ Ｐゴシック" pitchFamily="-109" charset="-128"/>
            </a:rPr>
            <a:t>Institutional</a:t>
          </a:r>
          <a:r>
            <a:rPr lang="es-MX" sz="2800" b="0" kern="1200" dirty="0" smtClean="0">
              <a:solidFill>
                <a:schemeClr val="bg1"/>
              </a:solidFill>
              <a:latin typeface="+mj-lt"/>
              <a:ea typeface="ＭＳ Ｐゴシック" pitchFamily="-109" charset="-128"/>
            </a:rPr>
            <a:t> </a:t>
          </a:r>
          <a:r>
            <a:rPr lang="es-MX" sz="2800" b="0" kern="1200" dirty="0" err="1" smtClean="0">
              <a:solidFill>
                <a:schemeClr val="bg1"/>
              </a:solidFill>
              <a:latin typeface="+mj-lt"/>
              <a:ea typeface="ＭＳ Ｐゴシック" pitchFamily="-109" charset="-128"/>
            </a:rPr>
            <a:t>Policy</a:t>
          </a:r>
          <a:r>
            <a:rPr lang="es-MX" sz="2800" b="0" kern="1200" dirty="0" smtClean="0">
              <a:solidFill>
                <a:schemeClr val="bg1"/>
              </a:solidFill>
              <a:latin typeface="+mj-lt"/>
              <a:ea typeface="ＭＳ Ｐゴシック" pitchFamily="-109" charset="-128"/>
            </a:rPr>
            <a:t> </a:t>
          </a:r>
          <a:r>
            <a:rPr lang="es-MX" sz="2800" b="0" kern="1200" dirty="0" err="1" smtClean="0">
              <a:solidFill>
                <a:schemeClr val="bg1"/>
              </a:solidFill>
              <a:latin typeface="+mj-lt"/>
              <a:ea typeface="ＭＳ Ｐゴシック" pitchFamily="-109" charset="-128"/>
            </a:rPr>
            <a:t>for</a:t>
          </a:r>
          <a:r>
            <a:rPr lang="es-MX" sz="2800" b="0" kern="1200" dirty="0" smtClean="0">
              <a:solidFill>
                <a:schemeClr val="bg1"/>
              </a:solidFill>
              <a:latin typeface="+mj-lt"/>
              <a:ea typeface="ＭＳ Ｐゴシック" pitchFamily="-109" charset="-128"/>
            </a:rPr>
            <a:t> Management of Data and </a:t>
          </a:r>
          <a:r>
            <a:rPr lang="es-MX" sz="2800" b="0" kern="1200" dirty="0" err="1" smtClean="0">
              <a:solidFill>
                <a:schemeClr val="bg1"/>
              </a:solidFill>
              <a:latin typeface="+mj-lt"/>
              <a:ea typeface="ＭＳ Ｐゴシック" pitchFamily="-109" charset="-128"/>
            </a:rPr>
            <a:t>Scientific</a:t>
          </a:r>
          <a:r>
            <a:rPr lang="es-MX" sz="2800" b="0" kern="1200" dirty="0" smtClean="0">
              <a:solidFill>
                <a:schemeClr val="bg1"/>
              </a:solidFill>
              <a:latin typeface="+mj-lt"/>
              <a:ea typeface="ＭＳ Ｐゴシック" pitchFamily="-109" charset="-128"/>
            </a:rPr>
            <a:t> </a:t>
          </a:r>
          <a:r>
            <a:rPr lang="es-MX" sz="2800" b="0" kern="1200" dirty="0" err="1" smtClean="0">
              <a:solidFill>
                <a:schemeClr val="bg1"/>
              </a:solidFill>
              <a:latin typeface="+mj-lt"/>
              <a:ea typeface="ＭＳ Ｐゴシック" pitchFamily="-109" charset="-128"/>
            </a:rPr>
            <a:t>Information</a:t>
          </a:r>
          <a:endParaRPr lang="es-CL" sz="2800" b="0" kern="1200" dirty="0">
            <a:solidFill>
              <a:schemeClr val="bg1"/>
            </a:solidFill>
            <a:latin typeface="+mj-lt"/>
          </a:endParaRPr>
        </a:p>
      </dsp:txBody>
      <dsp:txXfrm>
        <a:off x="75163" y="3226524"/>
        <a:ext cx="7112516" cy="1389393"/>
      </dsp:txXfrm>
    </dsp:sp>
    <dsp:sp modelId="{6196B626-A543-4ED4-BA40-46FCC7652372}">
      <dsp:nvSpPr>
        <dsp:cNvPr id="0" name=""/>
        <dsp:cNvSpPr/>
      </dsp:nvSpPr>
      <dsp:spPr>
        <a:xfrm>
          <a:off x="0" y="1619255"/>
          <a:ext cx="7262842" cy="15397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b="0" kern="1200" dirty="0" smtClean="0">
              <a:solidFill>
                <a:schemeClr val="bg1"/>
              </a:solidFill>
              <a:latin typeface="+mj-lt"/>
              <a:ea typeface="ＭＳ Ｐゴシック" pitchFamily="-109" charset="-128"/>
            </a:rPr>
            <a:t>2.- </a:t>
          </a:r>
          <a:r>
            <a:rPr lang="es-MX" sz="2800" b="0" kern="1200" dirty="0" err="1" smtClean="0">
              <a:solidFill>
                <a:schemeClr val="bg1"/>
              </a:solidFill>
              <a:latin typeface="+mj-lt"/>
              <a:ea typeface="ＭＳ Ｐゴシック" pitchFamily="-109" charset="-128"/>
            </a:rPr>
            <a:t>Study</a:t>
          </a:r>
          <a:r>
            <a:rPr lang="es-MX" sz="2800" b="0" kern="1200" dirty="0" smtClean="0">
              <a:solidFill>
                <a:schemeClr val="bg1"/>
              </a:solidFill>
              <a:latin typeface="+mj-lt"/>
              <a:ea typeface="ＭＳ Ｐゴシック" pitchFamily="-109" charset="-128"/>
            </a:rPr>
            <a:t> </a:t>
          </a:r>
          <a:r>
            <a:rPr lang="es-MX" sz="2800" b="0" kern="1200" dirty="0" err="1" smtClean="0">
              <a:solidFill>
                <a:schemeClr val="bg1"/>
              </a:solidFill>
              <a:latin typeface="+mj-lt"/>
              <a:ea typeface="ＭＳ Ｐゴシック" pitchFamily="-109" charset="-128"/>
            </a:rPr>
            <a:t>on</a:t>
          </a:r>
          <a:r>
            <a:rPr lang="es-MX" sz="2800" b="0" kern="1200" dirty="0" smtClean="0">
              <a:solidFill>
                <a:schemeClr val="bg1"/>
              </a:solidFill>
              <a:latin typeface="+mj-lt"/>
              <a:ea typeface="ＭＳ Ｐゴシック" pitchFamily="-109" charset="-128"/>
            </a:rPr>
            <a:t> </a:t>
          </a:r>
          <a:r>
            <a:rPr lang="es-MX" sz="2800" b="0" kern="1200" dirty="0" err="1" smtClean="0">
              <a:solidFill>
                <a:schemeClr val="bg1"/>
              </a:solidFill>
              <a:latin typeface="+mj-lt"/>
              <a:ea typeface="ＭＳ Ｐゴシック" pitchFamily="-109" charset="-128"/>
            </a:rPr>
            <a:t>the</a:t>
          </a:r>
          <a:r>
            <a:rPr lang="es-MX" sz="2800" b="0" kern="1200" dirty="0" smtClean="0">
              <a:solidFill>
                <a:schemeClr val="bg1"/>
              </a:solidFill>
              <a:latin typeface="+mj-lt"/>
              <a:ea typeface="ＭＳ Ｐゴシック" pitchFamily="-109" charset="-128"/>
            </a:rPr>
            <a:t> </a:t>
          </a:r>
          <a:r>
            <a:rPr lang="es-MX" sz="2800" b="0" kern="1200" dirty="0" err="1" smtClean="0">
              <a:solidFill>
                <a:schemeClr val="bg1"/>
              </a:solidFill>
              <a:latin typeface="+mj-lt"/>
              <a:ea typeface="ＭＳ Ｐゴシック" pitchFamily="-109" charset="-128"/>
            </a:rPr>
            <a:t>State</a:t>
          </a:r>
          <a:r>
            <a:rPr lang="es-MX" sz="2800" b="0" kern="1200" dirty="0" smtClean="0">
              <a:solidFill>
                <a:schemeClr val="bg1"/>
              </a:solidFill>
              <a:latin typeface="+mj-lt"/>
              <a:ea typeface="ＭＳ Ｐゴシック" pitchFamily="-109" charset="-128"/>
            </a:rPr>
            <a:t> </a:t>
          </a:r>
          <a:r>
            <a:rPr lang="es-MX" sz="2800" b="0" kern="1200" dirty="0" smtClean="0">
              <a:solidFill>
                <a:schemeClr val="bg1"/>
              </a:solidFill>
              <a:latin typeface="+mj-lt"/>
              <a:ea typeface="ＭＳ Ｐゴシック" pitchFamily="-109" charset="-128"/>
            </a:rPr>
            <a:t>of </a:t>
          </a:r>
          <a:r>
            <a:rPr lang="es-MX" sz="2800" b="0" kern="1200" dirty="0" err="1" smtClean="0">
              <a:solidFill>
                <a:schemeClr val="bg1"/>
              </a:solidFill>
              <a:latin typeface="+mj-lt"/>
              <a:ea typeface="ＭＳ Ｐゴシック" pitchFamily="-109" charset="-128"/>
            </a:rPr>
            <a:t>the</a:t>
          </a:r>
          <a:r>
            <a:rPr lang="es-MX" sz="2800" b="0" kern="1200" dirty="0" smtClean="0">
              <a:solidFill>
                <a:schemeClr val="bg1"/>
              </a:solidFill>
              <a:latin typeface="+mj-lt"/>
              <a:ea typeface="ＭＳ Ｐゴシック" pitchFamily="-109" charset="-128"/>
            </a:rPr>
            <a:t> Art  in </a:t>
          </a:r>
          <a:r>
            <a:rPr lang="es-MX" sz="2800" b="0" kern="1200" dirty="0" err="1" smtClean="0">
              <a:solidFill>
                <a:schemeClr val="bg1"/>
              </a:solidFill>
              <a:latin typeface="+mj-lt"/>
              <a:ea typeface="ＭＳ Ｐゴシック" pitchFamily="-109" charset="-128"/>
            </a:rPr>
            <a:t>access</a:t>
          </a:r>
          <a:r>
            <a:rPr lang="es-MX" sz="2800" b="0" kern="1200" dirty="0" smtClean="0">
              <a:solidFill>
                <a:schemeClr val="bg1"/>
              </a:solidFill>
              <a:latin typeface="+mj-lt"/>
              <a:ea typeface="ＭＳ Ｐゴシック" pitchFamily="-109" charset="-128"/>
            </a:rPr>
            <a:t> of data and </a:t>
          </a:r>
          <a:r>
            <a:rPr lang="es-MX" sz="2800" b="0" kern="1200" dirty="0" err="1" smtClean="0">
              <a:solidFill>
                <a:schemeClr val="bg1"/>
              </a:solidFill>
              <a:latin typeface="+mj-lt"/>
              <a:ea typeface="ＭＳ Ｐゴシック" pitchFamily="-109" charset="-128"/>
            </a:rPr>
            <a:t>scientific</a:t>
          </a:r>
          <a:r>
            <a:rPr lang="es-MX" sz="2800" b="0" kern="1200" dirty="0" smtClean="0">
              <a:solidFill>
                <a:schemeClr val="bg1"/>
              </a:solidFill>
              <a:latin typeface="+mj-lt"/>
              <a:ea typeface="ＭＳ Ｐゴシック" pitchFamily="-109" charset="-128"/>
            </a:rPr>
            <a:t> </a:t>
          </a:r>
          <a:r>
            <a:rPr lang="es-MX" sz="2800" b="0" kern="1200" dirty="0" err="1" smtClean="0">
              <a:solidFill>
                <a:schemeClr val="bg1"/>
              </a:solidFill>
              <a:latin typeface="+mj-lt"/>
              <a:ea typeface="ＭＳ Ｐゴシック" pitchFamily="-109" charset="-128"/>
            </a:rPr>
            <a:t>information</a:t>
          </a:r>
          <a:r>
            <a:rPr lang="es-MX" sz="2800" b="0" kern="1200" dirty="0" smtClean="0">
              <a:solidFill>
                <a:schemeClr val="bg1"/>
              </a:solidFill>
              <a:latin typeface="+mj-lt"/>
              <a:ea typeface="ＭＳ Ｐゴシック" pitchFamily="-109" charset="-128"/>
            </a:rPr>
            <a:t> </a:t>
          </a:r>
          <a:r>
            <a:rPr lang="es-MX" sz="2800" b="0" kern="1200" dirty="0" err="1" smtClean="0">
              <a:solidFill>
                <a:schemeClr val="bg1"/>
              </a:solidFill>
              <a:latin typeface="+mj-lt"/>
              <a:ea typeface="ＭＳ Ｐゴシック" pitchFamily="-109" charset="-128"/>
            </a:rPr>
            <a:t>generated</a:t>
          </a:r>
          <a:r>
            <a:rPr lang="es-MX" sz="2800" b="0" kern="1200" dirty="0" smtClean="0">
              <a:solidFill>
                <a:schemeClr val="bg1"/>
              </a:solidFill>
              <a:latin typeface="+mj-lt"/>
              <a:ea typeface="ＭＳ Ｐゴシック" pitchFamily="-109" charset="-128"/>
            </a:rPr>
            <a:t> </a:t>
          </a:r>
          <a:r>
            <a:rPr lang="es-MX" sz="2800" b="0" kern="1200" dirty="0" err="1" smtClean="0">
              <a:solidFill>
                <a:schemeClr val="bg1"/>
              </a:solidFill>
              <a:latin typeface="+mj-lt"/>
              <a:ea typeface="ＭＳ Ｐゴシック" pitchFamily="-109" charset="-128"/>
            </a:rPr>
            <a:t>from</a:t>
          </a:r>
          <a:r>
            <a:rPr lang="es-MX" sz="2800" b="0" kern="1200" dirty="0" smtClean="0">
              <a:solidFill>
                <a:schemeClr val="bg1"/>
              </a:solidFill>
              <a:latin typeface="+mj-lt"/>
              <a:ea typeface="ＭＳ Ｐゴシック" pitchFamily="-109" charset="-128"/>
            </a:rPr>
            <a:t> </a:t>
          </a:r>
          <a:r>
            <a:rPr lang="es-MX" sz="2800" b="0" kern="1200" dirty="0" err="1" smtClean="0">
              <a:solidFill>
                <a:schemeClr val="bg1"/>
              </a:solidFill>
              <a:latin typeface="+mj-lt"/>
              <a:ea typeface="ＭＳ Ｐゴシック" pitchFamily="-109" charset="-128"/>
            </a:rPr>
            <a:t>Public</a:t>
          </a:r>
          <a:r>
            <a:rPr lang="es-MX" sz="2800" b="0" kern="1200" dirty="0" smtClean="0">
              <a:solidFill>
                <a:schemeClr val="bg1"/>
              </a:solidFill>
              <a:latin typeface="+mj-lt"/>
              <a:ea typeface="ＭＳ Ｐゴシック" pitchFamily="-109" charset="-128"/>
            </a:rPr>
            <a:t> </a:t>
          </a:r>
          <a:r>
            <a:rPr lang="es-MX" sz="2800" b="0" kern="1200" dirty="0" err="1" smtClean="0">
              <a:solidFill>
                <a:schemeClr val="bg1"/>
              </a:solidFill>
              <a:latin typeface="+mj-lt"/>
              <a:ea typeface="ＭＳ Ｐゴシック" pitchFamily="-109" charset="-128"/>
            </a:rPr>
            <a:t>Funding</a:t>
          </a:r>
          <a:r>
            <a:rPr lang="es-MX" sz="2800" b="0" kern="1200" dirty="0" smtClean="0">
              <a:solidFill>
                <a:schemeClr val="bg1"/>
              </a:solidFill>
              <a:latin typeface="+mj-lt"/>
              <a:ea typeface="ＭＳ Ｐゴシック" pitchFamily="-109" charset="-128"/>
            </a:rPr>
            <a:t>.</a:t>
          </a:r>
          <a:endParaRPr lang="es-CL" sz="2800" b="0" kern="1200" dirty="0">
            <a:solidFill>
              <a:schemeClr val="bg1"/>
            </a:solidFill>
            <a:latin typeface="+mj-lt"/>
          </a:endParaRPr>
        </a:p>
      </dsp:txBody>
      <dsp:txXfrm>
        <a:off x="75163" y="1694418"/>
        <a:ext cx="7112516" cy="138939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01C2D7-3F14-41F0-B97B-2A0D44C32AB9}">
      <dsp:nvSpPr>
        <dsp:cNvPr id="0" name=""/>
        <dsp:cNvSpPr/>
      </dsp:nvSpPr>
      <dsp:spPr>
        <a:xfrm>
          <a:off x="0" y="1390"/>
          <a:ext cx="8229600" cy="13021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latin typeface="+mj-lt"/>
            </a:rPr>
            <a:t>INSTITUTIONAL FRAME :  </a:t>
          </a:r>
          <a:r>
            <a:rPr lang="en-GB" sz="2000" kern="1200" dirty="0" smtClean="0">
              <a:latin typeface="+mj-lt"/>
            </a:rPr>
            <a:t>It must respond to a need of the country in this matter, with a broader vision for development of science &amp; technology and innovation.</a:t>
          </a:r>
          <a:endParaRPr lang="es-CL" sz="2400" kern="1200" dirty="0">
            <a:latin typeface="+mj-lt"/>
          </a:endParaRPr>
        </a:p>
      </dsp:txBody>
      <dsp:txXfrm>
        <a:off x="63567" y="64957"/>
        <a:ext cx="8102466" cy="1175033"/>
      </dsp:txXfrm>
    </dsp:sp>
    <dsp:sp modelId="{862E9E7A-4584-4770-A19F-D6B1A0A4A00D}">
      <dsp:nvSpPr>
        <dsp:cNvPr id="0" name=""/>
        <dsp:cNvSpPr/>
      </dsp:nvSpPr>
      <dsp:spPr>
        <a:xfrm>
          <a:off x="0" y="1303022"/>
          <a:ext cx="8229600" cy="810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6350" rIns="35560" bIns="6350" numCol="1" spcCol="1270" anchor="t" anchorCtr="0">
          <a:noAutofit/>
        </a:bodyPr>
        <a:lstStyle/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s-CL" sz="400" b="1" kern="1200" dirty="0">
            <a:solidFill>
              <a:schemeClr val="tx2">
                <a:lumMod val="60000"/>
                <a:lumOff val="40000"/>
              </a:schemeClr>
            </a:solidFill>
            <a:latin typeface="Calibri" pitchFamily="34" charset="0"/>
          </a:endParaRPr>
        </a:p>
      </dsp:txBody>
      <dsp:txXfrm>
        <a:off x="0" y="1303022"/>
        <a:ext cx="8229600" cy="81021"/>
      </dsp:txXfrm>
    </dsp:sp>
    <dsp:sp modelId="{62FDC9A3-8491-4123-81DA-441030837317}">
      <dsp:nvSpPr>
        <dsp:cNvPr id="0" name=""/>
        <dsp:cNvSpPr/>
      </dsp:nvSpPr>
      <dsp:spPr>
        <a:xfrm>
          <a:off x="0" y="1155536"/>
          <a:ext cx="8229600" cy="10761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latin typeface="+mj-lt"/>
            </a:rPr>
            <a:t>SPECIFIC STUDIES: </a:t>
          </a:r>
          <a:r>
            <a:rPr lang="en-GB" sz="2000" kern="1200" dirty="0" smtClean="0">
              <a:latin typeface="+mj-lt"/>
            </a:rPr>
            <a:t> Basic inputs for decision-making and generation of policies</a:t>
          </a:r>
          <a:r>
            <a:rPr lang="es-ES" sz="2000" kern="1200" dirty="0" smtClean="0">
              <a:solidFill>
                <a:schemeClr val="bg1"/>
              </a:solidFill>
              <a:latin typeface="+mj-lt"/>
            </a:rPr>
            <a:t>. </a:t>
          </a:r>
        </a:p>
      </dsp:txBody>
      <dsp:txXfrm>
        <a:off x="52534" y="1208070"/>
        <a:ext cx="8124532" cy="971103"/>
      </dsp:txXfrm>
    </dsp:sp>
    <dsp:sp modelId="{C8BB892A-6839-4883-9BF8-A13348BE98D9}">
      <dsp:nvSpPr>
        <dsp:cNvPr id="0" name=""/>
        <dsp:cNvSpPr/>
      </dsp:nvSpPr>
      <dsp:spPr>
        <a:xfrm>
          <a:off x="0" y="2221527"/>
          <a:ext cx="8229600" cy="10761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latin typeface="+mj-lt"/>
            </a:rPr>
            <a:t>NATIONAL AND INTERNATIONAL LINKAGES:  </a:t>
          </a:r>
          <a:r>
            <a:rPr lang="en-GB" sz="2000" kern="1200" dirty="0" smtClean="0">
              <a:latin typeface="+mj-lt"/>
            </a:rPr>
            <a:t>Incentive for development of national and international networks</a:t>
          </a:r>
          <a:r>
            <a:rPr lang="es-MX" sz="2000" kern="1200" dirty="0" smtClean="0">
              <a:latin typeface="+mj-lt"/>
            </a:rPr>
            <a:t>.</a:t>
          </a:r>
          <a:endParaRPr lang="es-CL" sz="2000" kern="1200" dirty="0">
            <a:latin typeface="+mj-lt"/>
          </a:endParaRPr>
        </a:p>
      </dsp:txBody>
      <dsp:txXfrm>
        <a:off x="52534" y="2274061"/>
        <a:ext cx="8124532" cy="971103"/>
      </dsp:txXfrm>
    </dsp:sp>
    <dsp:sp modelId="{9F6BF2E2-6308-4967-97F1-001431A36AC3}">
      <dsp:nvSpPr>
        <dsp:cNvPr id="0" name=""/>
        <dsp:cNvSpPr/>
      </dsp:nvSpPr>
      <dsp:spPr>
        <a:xfrm>
          <a:off x="0" y="3550477"/>
          <a:ext cx="8229600" cy="810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6350" rIns="35560" bIns="6350" numCol="1" spcCol="1270" anchor="t" anchorCtr="0">
          <a:noAutofit/>
        </a:bodyPr>
        <a:lstStyle/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s-CL" sz="400" kern="1200" dirty="0"/>
        </a:p>
      </dsp:txBody>
      <dsp:txXfrm>
        <a:off x="0" y="3550477"/>
        <a:ext cx="8229600" cy="81021"/>
      </dsp:txXfrm>
    </dsp:sp>
    <dsp:sp modelId="{3DEB3A0B-F694-482F-ADD2-CABE63801807}">
      <dsp:nvSpPr>
        <dsp:cNvPr id="0" name=""/>
        <dsp:cNvSpPr/>
      </dsp:nvSpPr>
      <dsp:spPr>
        <a:xfrm>
          <a:off x="0" y="3297243"/>
          <a:ext cx="8229600" cy="10761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latin typeface="+mj-lt"/>
            </a:rPr>
            <a:t>HUMAN CAPITAL: </a:t>
          </a:r>
          <a:r>
            <a:rPr lang="en-GB" sz="2000" kern="1200" dirty="0" smtClean="0">
              <a:latin typeface="+mj-lt"/>
            </a:rPr>
            <a:t>Development of instruments allowing for specialization of professionals in these </a:t>
          </a:r>
          <a:r>
            <a:rPr lang="en-GB" sz="2000" kern="1200" dirty="0" smtClean="0">
              <a:latin typeface="+mj-lt"/>
            </a:rPr>
            <a:t>areas</a:t>
          </a:r>
          <a:r>
            <a:rPr lang="es-MX" sz="2000" kern="1200" dirty="0" smtClean="0">
              <a:latin typeface="+mj-lt"/>
            </a:rPr>
            <a:t>.</a:t>
          </a:r>
          <a:endParaRPr lang="es-CL" sz="2000" kern="1200" dirty="0">
            <a:latin typeface="+mj-lt"/>
          </a:endParaRPr>
        </a:p>
      </dsp:txBody>
      <dsp:txXfrm>
        <a:off x="52534" y="3349777"/>
        <a:ext cx="8124532" cy="97110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F7DAC8-C9B7-4860-8B87-2427FF4B244E}">
      <dsp:nvSpPr>
        <dsp:cNvPr id="0" name=""/>
        <dsp:cNvSpPr/>
      </dsp:nvSpPr>
      <dsp:spPr>
        <a:xfrm rot="5400000">
          <a:off x="4316179" y="-1413831"/>
          <a:ext cx="1696105" cy="452457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kern="1200" dirty="0" smtClean="0">
              <a:latin typeface="+mj-lt"/>
            </a:rPr>
            <a:t>INSTITUTIONS ADDRESSING THESE MATTERS</a:t>
          </a:r>
          <a:endParaRPr lang="es-CL" sz="2000" kern="1200" dirty="0">
            <a:latin typeface="+mj-lt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kern="1200" dirty="0" smtClean="0">
              <a:latin typeface="+mj-lt"/>
            </a:rPr>
            <a:t>PEOPLE IN CHARGE</a:t>
          </a:r>
          <a:endParaRPr lang="es-CL" sz="2000" kern="1200" dirty="0">
            <a:latin typeface="+mj-lt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kern="1200" dirty="0" smtClean="0">
              <a:latin typeface="+mj-lt"/>
            </a:rPr>
            <a:t>PRACTICES OR PROCESSES CARRIED OUT</a:t>
          </a:r>
          <a:endParaRPr lang="es-CL" sz="2000" kern="1200" dirty="0">
            <a:latin typeface="+mj-lt"/>
          </a:endParaRPr>
        </a:p>
      </dsp:txBody>
      <dsp:txXfrm rot="-5400000">
        <a:off x="2901947" y="83198"/>
        <a:ext cx="4441773" cy="1530511"/>
      </dsp:txXfrm>
    </dsp:sp>
    <dsp:sp modelId="{A01B24EB-90FB-4305-9528-EA4B3B0C79D1}">
      <dsp:nvSpPr>
        <dsp:cNvPr id="0" name=""/>
        <dsp:cNvSpPr/>
      </dsp:nvSpPr>
      <dsp:spPr>
        <a:xfrm>
          <a:off x="210" y="2"/>
          <a:ext cx="2901736" cy="16969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>
              <a:latin typeface="+mj-lt"/>
            </a:rPr>
            <a:t>INSTITUTIONAL FRAME</a:t>
          </a:r>
          <a:endParaRPr lang="es-CL" sz="2400" kern="1200" dirty="0">
            <a:latin typeface="+mj-lt"/>
          </a:endParaRPr>
        </a:p>
      </dsp:txBody>
      <dsp:txXfrm>
        <a:off x="83046" y="82838"/>
        <a:ext cx="2736064" cy="1531231"/>
      </dsp:txXfrm>
    </dsp:sp>
    <dsp:sp modelId="{838BCA27-AFB4-4EE3-B127-8D6D4E5F9818}">
      <dsp:nvSpPr>
        <dsp:cNvPr id="0" name=""/>
        <dsp:cNvSpPr/>
      </dsp:nvSpPr>
      <dsp:spPr>
        <a:xfrm rot="5400000">
          <a:off x="4581696" y="303991"/>
          <a:ext cx="1222674" cy="446700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kern="1200" dirty="0" smtClean="0">
              <a:latin typeface="+mj-lt"/>
            </a:rPr>
            <a:t>WHO ARE THEY</a:t>
          </a:r>
          <a:endParaRPr lang="es-CL" sz="2000" kern="1200" dirty="0">
            <a:latin typeface="+mj-lt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kern="1200" dirty="0" smtClean="0">
              <a:latin typeface="+mj-lt"/>
            </a:rPr>
            <a:t>PROFESSIONAL PROFILE</a:t>
          </a:r>
          <a:endParaRPr lang="es-CL" sz="2000" kern="1200" dirty="0">
            <a:latin typeface="+mj-lt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kern="1200" dirty="0" smtClean="0">
              <a:latin typeface="+mj-lt"/>
            </a:rPr>
            <a:t>SPECIALITIES</a:t>
          </a:r>
          <a:endParaRPr lang="es-CL" sz="2000" kern="1200" dirty="0">
            <a:latin typeface="+mj-lt"/>
          </a:endParaRPr>
        </a:p>
      </dsp:txBody>
      <dsp:txXfrm rot="-5400000">
        <a:off x="2959531" y="1985842"/>
        <a:ext cx="4407318" cy="1103302"/>
      </dsp:txXfrm>
    </dsp:sp>
    <dsp:sp modelId="{B250A1B7-1E10-42B3-86CF-7F568B43893E}">
      <dsp:nvSpPr>
        <dsp:cNvPr id="0" name=""/>
        <dsp:cNvSpPr/>
      </dsp:nvSpPr>
      <dsp:spPr>
        <a:xfrm>
          <a:off x="0" y="1719785"/>
          <a:ext cx="2959320" cy="15283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>
              <a:latin typeface="+mj-lt"/>
            </a:rPr>
            <a:t>HUMAN CAPITAL </a:t>
          </a:r>
          <a:endParaRPr lang="es-CL" sz="2400" kern="1200" dirty="0">
            <a:latin typeface="+mj-lt"/>
          </a:endParaRPr>
        </a:p>
      </dsp:txBody>
      <dsp:txXfrm>
        <a:off x="74608" y="1794393"/>
        <a:ext cx="2810104" cy="1379126"/>
      </dsp:txXfrm>
    </dsp:sp>
    <dsp:sp modelId="{AAE69CA1-1C7E-4903-98C1-86C7A1D97DBE}">
      <dsp:nvSpPr>
        <dsp:cNvPr id="0" name=""/>
        <dsp:cNvSpPr/>
      </dsp:nvSpPr>
      <dsp:spPr>
        <a:xfrm rot="5400000">
          <a:off x="4419193" y="1919077"/>
          <a:ext cx="1551121" cy="446913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kern="1200" dirty="0" smtClean="0">
              <a:latin typeface="+mj-lt"/>
            </a:rPr>
            <a:t>TECHNOLOGIES USED</a:t>
          </a:r>
          <a:endParaRPr lang="es-CL" sz="2000" kern="1200" dirty="0">
            <a:latin typeface="+mj-lt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kern="1200" dirty="0" smtClean="0">
              <a:latin typeface="+mj-lt"/>
            </a:rPr>
            <a:t>TYPES </a:t>
          </a:r>
          <a:r>
            <a:rPr lang="es-MX" sz="2000" kern="1200" dirty="0" smtClean="0">
              <a:latin typeface="+mj-lt"/>
            </a:rPr>
            <a:t>OF CONNECTIVITY</a:t>
          </a:r>
          <a:endParaRPr lang="es-CL" sz="2000" kern="1200" dirty="0">
            <a:latin typeface="+mj-lt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kern="1200" dirty="0" smtClean="0">
              <a:latin typeface="+mj-lt"/>
            </a:rPr>
            <a:t>SERVERS</a:t>
          </a:r>
          <a:endParaRPr lang="es-CL" sz="2000" kern="1200" dirty="0">
            <a:latin typeface="+mj-lt"/>
          </a:endParaRPr>
        </a:p>
      </dsp:txBody>
      <dsp:txXfrm rot="-5400000">
        <a:off x="2960189" y="3453801"/>
        <a:ext cx="4393412" cy="1399683"/>
      </dsp:txXfrm>
    </dsp:sp>
    <dsp:sp modelId="{F39317F5-B7CF-441D-B4EC-5A35C066150F}">
      <dsp:nvSpPr>
        <dsp:cNvPr id="0" name=""/>
        <dsp:cNvSpPr/>
      </dsp:nvSpPr>
      <dsp:spPr>
        <a:xfrm>
          <a:off x="210" y="3389471"/>
          <a:ext cx="2959977" cy="15283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>
              <a:latin typeface="+mj-lt"/>
            </a:rPr>
            <a:t>TECHNOLOGICAL INFRASTRUCTURE</a:t>
          </a:r>
          <a:endParaRPr lang="es-CL" sz="2400" kern="1200" dirty="0">
            <a:latin typeface="+mj-lt"/>
          </a:endParaRPr>
        </a:p>
      </dsp:txBody>
      <dsp:txXfrm>
        <a:off x="74818" y="3464079"/>
        <a:ext cx="2810761" cy="137912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F7DAC8-C9B7-4860-8B87-2427FF4B244E}">
      <dsp:nvSpPr>
        <dsp:cNvPr id="0" name=""/>
        <dsp:cNvSpPr/>
      </dsp:nvSpPr>
      <dsp:spPr>
        <a:xfrm rot="5400000">
          <a:off x="4321704" y="-1416768"/>
          <a:ext cx="1685686" cy="452457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L" sz="2000" kern="1200" dirty="0">
            <a:latin typeface="+mj-lt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kern="1200" dirty="0" smtClean="0">
              <a:latin typeface="+mj-lt"/>
            </a:rPr>
            <a:t>IDENTIFYING PATRIMONY</a:t>
          </a:r>
          <a:endParaRPr lang="es-CL" sz="2000" kern="1200" dirty="0">
            <a:latin typeface="+mj-lt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kern="1200" dirty="0" smtClean="0">
              <a:latin typeface="+mj-lt"/>
            </a:rPr>
            <a:t>TYPES OF DATA AND INFORMATION</a:t>
          </a:r>
          <a:endParaRPr lang="es-CL" sz="2000" kern="1200" dirty="0">
            <a:latin typeface="+mj-lt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kern="1200" dirty="0" smtClean="0">
              <a:latin typeface="+mj-lt"/>
            </a:rPr>
            <a:t>FORMATS </a:t>
          </a:r>
          <a:endParaRPr lang="es-CL" sz="2000" kern="1200" dirty="0">
            <a:latin typeface="+mj-lt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kern="1200" dirty="0" smtClean="0">
              <a:latin typeface="+mj-lt"/>
            </a:rPr>
            <a:t>AVAILABILITY</a:t>
          </a:r>
          <a:endParaRPr lang="es-CL" sz="2000" kern="1200" dirty="0">
            <a:latin typeface="+mj-lt"/>
          </a:endParaRPr>
        </a:p>
      </dsp:txBody>
      <dsp:txXfrm rot="-5400000">
        <a:off x="2902262" y="84962"/>
        <a:ext cx="4442282" cy="1521110"/>
      </dsp:txXfrm>
    </dsp:sp>
    <dsp:sp modelId="{A01B24EB-90FB-4305-9528-EA4B3B0C79D1}">
      <dsp:nvSpPr>
        <dsp:cNvPr id="0" name=""/>
        <dsp:cNvSpPr/>
      </dsp:nvSpPr>
      <dsp:spPr>
        <a:xfrm>
          <a:off x="526" y="6493"/>
          <a:ext cx="2901736" cy="16780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>
              <a:latin typeface="+mj-lt"/>
            </a:rPr>
            <a:t>PATRIMONY</a:t>
          </a:r>
          <a:endParaRPr lang="es-CL" sz="2400" kern="1200" dirty="0">
            <a:latin typeface="+mj-lt"/>
          </a:endParaRPr>
        </a:p>
      </dsp:txBody>
      <dsp:txXfrm>
        <a:off x="82442" y="88409"/>
        <a:ext cx="2737904" cy="1514215"/>
      </dsp:txXfrm>
    </dsp:sp>
    <dsp:sp modelId="{838BCA27-AFB4-4EE3-B127-8D6D4E5F9818}">
      <dsp:nvSpPr>
        <dsp:cNvPr id="0" name=""/>
        <dsp:cNvSpPr/>
      </dsp:nvSpPr>
      <dsp:spPr>
        <a:xfrm rot="5400000">
          <a:off x="4522130" y="377783"/>
          <a:ext cx="1342438" cy="446700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CL" sz="2000" kern="1200" dirty="0">
            <a:latin typeface="+mj-lt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kern="1200" dirty="0" smtClean="0">
              <a:latin typeface="+mj-lt"/>
            </a:rPr>
            <a:t>PARTICIPATION IN GROUPS OR NETWORKS OF EXPERTS</a:t>
          </a:r>
          <a:endParaRPr lang="es-CL" sz="2000" kern="1200" dirty="0">
            <a:latin typeface="+mj-lt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kern="1200" dirty="0" smtClean="0">
              <a:latin typeface="+mj-lt"/>
            </a:rPr>
            <a:t>INTERNATIONAL PROJECTS</a:t>
          </a:r>
          <a:endParaRPr lang="es-CL" sz="2000" kern="1200" dirty="0">
            <a:latin typeface="+mj-lt"/>
          </a:endParaRPr>
        </a:p>
      </dsp:txBody>
      <dsp:txXfrm rot="-5400000">
        <a:off x="2959847" y="2005598"/>
        <a:ext cx="4401472" cy="1211374"/>
      </dsp:txXfrm>
    </dsp:sp>
    <dsp:sp modelId="{B250A1B7-1E10-42B3-86CF-7F568B43893E}">
      <dsp:nvSpPr>
        <dsp:cNvPr id="0" name=""/>
        <dsp:cNvSpPr/>
      </dsp:nvSpPr>
      <dsp:spPr>
        <a:xfrm>
          <a:off x="0" y="1713480"/>
          <a:ext cx="2959320" cy="16780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>
              <a:latin typeface="+mj-lt"/>
            </a:rPr>
            <a:t>LINKAGES </a:t>
          </a:r>
          <a:endParaRPr lang="es-CL" sz="2400" kern="1200" dirty="0">
            <a:latin typeface="+mj-lt"/>
          </a:endParaRPr>
        </a:p>
      </dsp:txBody>
      <dsp:txXfrm>
        <a:off x="81916" y="1795396"/>
        <a:ext cx="2795488" cy="1514215"/>
      </dsp:txXfrm>
    </dsp:sp>
    <dsp:sp modelId="{AAE69CA1-1C7E-4903-98C1-86C7A1D97DBE}">
      <dsp:nvSpPr>
        <dsp:cNvPr id="0" name=""/>
        <dsp:cNvSpPr/>
      </dsp:nvSpPr>
      <dsp:spPr>
        <a:xfrm rot="5400000">
          <a:off x="4563751" y="2179203"/>
          <a:ext cx="1342438" cy="438806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kern="1200" dirty="0" smtClean="0">
              <a:latin typeface="+mj-lt"/>
            </a:rPr>
            <a:t>EXISTENCE OF POLICIES</a:t>
          </a:r>
          <a:endParaRPr lang="es-CL" sz="2000" kern="1200" dirty="0">
            <a:latin typeface="+mj-lt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kern="1200" dirty="0" smtClean="0">
              <a:latin typeface="+mj-lt"/>
            </a:rPr>
            <a:t>INSTITUTIONAL BEHAVIOUR</a:t>
          </a:r>
          <a:endParaRPr lang="es-CL" sz="2000" kern="1200" dirty="0">
            <a:latin typeface="+mj-lt"/>
          </a:endParaRPr>
        </a:p>
      </dsp:txBody>
      <dsp:txXfrm rot="-5400000">
        <a:off x="3040937" y="3767549"/>
        <a:ext cx="4322534" cy="1211374"/>
      </dsp:txXfrm>
    </dsp:sp>
    <dsp:sp modelId="{F39317F5-B7CF-441D-B4EC-5A35C066150F}">
      <dsp:nvSpPr>
        <dsp:cNvPr id="0" name=""/>
        <dsp:cNvSpPr/>
      </dsp:nvSpPr>
      <dsp:spPr>
        <a:xfrm>
          <a:off x="526" y="3534212"/>
          <a:ext cx="3040411" cy="16780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>
              <a:latin typeface="+mj-lt"/>
            </a:rPr>
            <a:t>POLICIES </a:t>
          </a:r>
          <a:endParaRPr lang="es-CL" sz="2400" kern="1200" dirty="0">
            <a:latin typeface="+mj-lt"/>
          </a:endParaRPr>
        </a:p>
      </dsp:txBody>
      <dsp:txXfrm>
        <a:off x="82442" y="3616128"/>
        <a:ext cx="2876579" cy="15142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2#1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dirty="0"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fld id="{103C441C-05B6-4769-B862-2AC799A3534F}" type="datetimeFigureOut">
              <a:rPr lang="es-CL"/>
              <a:pPr>
                <a:defRPr/>
              </a:pPr>
              <a:t>14-04-2011</a:t>
            </a:fld>
            <a:endParaRPr lang="es-CL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7475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CL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8500" y="4403725"/>
            <a:ext cx="5588000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CL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dirty="0"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56050" y="88058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fld id="{9A855CEF-D838-4C83-BA14-D8EEFAA6EDDE}" type="slidenum">
              <a:rPr lang="es-CL"/>
              <a:pPr>
                <a:defRPr/>
              </a:pPr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xmlns="" val="36406723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CL" smtClean="0"/>
          </a:p>
        </p:txBody>
      </p:sp>
      <p:sp>
        <p:nvSpPr>
          <p:cNvPr id="2048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1F54433-5B9A-4089-951F-40B5C6FC023B}" type="slidenum">
              <a:rPr lang="es-CL" smtClean="0">
                <a:ea typeface="ＭＳ Ｐゴシック"/>
                <a:cs typeface="ＭＳ Ｐゴシック"/>
              </a:rPr>
              <a:pPr/>
              <a:t>1</a:t>
            </a:fld>
            <a:endParaRPr lang="es-CL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CL" smtClean="0"/>
          </a:p>
        </p:txBody>
      </p:sp>
      <p:sp>
        <p:nvSpPr>
          <p:cNvPr id="3482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63E6603-022F-4703-8126-29C9621252A8}" type="slidenum">
              <a:rPr lang="es-CL" smtClean="0">
                <a:ea typeface="ＭＳ Ｐゴシック"/>
                <a:cs typeface="ＭＳ Ｐゴシック"/>
              </a:rPr>
              <a:pPr/>
              <a:t>11</a:t>
            </a:fld>
            <a:endParaRPr lang="es-CL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CL" smtClean="0"/>
          </a:p>
        </p:txBody>
      </p:sp>
      <p:sp>
        <p:nvSpPr>
          <p:cNvPr id="3584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E42ED8B-F8FE-4EE6-BD26-C205DA9260A1}" type="slidenum">
              <a:rPr lang="es-CL" smtClean="0">
                <a:ea typeface="ＭＳ Ｐゴシック"/>
                <a:cs typeface="ＭＳ Ｐゴシック"/>
              </a:rPr>
              <a:pPr/>
              <a:t>12</a:t>
            </a:fld>
            <a:endParaRPr lang="es-CL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CL" smtClean="0"/>
          </a:p>
        </p:txBody>
      </p:sp>
      <p:sp>
        <p:nvSpPr>
          <p:cNvPr id="2150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56EB7D5-0FC1-4E06-A896-61DA9BB1D248}" type="slidenum">
              <a:rPr lang="es-CL" smtClean="0">
                <a:ea typeface="ＭＳ Ｐゴシック"/>
                <a:cs typeface="ＭＳ Ｐゴシック"/>
              </a:rPr>
              <a:pPr/>
              <a:t>13</a:t>
            </a:fld>
            <a:endParaRPr lang="es-CL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CL" smtClean="0"/>
          </a:p>
        </p:txBody>
      </p:sp>
      <p:sp>
        <p:nvSpPr>
          <p:cNvPr id="2150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56EB7D5-0FC1-4E06-A896-61DA9BB1D248}" type="slidenum">
              <a:rPr lang="es-CL" smtClean="0">
                <a:ea typeface="ＭＳ Ｐゴシック"/>
                <a:cs typeface="ＭＳ Ｐゴシック"/>
              </a:rPr>
              <a:pPr/>
              <a:t>14</a:t>
            </a:fld>
            <a:endParaRPr lang="es-CL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CL" smtClean="0"/>
          </a:p>
        </p:txBody>
      </p:sp>
      <p:sp>
        <p:nvSpPr>
          <p:cNvPr id="2150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56EB7D5-0FC1-4E06-A896-61DA9BB1D248}" type="slidenum">
              <a:rPr lang="es-CL" smtClean="0">
                <a:ea typeface="ＭＳ Ｐゴシック"/>
                <a:cs typeface="ＭＳ Ｐゴシック"/>
              </a:rPr>
              <a:pPr/>
              <a:t>15</a:t>
            </a:fld>
            <a:endParaRPr lang="es-CL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CL" smtClean="0"/>
          </a:p>
        </p:txBody>
      </p:sp>
      <p:sp>
        <p:nvSpPr>
          <p:cNvPr id="2150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56EB7D5-0FC1-4E06-A896-61DA9BB1D248}" type="slidenum">
              <a:rPr lang="es-CL" smtClean="0">
                <a:ea typeface="ＭＳ Ｐゴシック"/>
                <a:cs typeface="ＭＳ Ｐゴシック"/>
              </a:rPr>
              <a:pPr/>
              <a:t>16</a:t>
            </a:fld>
            <a:endParaRPr lang="es-CL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CL" smtClean="0"/>
          </a:p>
        </p:txBody>
      </p:sp>
      <p:sp>
        <p:nvSpPr>
          <p:cNvPr id="297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C3180A1-4299-48A6-8A7D-A85B305FB76C}" type="slidenum">
              <a:rPr lang="es-CL" smtClean="0">
                <a:ea typeface="ＭＳ Ｐゴシック"/>
                <a:cs typeface="ＭＳ Ｐゴシック"/>
              </a:rPr>
              <a:pPr/>
              <a:t>17</a:t>
            </a:fld>
            <a:endParaRPr lang="es-CL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CL" smtClean="0"/>
          </a:p>
        </p:txBody>
      </p:sp>
      <p:sp>
        <p:nvSpPr>
          <p:cNvPr id="297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C3180A1-4299-48A6-8A7D-A85B305FB76C}" type="slidenum">
              <a:rPr lang="es-CL" smtClean="0">
                <a:ea typeface="ＭＳ Ｐゴシック"/>
                <a:cs typeface="ＭＳ Ｐゴシック"/>
              </a:rPr>
              <a:pPr/>
              <a:t>18</a:t>
            </a:fld>
            <a:endParaRPr lang="es-CL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CL" smtClean="0"/>
          </a:p>
        </p:txBody>
      </p:sp>
      <p:sp>
        <p:nvSpPr>
          <p:cNvPr id="3686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A0E948E-50B8-4436-B528-868319650E5C}" type="slidenum">
              <a:rPr lang="es-CL" smtClean="0">
                <a:ea typeface="ＭＳ Ｐゴシック"/>
                <a:cs typeface="ＭＳ Ｐゴシック"/>
              </a:rPr>
              <a:pPr/>
              <a:t>19</a:t>
            </a:fld>
            <a:endParaRPr lang="es-CL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CL" smtClean="0"/>
          </a:p>
        </p:txBody>
      </p:sp>
      <p:sp>
        <p:nvSpPr>
          <p:cNvPr id="2355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AC40DF7-82E9-4D26-A6C1-7E7DBA75E693}" type="slidenum">
              <a:rPr lang="es-CL" smtClean="0">
                <a:ea typeface="ＭＳ Ｐゴシック"/>
                <a:cs typeface="ＭＳ Ｐゴシック"/>
              </a:rPr>
              <a:pPr/>
              <a:t>3</a:t>
            </a:fld>
            <a:endParaRPr lang="es-CL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CL" smtClean="0"/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D82CC59-CB70-4659-AB0E-7C53DF497379}" type="slidenum">
              <a:rPr lang="es-CL" smtClean="0">
                <a:ea typeface="ＭＳ Ｐゴシック"/>
                <a:cs typeface="ＭＳ Ｐゴシック"/>
              </a:rPr>
              <a:pPr/>
              <a:t>4</a:t>
            </a:fld>
            <a:endParaRPr lang="es-CL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CL" smtClean="0"/>
          </a:p>
        </p:txBody>
      </p:sp>
      <p:sp>
        <p:nvSpPr>
          <p:cNvPr id="2560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75E587B-BF23-450A-921D-929360391634}" type="slidenum">
              <a:rPr lang="es-CL" smtClean="0">
                <a:ea typeface="ＭＳ Ｐゴシック"/>
                <a:cs typeface="ＭＳ Ｐゴシック"/>
              </a:rPr>
              <a:pPr/>
              <a:t>5</a:t>
            </a:fld>
            <a:endParaRPr lang="es-CL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CL" smtClean="0"/>
          </a:p>
        </p:txBody>
      </p:sp>
      <p:sp>
        <p:nvSpPr>
          <p:cNvPr id="2662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1EFD2D3-1973-473F-8A95-F41B8119A0AA}" type="slidenum">
              <a:rPr lang="es-CL" smtClean="0">
                <a:ea typeface="ＭＳ Ｐゴシック"/>
                <a:cs typeface="ＭＳ Ｐゴシック"/>
              </a:rPr>
              <a:pPr/>
              <a:t>6</a:t>
            </a:fld>
            <a:endParaRPr lang="es-CL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CL" smtClean="0"/>
          </a:p>
        </p:txBody>
      </p:sp>
      <p:sp>
        <p:nvSpPr>
          <p:cNvPr id="2765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3C27FEA-0546-49C7-A19D-693C89963EA9}" type="slidenum">
              <a:rPr lang="es-CL" smtClean="0">
                <a:ea typeface="ＭＳ Ｐゴシック"/>
                <a:cs typeface="ＭＳ Ｐゴシック"/>
              </a:rPr>
              <a:pPr/>
              <a:t>7</a:t>
            </a:fld>
            <a:endParaRPr lang="es-CL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CL" smtClean="0"/>
          </a:p>
        </p:txBody>
      </p:sp>
      <p:sp>
        <p:nvSpPr>
          <p:cNvPr id="2867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F168198-2085-4EF8-8A0C-1C96A44A686C}" type="slidenum">
              <a:rPr lang="es-CL" smtClean="0">
                <a:ea typeface="ＭＳ Ｐゴシック"/>
                <a:cs typeface="ＭＳ Ｐゴシック"/>
              </a:rPr>
              <a:pPr/>
              <a:t>8</a:t>
            </a:fld>
            <a:endParaRPr lang="es-CL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CL" smtClean="0"/>
          </a:p>
        </p:txBody>
      </p:sp>
      <p:sp>
        <p:nvSpPr>
          <p:cNvPr id="297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C3180A1-4299-48A6-8A7D-A85B305FB76C}" type="slidenum">
              <a:rPr lang="es-CL" smtClean="0">
                <a:ea typeface="ＭＳ Ｐゴシック"/>
                <a:cs typeface="ＭＳ Ｐゴシック"/>
              </a:rPr>
              <a:pPr/>
              <a:t>9</a:t>
            </a:fld>
            <a:endParaRPr lang="es-CL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CL" smtClean="0"/>
          </a:p>
        </p:txBody>
      </p:sp>
      <p:sp>
        <p:nvSpPr>
          <p:cNvPr id="3379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8AE55C4-7968-4D33-90F8-4F7B9FC6FE93}" type="slidenum">
              <a:rPr lang="es-CL" smtClean="0">
                <a:ea typeface="ＭＳ Ｐゴシック"/>
                <a:cs typeface="ＭＳ Ｐゴシック"/>
              </a:rPr>
              <a:pPr/>
              <a:t>10</a:t>
            </a:fld>
            <a:endParaRPr lang="es-CL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BAFD9-959A-4323-9CFF-56054A029ADA}" type="datetime1">
              <a:rPr lang="es-ES_tradnl"/>
              <a:pPr>
                <a:defRPr/>
              </a:pPr>
              <a:t>14/04/2011</a:t>
            </a:fld>
            <a:endParaRPr lang="es-ES_tradnl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3B460-4778-47B1-A8BC-A80B1CF6E906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C2364-0AE9-4376-B294-80F469D9DCD1}" type="datetime1">
              <a:rPr lang="es-ES_tradnl"/>
              <a:pPr>
                <a:defRPr/>
              </a:pPr>
              <a:t>14/04/2011</a:t>
            </a:fld>
            <a:endParaRPr lang="es-ES_tradnl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72D6A-D848-4F26-9F69-A101F5E3E035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4CE26-953B-46F1-BAB7-6AA80C8556F0}" type="datetime1">
              <a:rPr lang="es-ES_tradnl"/>
              <a:pPr>
                <a:defRPr/>
              </a:pPr>
              <a:t>14/04/2011</a:t>
            </a:fld>
            <a:endParaRPr lang="es-ES_tradnl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54168-5F67-4CE6-8899-FDD64797216F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22D87-52E1-456C-A2E5-E2463633568B}" type="datetime1">
              <a:rPr lang="es-ES_tradnl"/>
              <a:pPr>
                <a:defRPr/>
              </a:pPr>
              <a:t>14/04/2011</a:t>
            </a:fld>
            <a:endParaRPr lang="es-ES_tradnl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569EE-6A90-43F7-9080-1486C76921F4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05699-8493-4445-A499-C7E94C48E1FC}" type="datetime1">
              <a:rPr lang="es-ES_tradnl"/>
              <a:pPr>
                <a:defRPr/>
              </a:pPr>
              <a:t>14/04/2011</a:t>
            </a:fld>
            <a:endParaRPr lang="es-ES_tradnl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D6704-EFA2-4B8B-BAA3-980717012E0F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F191C-8570-434A-8EE7-EF1E1DB594C7}" type="datetime1">
              <a:rPr lang="es-ES_tradnl"/>
              <a:pPr>
                <a:defRPr/>
              </a:pPr>
              <a:t>14/04/2011</a:t>
            </a:fld>
            <a:endParaRPr lang="es-ES_tradnl" dirty="0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597BB-11F2-4781-85F9-E1C21213B03D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1CBD5-08A6-4147-BE09-EDE24AC3C9DA}" type="datetime1">
              <a:rPr lang="es-ES_tradnl"/>
              <a:pPr>
                <a:defRPr/>
              </a:pPr>
              <a:t>14/04/2011</a:t>
            </a:fld>
            <a:endParaRPr lang="es-ES_tradnl" dirty="0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19D6A-8F26-43CD-BA55-B3920D721292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3B02E-19DD-4C6E-94DB-54F02A170C4B}" type="datetime1">
              <a:rPr lang="es-ES_tradnl"/>
              <a:pPr>
                <a:defRPr/>
              </a:pPr>
              <a:t>14/04/2011</a:t>
            </a:fld>
            <a:endParaRPr lang="es-ES_tradnl" dirty="0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1A3C7-7C17-4013-8920-F243D60A849E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C9E6A-5793-43D2-BFC3-6E97BF8DA7A6}" type="datetime1">
              <a:rPr lang="es-ES_tradnl"/>
              <a:pPr>
                <a:defRPr/>
              </a:pPr>
              <a:t>14/04/2011</a:t>
            </a:fld>
            <a:endParaRPr lang="es-ES_tradnl" dirty="0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4B9B4-3B16-47AE-83BD-BEBADBB6C6F2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83FF9-AA11-406E-98E0-D66CCE2D445A}" type="datetime1">
              <a:rPr lang="es-ES_tradnl"/>
              <a:pPr>
                <a:defRPr/>
              </a:pPr>
              <a:t>14/04/2011</a:t>
            </a:fld>
            <a:endParaRPr lang="es-ES_tradnl" dirty="0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91C56-8572-4BD2-869D-98F0089B6F6F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_tradnl" noProof="0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07163-B6D2-49A5-9BA2-EE4A645BD245}" type="datetime1">
              <a:rPr lang="es-ES_tradnl"/>
              <a:pPr>
                <a:defRPr/>
              </a:pPr>
              <a:t>14/04/2011</a:t>
            </a:fld>
            <a:endParaRPr lang="es-ES_tradnl" dirty="0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85F24-ACF9-4A46-9D9F-F368F66A9A4D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 para editar título</a:t>
            </a:r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109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fld id="{F6282D2B-5937-462B-B1B7-EDF8241E9797}" type="datetime1">
              <a:rPr lang="es-ES_tradnl"/>
              <a:pPr>
                <a:defRPr/>
              </a:pPr>
              <a:t>14/04/2011</a:t>
            </a:fld>
            <a:endParaRPr lang="es-ES_tradnl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dirty="0">
                <a:solidFill>
                  <a:srgbClr val="898989"/>
                </a:solidFill>
                <a:latin typeface="Calibri" pitchFamily="-109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109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fld id="{B55DD889-6610-463F-B9E2-1E3E91D5CABA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9" charset="-128"/>
          <a:cs typeface="ＭＳ Ｐゴシック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09" charset="-128"/>
          <a:cs typeface="ＭＳ Ｐゴシック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09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09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09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09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4.jpeg"/><Relationship Id="rId7" Type="http://schemas.openxmlformats.org/officeDocument/2006/relationships/diagramColors" Target="../diagrams/colors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Relationship Id="rId9" Type="http://schemas.microsoft.com/office/2007/relationships/diagramDrawing" Target="../diagrams/drawing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4.jpeg"/><Relationship Id="rId7" Type="http://schemas.openxmlformats.org/officeDocument/2006/relationships/diagramColors" Target="../diagrams/colors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Relationship Id="rId9" Type="http://schemas.microsoft.com/office/2007/relationships/diagramDrawing" Target="../diagrams/drawing9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4.jpeg"/><Relationship Id="rId7" Type="http://schemas.openxmlformats.org/officeDocument/2006/relationships/diagramColors" Target="../diagrams/colors10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0.xml"/><Relationship Id="rId5" Type="http://schemas.openxmlformats.org/officeDocument/2006/relationships/diagramLayout" Target="../diagrams/layout10.xml"/><Relationship Id="rId4" Type="http://schemas.openxmlformats.org/officeDocument/2006/relationships/diagramData" Target="../diagrams/data10.xml"/><Relationship Id="rId9" Type="http://schemas.microsoft.com/office/2007/relationships/diagramDrawing" Target="../diagrams/drawing10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4.jpeg"/><Relationship Id="rId7" Type="http://schemas.openxmlformats.org/officeDocument/2006/relationships/diagramColors" Target="../diagrams/colors1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1.xml"/><Relationship Id="rId5" Type="http://schemas.openxmlformats.org/officeDocument/2006/relationships/diagramLayout" Target="../diagrams/layout11.xml"/><Relationship Id="rId4" Type="http://schemas.openxmlformats.org/officeDocument/2006/relationships/diagramData" Target="../diagrams/data11.xml"/><Relationship Id="rId9" Type="http://schemas.microsoft.com/office/2007/relationships/diagramDrawing" Target="../diagrams/drawing1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4.jpeg"/><Relationship Id="rId7" Type="http://schemas.openxmlformats.org/officeDocument/2006/relationships/diagramColors" Target="../diagrams/colors1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2.xml"/><Relationship Id="rId5" Type="http://schemas.openxmlformats.org/officeDocument/2006/relationships/diagramLayout" Target="../diagrams/layout12.xml"/><Relationship Id="rId4" Type="http://schemas.openxmlformats.org/officeDocument/2006/relationships/diagramData" Target="../diagrams/data12.xml"/><Relationship Id="rId9" Type="http://schemas.microsoft.com/office/2007/relationships/diagramDrawing" Target="../diagrams/drawing1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4.jpeg"/><Relationship Id="rId7" Type="http://schemas.openxmlformats.org/officeDocument/2006/relationships/diagramColors" Target="../diagrams/colors1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3.xml"/><Relationship Id="rId5" Type="http://schemas.openxmlformats.org/officeDocument/2006/relationships/diagramLayout" Target="../diagrams/layout13.xml"/><Relationship Id="rId4" Type="http://schemas.openxmlformats.org/officeDocument/2006/relationships/diagramData" Target="../diagrams/data13.xml"/><Relationship Id="rId9" Type="http://schemas.microsoft.com/office/2007/relationships/diagramDrawing" Target="../diagrams/drawing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4.jpeg"/><Relationship Id="rId7" Type="http://schemas.openxmlformats.org/officeDocument/2006/relationships/diagramColors" Target="../diagrams/colors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4.xml"/><Relationship Id="rId5" Type="http://schemas.openxmlformats.org/officeDocument/2006/relationships/diagramLayout" Target="../diagrams/layout14.xml"/><Relationship Id="rId4" Type="http://schemas.openxmlformats.org/officeDocument/2006/relationships/diagramData" Target="../diagrams/data14.xml"/><Relationship Id="rId9" Type="http://schemas.microsoft.com/office/2007/relationships/diagramDrawing" Target="../diagrams/drawing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diagramData" Target="../diagrams/data1.xml"/><Relationship Id="rId7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diagramLayout" Target="../diagrams/layout4.xml"/><Relationship Id="rId3" Type="http://schemas.openxmlformats.org/officeDocument/2006/relationships/diagramData" Target="../diagrams/data2.xml"/><Relationship Id="rId7" Type="http://schemas.openxmlformats.org/officeDocument/2006/relationships/diagramData" Target="../diagrams/data3.xml"/><Relationship Id="rId12" Type="http://schemas.openxmlformats.org/officeDocument/2006/relationships/diagramData" Target="../diagrams/data4.xml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image" Target="../media/image5.jpeg"/><Relationship Id="rId5" Type="http://schemas.openxmlformats.org/officeDocument/2006/relationships/diagramQuickStyle" Target="../diagrams/quickStyle2.xml"/><Relationship Id="rId15" Type="http://schemas.openxmlformats.org/officeDocument/2006/relationships/diagramColors" Target="../diagrams/colors4.xml"/><Relationship Id="rId10" Type="http://schemas.openxmlformats.org/officeDocument/2006/relationships/diagramColors" Target="../diagrams/colors3.xml"/><Relationship Id="rId4" Type="http://schemas.openxmlformats.org/officeDocument/2006/relationships/diagramLayout" Target="../diagrams/layout2.xml"/><Relationship Id="rId9" Type="http://schemas.openxmlformats.org/officeDocument/2006/relationships/diagramQuickStyle" Target="../diagrams/quickStyle3.xml"/><Relationship Id="rId14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5.jpe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4.jpeg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Relationship Id="rId9" Type="http://schemas.microsoft.com/office/2007/relationships/diagramDrawing" Target="../diagrams/drawing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5.jpeg"/><Relationship Id="rId7" Type="http://schemas.openxmlformats.org/officeDocument/2006/relationships/diagramColors" Target="../diagrams/colors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Relationship Id="rId9" Type="http://schemas.microsoft.com/office/2007/relationships/diagramDrawing" Target="../diagrams/drawing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/>
          <p:cNvSpPr/>
          <p:nvPr/>
        </p:nvSpPr>
        <p:spPr>
          <a:xfrm>
            <a:off x="228600" y="304800"/>
            <a:ext cx="5181600" cy="533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 dirty="0">
              <a:solidFill>
                <a:srgbClr val="FFFFFF"/>
              </a:solidFill>
              <a:ea typeface="ＭＳ Ｐゴシック" pitchFamily="-109" charset="-128"/>
            </a:endParaRPr>
          </a:p>
        </p:txBody>
      </p:sp>
      <p:pic>
        <p:nvPicPr>
          <p:cNvPr id="2051" name="Imagen 7" descr="franja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555875"/>
            <a:ext cx="9144000" cy="163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8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4938713"/>
            <a:ext cx="5486400" cy="1490662"/>
          </a:xfrm>
        </p:spPr>
        <p:txBody>
          <a:bodyPr/>
          <a:lstStyle/>
          <a:p>
            <a:pPr eaLnBrk="1" hangingPunct="1">
              <a:defRPr/>
            </a:pPr>
            <a:r>
              <a:rPr lang="es-MX" sz="1600" dirty="0" smtClean="0">
                <a:solidFill>
                  <a:srgbClr val="006985"/>
                </a:solidFill>
                <a:latin typeface="+mj-lt"/>
                <a:ea typeface="ＭＳ Ｐゴシック" pitchFamily="-112" charset="-128"/>
                <a:cs typeface="+mn-cs"/>
              </a:rPr>
              <a:t>Patricia Muñoz Palma</a:t>
            </a:r>
          </a:p>
          <a:p>
            <a:pPr eaLnBrk="1" hangingPunct="1">
              <a:defRPr/>
            </a:pPr>
            <a:r>
              <a:rPr lang="es-MX" sz="1600" dirty="0" smtClean="0">
                <a:solidFill>
                  <a:srgbClr val="006985"/>
                </a:solidFill>
                <a:latin typeface="+mj-lt"/>
                <a:ea typeface="ＭＳ Ｐゴシック" pitchFamily="-112" charset="-128"/>
                <a:cs typeface="+mn-cs"/>
              </a:rPr>
              <a:t>Director </a:t>
            </a:r>
          </a:p>
          <a:p>
            <a:pPr eaLnBrk="1" hangingPunct="1">
              <a:defRPr/>
            </a:pPr>
            <a:r>
              <a:rPr lang="en-US" sz="1600" dirty="0" smtClean="0">
                <a:solidFill>
                  <a:srgbClr val="006985"/>
                </a:solidFill>
                <a:latin typeface="+mj-lt"/>
                <a:ea typeface="ＭＳ Ｐゴシック" pitchFamily="-112" charset="-128"/>
                <a:cs typeface="+mn-cs"/>
              </a:rPr>
              <a:t>Scientific Information Program</a:t>
            </a:r>
          </a:p>
          <a:p>
            <a:pPr eaLnBrk="1" hangingPunct="1">
              <a:defRPr/>
            </a:pPr>
            <a:r>
              <a:rPr lang="en-US" sz="1600" dirty="0" smtClean="0">
                <a:solidFill>
                  <a:srgbClr val="006985"/>
                </a:solidFill>
                <a:latin typeface="+mj-lt"/>
                <a:ea typeface="ＭＳ Ｐゴシック" pitchFamily="-112" charset="-128"/>
                <a:cs typeface="+mn-cs"/>
              </a:rPr>
              <a:t>National Commission for Scientific and Technological Research</a:t>
            </a:r>
          </a:p>
          <a:p>
            <a:pPr eaLnBrk="1" hangingPunct="1">
              <a:defRPr/>
            </a:pPr>
            <a:r>
              <a:rPr lang="en-US" sz="1600" dirty="0" smtClean="0">
                <a:solidFill>
                  <a:srgbClr val="006985"/>
                </a:solidFill>
                <a:latin typeface="+mj-lt"/>
                <a:ea typeface="ＭＳ Ｐゴシック" pitchFamily="-112" charset="-128"/>
                <a:cs typeface="+mn-cs"/>
              </a:rPr>
              <a:t>CHILE</a:t>
            </a:r>
          </a:p>
          <a:p>
            <a:pPr eaLnBrk="1" hangingPunct="1">
              <a:defRPr/>
            </a:pPr>
            <a:endParaRPr lang="es-CL" sz="1600" b="1" dirty="0" smtClean="0">
              <a:ea typeface="ＭＳ Ｐゴシック" pitchFamily="-112" charset="-128"/>
              <a:cs typeface="+mn-cs"/>
            </a:endParaRPr>
          </a:p>
        </p:txBody>
      </p:sp>
      <p:pic>
        <p:nvPicPr>
          <p:cNvPr id="2053" name="7 Imagen" descr="conicy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62" y="0"/>
            <a:ext cx="2928938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10 Rectángulo"/>
          <p:cNvSpPr>
            <a:spLocks noChangeArrowheads="1"/>
          </p:cNvSpPr>
          <p:nvPr/>
        </p:nvSpPr>
        <p:spPr bwMode="auto">
          <a:xfrm>
            <a:off x="1563688" y="2522538"/>
            <a:ext cx="5715000" cy="128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CL" sz="3200" b="1" dirty="0">
                <a:solidFill>
                  <a:schemeClr val="bg1"/>
                </a:solidFill>
                <a:latin typeface="Calibri" pitchFamily="34" charset="0"/>
              </a:rPr>
              <a:t>Access </a:t>
            </a:r>
            <a:r>
              <a:rPr lang="es-CL" sz="3200" b="1" dirty="0" err="1">
                <a:solidFill>
                  <a:schemeClr val="bg1"/>
                </a:solidFill>
                <a:latin typeface="Calibri" pitchFamily="34" charset="0"/>
              </a:rPr>
              <a:t>to</a:t>
            </a:r>
            <a:r>
              <a:rPr lang="es-CL" sz="3200" b="1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s-CL" sz="3200" b="1" dirty="0" err="1">
                <a:solidFill>
                  <a:schemeClr val="bg1"/>
                </a:solidFill>
                <a:latin typeface="Calibri" pitchFamily="34" charset="0"/>
              </a:rPr>
              <a:t>Research</a:t>
            </a:r>
            <a:r>
              <a:rPr lang="es-CL" sz="3200" b="1" dirty="0">
                <a:solidFill>
                  <a:schemeClr val="bg1"/>
                </a:solidFill>
                <a:latin typeface="Calibri" pitchFamily="34" charset="0"/>
              </a:rPr>
              <a:t> Data and </a:t>
            </a:r>
            <a:r>
              <a:rPr lang="es-CL" sz="3200" b="1" dirty="0" err="1">
                <a:solidFill>
                  <a:schemeClr val="bg1"/>
                </a:solidFill>
                <a:latin typeface="Calibri" pitchFamily="34" charset="0"/>
              </a:rPr>
              <a:t>Scientific</a:t>
            </a:r>
            <a:r>
              <a:rPr lang="es-CL" sz="3200" b="1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s-CL" sz="3200" b="1" dirty="0" err="1">
                <a:solidFill>
                  <a:schemeClr val="bg1"/>
                </a:solidFill>
                <a:latin typeface="Calibri" pitchFamily="34" charset="0"/>
              </a:rPr>
              <a:t>Information</a:t>
            </a:r>
            <a:r>
              <a:rPr lang="es-CL" sz="3200" b="1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s-CL" sz="3200" b="1" dirty="0" err="1">
                <a:solidFill>
                  <a:schemeClr val="bg1"/>
                </a:solidFill>
                <a:latin typeface="Calibri" pitchFamily="34" charset="0"/>
              </a:rPr>
              <a:t>Generated</a:t>
            </a:r>
            <a:r>
              <a:rPr lang="es-CL" sz="3200" b="1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s-CL" sz="3200" b="1" dirty="0" err="1">
                <a:solidFill>
                  <a:schemeClr val="bg1"/>
                </a:solidFill>
                <a:latin typeface="Calibri" pitchFamily="34" charset="0"/>
              </a:rPr>
              <a:t>with</a:t>
            </a:r>
            <a:r>
              <a:rPr lang="es-CL" sz="3200" b="1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s-CL" sz="3200" b="1" dirty="0" err="1">
                <a:solidFill>
                  <a:schemeClr val="bg1"/>
                </a:solidFill>
                <a:latin typeface="Calibri" pitchFamily="34" charset="0"/>
              </a:rPr>
              <a:t>Public</a:t>
            </a:r>
            <a:r>
              <a:rPr lang="es-CL" sz="3200" b="1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s-CL" sz="3200" b="1" dirty="0" err="1">
                <a:solidFill>
                  <a:schemeClr val="bg1"/>
                </a:solidFill>
                <a:latin typeface="Calibri" pitchFamily="34" charset="0"/>
              </a:rPr>
              <a:t>Funding</a:t>
            </a:r>
            <a:r>
              <a:rPr lang="es-CL" sz="3200" b="1" dirty="0">
                <a:solidFill>
                  <a:schemeClr val="bg1"/>
                </a:solidFill>
                <a:latin typeface="Calibri" pitchFamily="34" charset="0"/>
              </a:rPr>
              <a:t> in Chile 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6858000" y="6429375"/>
            <a:ext cx="22860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s-CL" sz="1400" dirty="0" smtClean="0">
                <a:solidFill>
                  <a:srgbClr val="006985"/>
                </a:solidFill>
                <a:latin typeface="+mj-lt"/>
                <a:ea typeface="ＭＳ Ｐゴシック" pitchFamily="-112" charset="-128"/>
                <a:cs typeface="+mn-cs"/>
              </a:rPr>
              <a:t>Washington, </a:t>
            </a:r>
            <a:r>
              <a:rPr lang="es-CL" sz="1400" dirty="0" err="1" smtClean="0">
                <a:solidFill>
                  <a:srgbClr val="006985"/>
                </a:solidFill>
                <a:latin typeface="+mj-lt"/>
                <a:ea typeface="ＭＳ Ｐゴシック" pitchFamily="-112" charset="-128"/>
                <a:cs typeface="+mn-cs"/>
              </a:rPr>
              <a:t>April</a:t>
            </a:r>
            <a:r>
              <a:rPr lang="es-CL" sz="1400" dirty="0" smtClean="0">
                <a:solidFill>
                  <a:srgbClr val="006985"/>
                </a:solidFill>
                <a:latin typeface="+mj-lt"/>
                <a:ea typeface="ＭＳ Ｐゴシック" pitchFamily="-112" charset="-128"/>
                <a:cs typeface="+mn-cs"/>
              </a:rPr>
              <a:t>  , 2011</a:t>
            </a:r>
            <a:endParaRPr lang="es-CL" sz="1400" dirty="0">
              <a:solidFill>
                <a:srgbClr val="006985"/>
              </a:solidFill>
              <a:latin typeface="+mj-lt"/>
              <a:ea typeface="ＭＳ Ｐゴシック" pitchFamily="-112" charset="-128"/>
              <a:cs typeface="+mn-cs"/>
            </a:endParaRPr>
          </a:p>
        </p:txBody>
      </p:sp>
      <p:pic>
        <p:nvPicPr>
          <p:cNvPr id="1026" name="Imagen 5" descr="image00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1563688" cy="1333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Imagen 12" descr="pres_pati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058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ángulo 9"/>
          <p:cNvSpPr/>
          <p:nvPr/>
        </p:nvSpPr>
        <p:spPr>
          <a:xfrm>
            <a:off x="3286125" y="0"/>
            <a:ext cx="4783138" cy="17859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en-US" sz="2400" b="1" dirty="0" smtClean="0">
                <a:solidFill>
                  <a:srgbClr val="006985"/>
                </a:solidFill>
                <a:latin typeface="Calibri" pitchFamily="34" charset="0"/>
                <a:ea typeface="ＭＳ Ｐゴシック" pitchFamily="-109" charset="-128"/>
              </a:rPr>
              <a:t>2.- Study </a:t>
            </a:r>
            <a:r>
              <a:rPr lang="en-US" sz="2400" b="1" dirty="0">
                <a:solidFill>
                  <a:srgbClr val="006985"/>
                </a:solidFill>
                <a:latin typeface="Calibri" pitchFamily="34" charset="0"/>
                <a:ea typeface="ＭＳ Ｐゴシック" pitchFamily="-109" charset="-128"/>
              </a:rPr>
              <a:t>on the State of the Art of Access to, and Management of, Research Data and Scientific Information Generated from Public Funding</a:t>
            </a:r>
            <a:endParaRPr lang="es-MX" sz="2400" b="1" dirty="0">
              <a:solidFill>
                <a:srgbClr val="006985"/>
              </a:solidFill>
              <a:latin typeface="Calibri" pitchFamily="34" charset="0"/>
              <a:ea typeface="ＭＳ Ｐゴシック" pitchFamily="-109" charset="-128"/>
            </a:endParaRPr>
          </a:p>
        </p:txBody>
      </p:sp>
      <p:sp>
        <p:nvSpPr>
          <p:cNvPr id="11" name="10 Título"/>
          <p:cNvSpPr>
            <a:spLocks noGrp="1"/>
          </p:cNvSpPr>
          <p:nvPr>
            <p:ph type="ctrTitle"/>
          </p:nvPr>
        </p:nvSpPr>
        <p:spPr>
          <a:xfrm>
            <a:off x="285720" y="1428736"/>
            <a:ext cx="7286655" cy="5429264"/>
          </a:xfrm>
        </p:spPr>
        <p:txBody>
          <a:bodyPr/>
          <a:lstStyle/>
          <a:p>
            <a:pPr algn="l">
              <a:defRPr/>
            </a:pPr>
            <a:r>
              <a:rPr lang="es-MX" sz="2400" b="1" dirty="0" smtClean="0">
                <a:cs typeface="+mj-cs"/>
              </a:rPr>
              <a:t/>
            </a:r>
            <a:br>
              <a:rPr lang="es-MX" sz="2400" b="1" dirty="0" smtClean="0">
                <a:cs typeface="+mj-cs"/>
              </a:rPr>
            </a:br>
            <a:r>
              <a:rPr lang="es-MX" sz="2400" b="1" dirty="0" smtClean="0">
                <a:cs typeface="+mj-cs"/>
              </a:rPr>
              <a:t/>
            </a:r>
            <a:br>
              <a:rPr lang="es-MX" sz="2400" b="1" dirty="0" smtClean="0">
                <a:cs typeface="+mj-cs"/>
              </a:rPr>
            </a:br>
            <a:r>
              <a:rPr lang="es-MX" sz="2400" b="1" dirty="0" smtClean="0">
                <a:cs typeface="+mj-cs"/>
              </a:rPr>
              <a:t>O</a:t>
            </a:r>
            <a:r>
              <a:rPr lang="en-US" sz="2400" b="1" dirty="0" smtClean="0"/>
              <a:t>BJECTIVES:</a:t>
            </a:r>
            <a:br>
              <a:rPr lang="en-US" sz="2400" b="1" dirty="0" smtClean="0"/>
            </a:br>
            <a:r>
              <a:rPr lang="en-US" sz="2400" dirty="0" smtClean="0"/>
              <a:t>Getting to know :</a:t>
            </a:r>
            <a:br>
              <a:rPr lang="en-US" sz="2400" dirty="0" smtClean="0"/>
            </a:br>
            <a:r>
              <a:rPr lang="en-US" sz="2400" dirty="0" smtClean="0"/>
              <a:t>1.- The national state of the art in these topics,</a:t>
            </a:r>
            <a:br>
              <a:rPr lang="en-US" sz="2400" dirty="0" smtClean="0"/>
            </a:b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2400" dirty="0" smtClean="0"/>
              <a:t> 2.- Good practices and policies for access to research data and scientific information, 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3.- Recommendations and/or regulations related to the management of research data and scientific and technological information, ( considering the international context)</a:t>
            </a:r>
            <a:r>
              <a:rPr lang="es-MX" sz="2400" dirty="0" smtClean="0">
                <a:cs typeface="+mj-cs"/>
              </a:rPr>
              <a:t> .</a:t>
            </a:r>
            <a:br>
              <a:rPr lang="es-MX" sz="2400" dirty="0" smtClean="0">
                <a:cs typeface="+mj-cs"/>
              </a:rPr>
            </a:br>
            <a:r>
              <a:rPr lang="es-MX" sz="2400" dirty="0" smtClean="0">
                <a:cs typeface="+mj-cs"/>
              </a:rPr>
              <a:t/>
            </a:r>
            <a:br>
              <a:rPr lang="es-MX" sz="2400" dirty="0" smtClean="0">
                <a:cs typeface="+mj-cs"/>
              </a:rPr>
            </a:br>
            <a:r>
              <a:rPr lang="es-MX" sz="20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/>
            </a:r>
            <a:br>
              <a:rPr lang="es-MX" sz="20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</a:br>
            <a:r>
              <a:rPr lang="es-MX" sz="20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/>
            </a:r>
            <a:br>
              <a:rPr lang="es-MX" sz="20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</a:br>
            <a:endParaRPr lang="es-CL" sz="2000" dirty="0">
              <a:cs typeface="+mj-cs"/>
            </a:endParaRPr>
          </a:p>
        </p:txBody>
      </p:sp>
      <p:pic>
        <p:nvPicPr>
          <p:cNvPr id="6" name="Imagen 5" descr="image00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563688" cy="1333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Imagen 12" descr="pres_pati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058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ángulo 9"/>
          <p:cNvSpPr/>
          <p:nvPr/>
        </p:nvSpPr>
        <p:spPr>
          <a:xfrm>
            <a:off x="500063" y="1071563"/>
            <a:ext cx="7215187" cy="571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ＭＳ Ｐゴシック" pitchFamily="-109" charset="-128"/>
              </a:rPr>
              <a:t>DIMENSIONS ADDRESSED IN THE STUDY</a:t>
            </a: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23803355"/>
              </p:ext>
            </p:extLst>
          </p:nvPr>
        </p:nvGraphicFramePr>
        <p:xfrm>
          <a:off x="285720" y="1643066"/>
          <a:ext cx="7429530" cy="4929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7" name="Imagen 5" descr="image00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1563688" cy="1333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Imagen 12" descr="pres_pati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058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ángulo 9"/>
          <p:cNvSpPr/>
          <p:nvPr/>
        </p:nvSpPr>
        <p:spPr>
          <a:xfrm>
            <a:off x="1571625" y="1214438"/>
            <a:ext cx="5948363" cy="2857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endParaRPr lang="es-MX" sz="2400" b="1" dirty="0">
              <a:solidFill>
                <a:schemeClr val="tx1"/>
              </a:solidFill>
              <a:latin typeface="Calibri" pitchFamily="34" charset="0"/>
              <a:ea typeface="ＭＳ Ｐゴシック" pitchFamily="-109" charset="-128"/>
            </a:endParaRP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285720" y="1643066"/>
          <a:ext cx="7429530" cy="52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Rectángulo 9"/>
          <p:cNvSpPr/>
          <p:nvPr/>
        </p:nvSpPr>
        <p:spPr>
          <a:xfrm>
            <a:off x="500063" y="1071563"/>
            <a:ext cx="7215187" cy="571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ＭＳ Ｐゴシック" pitchFamily="-109" charset="-128"/>
              </a:rPr>
              <a:t>DIMENSIONS ADDRESSED IN THE STUDY</a:t>
            </a:r>
          </a:p>
        </p:txBody>
      </p:sp>
      <p:pic>
        <p:nvPicPr>
          <p:cNvPr id="8" name="Imagen 5" descr="image00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937" y="0"/>
            <a:ext cx="1563688" cy="1333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n 12" descr="pres_pati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058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ángulo 9"/>
          <p:cNvSpPr/>
          <p:nvPr/>
        </p:nvSpPr>
        <p:spPr>
          <a:xfrm>
            <a:off x="500063" y="1071563"/>
            <a:ext cx="7215187" cy="571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ＭＳ Ｐゴシック" pitchFamily="-109" charset="-128"/>
              </a:rPr>
              <a:t>MAIN RESULTS OF THE STUDY </a:t>
            </a:r>
            <a:endParaRPr lang="es-MX" sz="2800" b="1" dirty="0">
              <a:solidFill>
                <a:schemeClr val="tx2">
                  <a:lumMod val="60000"/>
                  <a:lumOff val="40000"/>
                </a:schemeClr>
              </a:solidFill>
              <a:latin typeface="Calibri" pitchFamily="34" charset="0"/>
              <a:ea typeface="ＭＳ Ｐゴシック" pitchFamily="-109" charset="-128"/>
            </a:endParaRP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52693873"/>
              </p:ext>
            </p:extLst>
          </p:nvPr>
        </p:nvGraphicFramePr>
        <p:xfrm>
          <a:off x="271486" y="1681388"/>
          <a:ext cx="7900913" cy="50131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7" name="Imagen 5" descr="image00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1563688" cy="1333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n 12" descr="pres_pati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058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ángulo 9"/>
          <p:cNvSpPr/>
          <p:nvPr/>
        </p:nvSpPr>
        <p:spPr>
          <a:xfrm>
            <a:off x="500063" y="1071563"/>
            <a:ext cx="7215187" cy="571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ＭＳ Ｐゴシック" pitchFamily="-109" charset="-128"/>
              </a:rPr>
              <a:t>MAIN RESULTS OF THE STUDY  </a:t>
            </a:r>
            <a:endParaRPr lang="es-MX" sz="2800" b="1" dirty="0">
              <a:solidFill>
                <a:schemeClr val="tx2">
                  <a:lumMod val="60000"/>
                  <a:lumOff val="40000"/>
                </a:schemeClr>
              </a:solidFill>
              <a:latin typeface="Calibri" pitchFamily="34" charset="0"/>
              <a:ea typeface="ＭＳ Ｐゴシック" pitchFamily="-109" charset="-128"/>
            </a:endParaRP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500063" y="1643066"/>
          <a:ext cx="7215186" cy="5000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7" name="Imagen 5" descr="image00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1563688" cy="1333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n 12" descr="pres_pati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058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ángulo 9"/>
          <p:cNvSpPr/>
          <p:nvPr/>
        </p:nvSpPr>
        <p:spPr>
          <a:xfrm>
            <a:off x="500063" y="1071563"/>
            <a:ext cx="7215187" cy="571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ＭＳ Ｐゴシック" pitchFamily="-109" charset="-128"/>
              </a:rPr>
              <a:t>MAIN RESULTS OF STUDY  </a:t>
            </a:r>
            <a:endParaRPr lang="es-MX" sz="2800" b="1" dirty="0">
              <a:solidFill>
                <a:schemeClr val="tx2">
                  <a:lumMod val="60000"/>
                  <a:lumOff val="40000"/>
                </a:schemeClr>
              </a:solidFill>
              <a:latin typeface="Calibri" pitchFamily="34" charset="0"/>
              <a:ea typeface="ＭＳ Ｐゴシック" pitchFamily="-109" charset="-128"/>
            </a:endParaRP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8689096"/>
              </p:ext>
            </p:extLst>
          </p:nvPr>
        </p:nvGraphicFramePr>
        <p:xfrm>
          <a:off x="500063" y="1643066"/>
          <a:ext cx="7215186" cy="5000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7" name="Imagen 5" descr="image00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1563688" cy="1333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n 12" descr="pres_pati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058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ángulo 9"/>
          <p:cNvSpPr/>
          <p:nvPr/>
        </p:nvSpPr>
        <p:spPr>
          <a:xfrm>
            <a:off x="500063" y="1071563"/>
            <a:ext cx="7215187" cy="571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ＭＳ Ｐゴシック" pitchFamily="-109" charset="-128"/>
              </a:rPr>
              <a:t>MAIN RESULTS OF STUDY </a:t>
            </a:r>
            <a:endParaRPr lang="es-MX" sz="2800" b="1" dirty="0">
              <a:solidFill>
                <a:schemeClr val="tx2">
                  <a:lumMod val="60000"/>
                  <a:lumOff val="40000"/>
                </a:schemeClr>
              </a:solidFill>
              <a:latin typeface="Calibri" pitchFamily="34" charset="0"/>
              <a:ea typeface="ＭＳ Ｐゴシック" pitchFamily="-109" charset="-128"/>
            </a:endParaRP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500063" y="1643066"/>
          <a:ext cx="7215186" cy="5000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7" name="Imagen 5" descr="image00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1563688" cy="1333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Imagen 12" descr="pres_pati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058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ángulo 9"/>
          <p:cNvSpPr/>
          <p:nvPr/>
        </p:nvSpPr>
        <p:spPr>
          <a:xfrm>
            <a:off x="2571750" y="114300"/>
            <a:ext cx="5734050" cy="9572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 sz="2800" dirty="0">
              <a:solidFill>
                <a:schemeClr val="tx1"/>
              </a:solidFill>
              <a:ea typeface="ＭＳ Ｐゴシック" pitchFamily="-109" charset="-128"/>
            </a:endParaRPr>
          </a:p>
        </p:txBody>
      </p:sp>
      <p:sp>
        <p:nvSpPr>
          <p:cNvPr id="19462" name="4 Marcador de contenido"/>
          <p:cNvSpPr>
            <a:spLocks noGrp="1"/>
          </p:cNvSpPr>
          <p:nvPr>
            <p:ph idx="1"/>
          </p:nvPr>
        </p:nvSpPr>
        <p:spPr>
          <a:xfrm>
            <a:off x="642938" y="2071688"/>
            <a:ext cx="7286625" cy="4156075"/>
          </a:xfrm>
        </p:spPr>
        <p:txBody>
          <a:bodyPr/>
          <a:lstStyle/>
          <a:p>
            <a:pPr eaLnBrk="1" hangingPunct="1">
              <a:defRPr/>
            </a:pPr>
            <a:endParaRPr lang="es-ES" sz="2400" dirty="0" smtClean="0">
              <a:solidFill>
                <a:srgbClr val="006985"/>
              </a:solidFill>
              <a:latin typeface="+mj-lt"/>
              <a:cs typeface="+mn-cs"/>
            </a:endParaRPr>
          </a:p>
          <a:p>
            <a:pPr eaLnBrk="1" hangingPunct="1">
              <a:defRPr/>
            </a:pPr>
            <a:endParaRPr lang="es-ES" sz="2400" dirty="0" smtClean="0">
              <a:solidFill>
                <a:srgbClr val="006985"/>
              </a:solidFill>
              <a:latin typeface="+mj-lt"/>
              <a:cs typeface="+mn-cs"/>
            </a:endParaRPr>
          </a:p>
          <a:p>
            <a:pPr eaLnBrk="1" hangingPunct="1">
              <a:defRPr/>
            </a:pPr>
            <a:r>
              <a:rPr lang="en-US" sz="2400" dirty="0" smtClean="0">
                <a:latin typeface="+mj-lt"/>
                <a:cs typeface="+mn-cs"/>
              </a:rPr>
              <a:t>To optimize and rationalize use of public resources involved in generating knowledge and managing these inputs.</a:t>
            </a:r>
          </a:p>
          <a:p>
            <a:pPr eaLnBrk="1" hangingPunct="1">
              <a:defRPr/>
            </a:pPr>
            <a:r>
              <a:rPr lang="en-US" sz="2400" dirty="0" smtClean="0">
                <a:latin typeface="+mj-lt"/>
                <a:cs typeface="+mn-cs"/>
              </a:rPr>
              <a:t>To increase the access to research data and scientific information. </a:t>
            </a:r>
          </a:p>
          <a:p>
            <a:pPr eaLnBrk="1" hangingPunct="1">
              <a:defRPr/>
            </a:pPr>
            <a:r>
              <a:rPr lang="en-US" sz="2400" dirty="0" smtClean="0">
                <a:latin typeface="+mj-lt"/>
                <a:cs typeface="+mn-cs"/>
              </a:rPr>
              <a:t>To reach international standards in the matter, including OECD recommendations.</a:t>
            </a:r>
          </a:p>
        </p:txBody>
      </p:sp>
      <p:sp>
        <p:nvSpPr>
          <p:cNvPr id="8" name="7 Rectángulo"/>
          <p:cNvSpPr/>
          <p:nvPr/>
        </p:nvSpPr>
        <p:spPr>
          <a:xfrm>
            <a:off x="642938" y="2286000"/>
            <a:ext cx="7286625" cy="39084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es-MX" sz="2400" b="1" dirty="0" smtClean="0">
                <a:solidFill>
                  <a:srgbClr val="00698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pitchFamily="-109" charset="-128"/>
                <a:cs typeface="+mn-cs"/>
              </a:rPr>
              <a:t>OBJECTIVES :</a:t>
            </a:r>
            <a:endParaRPr lang="es-CL" sz="2400" b="1" dirty="0">
              <a:solidFill>
                <a:srgbClr val="00698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ＭＳ Ｐゴシック" pitchFamily="-109" charset="-128"/>
              <a:cs typeface="+mn-cs"/>
            </a:endParaRPr>
          </a:p>
          <a:p>
            <a:pPr>
              <a:lnSpc>
                <a:spcPct val="80000"/>
              </a:lnSpc>
              <a:defRPr/>
            </a:pPr>
            <a:endParaRPr lang="es-MX" sz="2400" b="1" dirty="0">
              <a:solidFill>
                <a:srgbClr val="006985"/>
              </a:solidFill>
              <a:latin typeface="+mj-lt"/>
              <a:ea typeface="ＭＳ Ｐゴシック" pitchFamily="-109" charset="-128"/>
              <a:cs typeface="+mn-cs"/>
            </a:endParaRPr>
          </a:p>
          <a:p>
            <a:pPr>
              <a:lnSpc>
                <a:spcPct val="80000"/>
              </a:lnSpc>
              <a:defRPr/>
            </a:pPr>
            <a:endParaRPr lang="es-CL" sz="2400" b="1" dirty="0">
              <a:solidFill>
                <a:srgbClr val="006985"/>
              </a:solidFill>
              <a:latin typeface="+mj-lt"/>
              <a:ea typeface="ＭＳ Ｐゴシック" pitchFamily="-109" charset="-128"/>
              <a:cs typeface="+mn-cs"/>
            </a:endParaRPr>
          </a:p>
          <a:p>
            <a:pPr>
              <a:lnSpc>
                <a:spcPct val="80000"/>
              </a:lnSpc>
              <a:defRPr/>
            </a:pPr>
            <a:endParaRPr lang="es-MX" sz="2400" b="1" dirty="0">
              <a:solidFill>
                <a:srgbClr val="006985"/>
              </a:solidFill>
              <a:latin typeface="+mj-lt"/>
              <a:ea typeface="ＭＳ Ｐゴシック" pitchFamily="-109" charset="-128"/>
              <a:cs typeface="+mn-cs"/>
            </a:endParaRPr>
          </a:p>
          <a:p>
            <a:pPr>
              <a:lnSpc>
                <a:spcPct val="80000"/>
              </a:lnSpc>
              <a:defRPr/>
            </a:pPr>
            <a:endParaRPr lang="es-CL" sz="2400" b="1" dirty="0">
              <a:solidFill>
                <a:srgbClr val="006985"/>
              </a:solidFill>
              <a:latin typeface="+mj-lt"/>
              <a:ea typeface="ＭＳ Ｐゴシック" pitchFamily="-109" charset="-128"/>
              <a:cs typeface="+mn-cs"/>
            </a:endParaRPr>
          </a:p>
          <a:p>
            <a:pPr>
              <a:lnSpc>
                <a:spcPct val="80000"/>
              </a:lnSpc>
              <a:defRPr/>
            </a:pPr>
            <a:endParaRPr lang="es-MX" sz="2400" b="1" dirty="0">
              <a:solidFill>
                <a:srgbClr val="006985"/>
              </a:solidFill>
              <a:latin typeface="+mj-lt"/>
              <a:ea typeface="ＭＳ Ｐゴシック" pitchFamily="-109" charset="-128"/>
              <a:cs typeface="+mn-cs"/>
            </a:endParaRPr>
          </a:p>
          <a:p>
            <a:pPr>
              <a:lnSpc>
                <a:spcPct val="80000"/>
              </a:lnSpc>
              <a:defRPr/>
            </a:pPr>
            <a:endParaRPr lang="es-MX" sz="2400" b="1" dirty="0">
              <a:solidFill>
                <a:srgbClr val="006985"/>
              </a:solidFill>
              <a:latin typeface="+mj-lt"/>
              <a:ea typeface="ＭＳ Ｐゴシック" pitchFamily="-109" charset="-128"/>
              <a:cs typeface="+mn-cs"/>
            </a:endParaRPr>
          </a:p>
          <a:p>
            <a:pPr>
              <a:lnSpc>
                <a:spcPct val="80000"/>
              </a:lnSpc>
              <a:defRPr/>
            </a:pPr>
            <a:endParaRPr lang="es-MX" sz="2400" b="1" dirty="0">
              <a:solidFill>
                <a:srgbClr val="006985"/>
              </a:solidFill>
              <a:latin typeface="+mj-lt"/>
              <a:ea typeface="ＭＳ Ｐゴシック" pitchFamily="-109" charset="-128"/>
              <a:cs typeface="+mn-cs"/>
            </a:endParaRPr>
          </a:p>
          <a:p>
            <a:pPr>
              <a:lnSpc>
                <a:spcPct val="80000"/>
              </a:lnSpc>
              <a:defRPr/>
            </a:pPr>
            <a:endParaRPr lang="es-MX" sz="2400" b="1" dirty="0">
              <a:solidFill>
                <a:srgbClr val="006985"/>
              </a:solidFill>
              <a:latin typeface="+mj-lt"/>
              <a:ea typeface="ＭＳ Ｐゴシック" pitchFamily="-109" charset="-128"/>
              <a:cs typeface="+mn-cs"/>
            </a:endParaRPr>
          </a:p>
          <a:p>
            <a:pPr>
              <a:lnSpc>
                <a:spcPct val="80000"/>
              </a:lnSpc>
              <a:defRPr/>
            </a:pPr>
            <a:endParaRPr lang="es-MX" sz="2400" b="1" dirty="0">
              <a:solidFill>
                <a:srgbClr val="006985"/>
              </a:solidFill>
              <a:latin typeface="+mj-lt"/>
              <a:ea typeface="ＭＳ Ｐゴシック" pitchFamily="-109" charset="-128"/>
              <a:cs typeface="+mn-cs"/>
            </a:endParaRPr>
          </a:p>
          <a:p>
            <a:pPr>
              <a:lnSpc>
                <a:spcPct val="80000"/>
              </a:lnSpc>
              <a:defRPr/>
            </a:pPr>
            <a:endParaRPr lang="es-MX" sz="2400" b="1" dirty="0">
              <a:solidFill>
                <a:srgbClr val="006985"/>
              </a:solidFill>
              <a:latin typeface="+mj-lt"/>
              <a:ea typeface="ＭＳ Ｐゴシック" pitchFamily="-109" charset="-128"/>
              <a:cs typeface="+mn-cs"/>
            </a:endParaRPr>
          </a:p>
          <a:p>
            <a:pPr>
              <a:lnSpc>
                <a:spcPct val="80000"/>
              </a:lnSpc>
              <a:defRPr/>
            </a:pPr>
            <a:endParaRPr lang="es-MX" sz="2400" b="1" dirty="0">
              <a:solidFill>
                <a:srgbClr val="006985"/>
              </a:solidFill>
              <a:latin typeface="+mj-lt"/>
              <a:ea typeface="ＭＳ Ｐゴシック" pitchFamily="-109" charset="-128"/>
              <a:cs typeface="+mn-cs"/>
            </a:endParaRPr>
          </a:p>
          <a:p>
            <a:pPr>
              <a:lnSpc>
                <a:spcPct val="80000"/>
              </a:lnSpc>
              <a:defRPr/>
            </a:pPr>
            <a:endParaRPr lang="es-ES" dirty="0">
              <a:solidFill>
                <a:srgbClr val="006985"/>
              </a:solidFill>
              <a:latin typeface="Verdana" pitchFamily="34" charset="0"/>
              <a:ea typeface="ＭＳ Ｐゴシック" pitchFamily="-109" charset="-128"/>
              <a:cs typeface="+mn-cs"/>
            </a:endParaRPr>
          </a:p>
        </p:txBody>
      </p:sp>
      <p:sp>
        <p:nvSpPr>
          <p:cNvPr id="11271" name="Rectangle 1"/>
          <p:cNvSpPr>
            <a:spLocks noChangeArrowheads="1"/>
          </p:cNvSpPr>
          <p:nvPr/>
        </p:nvSpPr>
        <p:spPr bwMode="auto">
          <a:xfrm>
            <a:off x="3500438" y="144463"/>
            <a:ext cx="4572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defTabSz="914400"/>
            <a:r>
              <a:rPr lang="en-US" sz="2400" b="1" dirty="0" smtClean="0">
                <a:solidFill>
                  <a:srgbClr val="006985"/>
                </a:solidFill>
                <a:latin typeface="Calibri" pitchFamily="34" charset="0"/>
                <a:ea typeface="Times"/>
                <a:cs typeface="Tahoma" pitchFamily="34" charset="0"/>
              </a:rPr>
              <a:t>3.- Institutional Policy on Management of Research Data and Scientific Information</a:t>
            </a:r>
            <a:endParaRPr lang="en-US" sz="2400" b="1" dirty="0">
              <a:solidFill>
                <a:srgbClr val="006985"/>
              </a:solidFill>
              <a:latin typeface="Calibri" pitchFamily="34" charset="0"/>
              <a:ea typeface="Times"/>
              <a:cs typeface="Tahoma" pitchFamily="34" charset="0"/>
            </a:endParaRPr>
          </a:p>
        </p:txBody>
      </p:sp>
      <p:pic>
        <p:nvPicPr>
          <p:cNvPr id="9" name="Imagen 5" descr="image00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563688" cy="1333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Imagen 12" descr="pres_pati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058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ángulo 9"/>
          <p:cNvSpPr/>
          <p:nvPr/>
        </p:nvSpPr>
        <p:spPr>
          <a:xfrm>
            <a:off x="2571750" y="114300"/>
            <a:ext cx="5734050" cy="9572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 sz="2800" dirty="0">
              <a:solidFill>
                <a:schemeClr val="tx1"/>
              </a:solidFill>
              <a:ea typeface="ＭＳ Ｐゴシック" pitchFamily="-109" charset="-128"/>
            </a:endParaRPr>
          </a:p>
        </p:txBody>
      </p:sp>
      <p:sp>
        <p:nvSpPr>
          <p:cNvPr id="9" name="8 Título"/>
          <p:cNvSpPr>
            <a:spLocks noGrp="1"/>
          </p:cNvSpPr>
          <p:nvPr>
            <p:ph type="title"/>
          </p:nvPr>
        </p:nvSpPr>
        <p:spPr>
          <a:xfrm>
            <a:off x="457200" y="1154082"/>
            <a:ext cx="8229600" cy="631844"/>
          </a:xfrm>
        </p:spPr>
        <p:txBody>
          <a:bodyPr/>
          <a:lstStyle/>
          <a:p>
            <a:r>
              <a:rPr lang="es-MX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FUTURE ACTIONS </a:t>
            </a:r>
            <a:endParaRPr lang="es-CL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12" name="11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85107037"/>
              </p:ext>
            </p:extLst>
          </p:nvPr>
        </p:nvGraphicFramePr>
        <p:xfrm>
          <a:off x="285720" y="1928802"/>
          <a:ext cx="8020080" cy="41973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7 Rectángulo"/>
          <p:cNvSpPr/>
          <p:nvPr/>
        </p:nvSpPr>
        <p:spPr>
          <a:xfrm>
            <a:off x="642938" y="2286000"/>
            <a:ext cx="7286625" cy="39084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0000"/>
              </a:lnSpc>
              <a:defRPr/>
            </a:pPr>
            <a:endParaRPr lang="es-CL" sz="2400" b="1" dirty="0">
              <a:solidFill>
                <a:srgbClr val="00698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ＭＳ Ｐゴシック" pitchFamily="-109" charset="-128"/>
              <a:cs typeface="+mn-cs"/>
            </a:endParaRPr>
          </a:p>
          <a:p>
            <a:pPr>
              <a:lnSpc>
                <a:spcPct val="80000"/>
              </a:lnSpc>
              <a:defRPr/>
            </a:pPr>
            <a:endParaRPr lang="es-MX" sz="2400" b="1" dirty="0">
              <a:solidFill>
                <a:srgbClr val="006985"/>
              </a:solidFill>
              <a:latin typeface="+mj-lt"/>
              <a:ea typeface="ＭＳ Ｐゴシック" pitchFamily="-109" charset="-128"/>
              <a:cs typeface="+mn-cs"/>
            </a:endParaRPr>
          </a:p>
          <a:p>
            <a:pPr>
              <a:lnSpc>
                <a:spcPct val="80000"/>
              </a:lnSpc>
              <a:defRPr/>
            </a:pPr>
            <a:endParaRPr lang="es-CL" sz="2400" b="1" dirty="0">
              <a:solidFill>
                <a:srgbClr val="006985"/>
              </a:solidFill>
              <a:latin typeface="+mj-lt"/>
              <a:ea typeface="ＭＳ Ｐゴシック" pitchFamily="-109" charset="-128"/>
              <a:cs typeface="+mn-cs"/>
            </a:endParaRPr>
          </a:p>
          <a:p>
            <a:pPr>
              <a:lnSpc>
                <a:spcPct val="80000"/>
              </a:lnSpc>
              <a:defRPr/>
            </a:pPr>
            <a:endParaRPr lang="es-MX" sz="2400" b="1" dirty="0">
              <a:solidFill>
                <a:srgbClr val="006985"/>
              </a:solidFill>
              <a:latin typeface="+mj-lt"/>
              <a:ea typeface="ＭＳ Ｐゴシック" pitchFamily="-109" charset="-128"/>
              <a:cs typeface="+mn-cs"/>
            </a:endParaRPr>
          </a:p>
          <a:p>
            <a:pPr>
              <a:lnSpc>
                <a:spcPct val="80000"/>
              </a:lnSpc>
              <a:defRPr/>
            </a:pPr>
            <a:endParaRPr lang="es-CL" sz="2400" b="1" dirty="0">
              <a:solidFill>
                <a:srgbClr val="006985"/>
              </a:solidFill>
              <a:latin typeface="+mj-lt"/>
              <a:ea typeface="ＭＳ Ｐゴシック" pitchFamily="-109" charset="-128"/>
              <a:cs typeface="+mn-cs"/>
            </a:endParaRPr>
          </a:p>
          <a:p>
            <a:pPr>
              <a:lnSpc>
                <a:spcPct val="80000"/>
              </a:lnSpc>
              <a:defRPr/>
            </a:pPr>
            <a:endParaRPr lang="es-MX" sz="2400" b="1" dirty="0">
              <a:solidFill>
                <a:srgbClr val="006985"/>
              </a:solidFill>
              <a:latin typeface="+mj-lt"/>
              <a:ea typeface="ＭＳ Ｐゴシック" pitchFamily="-109" charset="-128"/>
              <a:cs typeface="+mn-cs"/>
            </a:endParaRPr>
          </a:p>
          <a:p>
            <a:pPr>
              <a:lnSpc>
                <a:spcPct val="80000"/>
              </a:lnSpc>
              <a:defRPr/>
            </a:pPr>
            <a:endParaRPr lang="es-MX" sz="2400" b="1" dirty="0">
              <a:solidFill>
                <a:srgbClr val="006985"/>
              </a:solidFill>
              <a:latin typeface="+mj-lt"/>
              <a:ea typeface="ＭＳ Ｐゴシック" pitchFamily="-109" charset="-128"/>
              <a:cs typeface="+mn-cs"/>
            </a:endParaRPr>
          </a:p>
          <a:p>
            <a:pPr>
              <a:lnSpc>
                <a:spcPct val="80000"/>
              </a:lnSpc>
              <a:defRPr/>
            </a:pPr>
            <a:endParaRPr lang="es-MX" sz="2400" b="1" dirty="0">
              <a:solidFill>
                <a:srgbClr val="006985"/>
              </a:solidFill>
              <a:latin typeface="+mj-lt"/>
              <a:ea typeface="ＭＳ Ｐゴシック" pitchFamily="-109" charset="-128"/>
              <a:cs typeface="+mn-cs"/>
            </a:endParaRPr>
          </a:p>
          <a:p>
            <a:pPr>
              <a:lnSpc>
                <a:spcPct val="80000"/>
              </a:lnSpc>
              <a:defRPr/>
            </a:pPr>
            <a:endParaRPr lang="es-MX" sz="2400" b="1" dirty="0">
              <a:solidFill>
                <a:srgbClr val="006985"/>
              </a:solidFill>
              <a:latin typeface="+mj-lt"/>
              <a:ea typeface="ＭＳ Ｐゴシック" pitchFamily="-109" charset="-128"/>
              <a:cs typeface="+mn-cs"/>
            </a:endParaRPr>
          </a:p>
          <a:p>
            <a:pPr>
              <a:lnSpc>
                <a:spcPct val="80000"/>
              </a:lnSpc>
              <a:defRPr/>
            </a:pPr>
            <a:endParaRPr lang="es-MX" sz="2400" b="1" dirty="0">
              <a:solidFill>
                <a:srgbClr val="006985"/>
              </a:solidFill>
              <a:latin typeface="+mj-lt"/>
              <a:ea typeface="ＭＳ Ｐゴシック" pitchFamily="-109" charset="-128"/>
              <a:cs typeface="+mn-cs"/>
            </a:endParaRPr>
          </a:p>
          <a:p>
            <a:pPr>
              <a:lnSpc>
                <a:spcPct val="80000"/>
              </a:lnSpc>
              <a:defRPr/>
            </a:pPr>
            <a:endParaRPr lang="es-MX" sz="2400" b="1" dirty="0">
              <a:solidFill>
                <a:srgbClr val="006985"/>
              </a:solidFill>
              <a:latin typeface="+mj-lt"/>
              <a:ea typeface="ＭＳ Ｐゴシック" pitchFamily="-109" charset="-128"/>
              <a:cs typeface="+mn-cs"/>
            </a:endParaRPr>
          </a:p>
          <a:p>
            <a:pPr>
              <a:lnSpc>
                <a:spcPct val="80000"/>
              </a:lnSpc>
              <a:defRPr/>
            </a:pPr>
            <a:endParaRPr lang="es-MX" sz="2400" b="1" dirty="0">
              <a:solidFill>
                <a:srgbClr val="006985"/>
              </a:solidFill>
              <a:latin typeface="+mj-lt"/>
              <a:ea typeface="ＭＳ Ｐゴシック" pitchFamily="-109" charset="-128"/>
              <a:cs typeface="+mn-cs"/>
            </a:endParaRPr>
          </a:p>
          <a:p>
            <a:pPr>
              <a:lnSpc>
                <a:spcPct val="80000"/>
              </a:lnSpc>
              <a:defRPr/>
            </a:pPr>
            <a:endParaRPr lang="es-ES" dirty="0">
              <a:solidFill>
                <a:srgbClr val="006985"/>
              </a:solidFill>
              <a:latin typeface="Verdana" pitchFamily="34" charset="0"/>
              <a:ea typeface="ＭＳ Ｐゴシック" pitchFamily="-109" charset="-128"/>
              <a:cs typeface="+mn-cs"/>
            </a:endParaRPr>
          </a:p>
        </p:txBody>
      </p:sp>
      <p:pic>
        <p:nvPicPr>
          <p:cNvPr id="11" name="Imagen 5" descr="image00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1563688" cy="1333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/>
          <p:cNvSpPr/>
          <p:nvPr/>
        </p:nvSpPr>
        <p:spPr>
          <a:xfrm>
            <a:off x="500063" y="214313"/>
            <a:ext cx="7653337" cy="838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 sz="2800" b="1" dirty="0">
              <a:solidFill>
                <a:srgbClr val="006985"/>
              </a:solidFill>
              <a:latin typeface="+mj-lt"/>
              <a:ea typeface="ＭＳ Ｐゴシック" pitchFamily="-109" charset="-128"/>
            </a:endParaRPr>
          </a:p>
        </p:txBody>
      </p:sp>
      <p:pic>
        <p:nvPicPr>
          <p:cNvPr id="18435" name="Imagen 7" descr="franja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8" y="2652712"/>
            <a:ext cx="9144000" cy="163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CuadroTexto 8"/>
          <p:cNvSpPr txBox="1">
            <a:spLocks noChangeArrowheads="1"/>
          </p:cNvSpPr>
          <p:nvPr/>
        </p:nvSpPr>
        <p:spPr bwMode="auto">
          <a:xfrm>
            <a:off x="4643438" y="2886075"/>
            <a:ext cx="35099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3200">
                <a:solidFill>
                  <a:schemeClr val="bg1"/>
                </a:solidFill>
                <a:latin typeface="Calibri" pitchFamily="34" charset="0"/>
              </a:rPr>
              <a:t>THANK YOU!!</a:t>
            </a:r>
          </a:p>
        </p:txBody>
      </p:sp>
      <p:sp>
        <p:nvSpPr>
          <p:cNvPr id="6" name="5 Rectángulo"/>
          <p:cNvSpPr/>
          <p:nvPr/>
        </p:nvSpPr>
        <p:spPr>
          <a:xfrm>
            <a:off x="2214546" y="4398496"/>
            <a:ext cx="46434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MX" b="1" dirty="0" smtClean="0">
                <a:solidFill>
                  <a:srgbClr val="006985"/>
                </a:solidFill>
                <a:ea typeface="ＭＳ Ｐゴシック" pitchFamily="-109" charset="-128"/>
              </a:rPr>
              <a:t>SCIENTIFIC INFORMATION PROGRAM</a:t>
            </a:r>
          </a:p>
          <a:p>
            <a:pPr algn="ctr">
              <a:defRPr/>
            </a:pPr>
            <a:r>
              <a:rPr lang="es-MX" b="1" dirty="0" smtClean="0">
                <a:solidFill>
                  <a:srgbClr val="006985"/>
                </a:solidFill>
                <a:ea typeface="ＭＳ Ｐゴシック" pitchFamily="-109" charset="-128"/>
              </a:rPr>
              <a:t>CONICYT</a:t>
            </a:r>
            <a:endParaRPr lang="es-CL" b="1" dirty="0">
              <a:solidFill>
                <a:srgbClr val="006985"/>
              </a:solidFill>
              <a:ea typeface="ＭＳ Ｐゴシック" pitchFamily="-109" charset="-128"/>
            </a:endParaRPr>
          </a:p>
        </p:txBody>
      </p:sp>
      <p:pic>
        <p:nvPicPr>
          <p:cNvPr id="7" name="Imagen 5" descr="image00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563688" cy="1333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CL" smtClean="0">
              <a:ea typeface="ＭＳ Ｐゴシック"/>
            </a:endParaRPr>
          </a:p>
        </p:txBody>
      </p:sp>
      <p:graphicFrame>
        <p:nvGraphicFramePr>
          <p:cNvPr id="12" name="11 Marcador de contenido"/>
          <p:cNvGraphicFramePr>
            <a:graphicFrameLocks noGrp="1"/>
          </p:cNvGraphicFramePr>
          <p:nvPr>
            <p:ph idx="1"/>
          </p:nvPr>
        </p:nvGraphicFramePr>
        <p:xfrm>
          <a:off x="1131888" y="1892300"/>
          <a:ext cx="6878727" cy="3941445"/>
        </p:xfrm>
        <a:graphic>
          <a:graphicData uri="http://schemas.openxmlformats.org/drawingml/2006/table">
            <a:tbl>
              <a:tblPr/>
              <a:tblGrid>
                <a:gridCol w="2292909"/>
                <a:gridCol w="2292909"/>
                <a:gridCol w="2292909"/>
              </a:tblGrid>
              <a:tr h="1333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800" kern="1200">
                          <a:solidFill>
                            <a:srgbClr val="333333"/>
                          </a:solidFill>
                          <a:latin typeface="Arial"/>
                          <a:ea typeface="Times"/>
                          <a:cs typeface="Times New Roman"/>
                        </a:rPr>
                        <a:t>PILAR ESTRATÉGICO</a:t>
                      </a:r>
                      <a:endParaRPr lang="es-CL" sz="1100" kern="1200">
                        <a:solidFill>
                          <a:srgbClr val="333333"/>
                        </a:solidFill>
                        <a:latin typeface="Tahoma"/>
                        <a:ea typeface="Times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800" kern="1200">
                          <a:solidFill>
                            <a:srgbClr val="333333"/>
                          </a:solidFill>
                          <a:latin typeface="Arial"/>
                          <a:ea typeface="Times"/>
                          <a:cs typeface="Times New Roman"/>
                        </a:rPr>
                        <a:t>LÍNEAS ESTRATÉGICAS</a:t>
                      </a:r>
                      <a:endParaRPr lang="es-CL" sz="1100" kern="1200">
                        <a:solidFill>
                          <a:srgbClr val="333333"/>
                        </a:solidFill>
                        <a:latin typeface="Tahoma"/>
                        <a:ea typeface="Times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800" kern="1200">
                          <a:solidFill>
                            <a:srgbClr val="333333"/>
                          </a:solidFill>
                          <a:latin typeface="Arial"/>
                          <a:ea typeface="Times"/>
                          <a:cs typeface="Times New Roman"/>
                        </a:rPr>
                        <a:t>INSTRUMENTOS Y/O ACTIVIDADES</a:t>
                      </a:r>
                      <a:endParaRPr lang="es-CL" sz="1100" kern="1200">
                        <a:solidFill>
                          <a:srgbClr val="333333"/>
                        </a:solidFill>
                        <a:latin typeface="Tahoma"/>
                        <a:ea typeface="Times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rowSpan="1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800" kern="1200">
                          <a:solidFill>
                            <a:srgbClr val="333333"/>
                          </a:solidFill>
                          <a:latin typeface="Arial"/>
                          <a:ea typeface="Times"/>
                          <a:cs typeface="Times New Roman"/>
                        </a:rPr>
                        <a:t>Desarrollo de </a:t>
                      </a:r>
                      <a:br>
                        <a:rPr lang="es-ES" sz="800" kern="1200">
                          <a:solidFill>
                            <a:srgbClr val="333333"/>
                          </a:solidFill>
                          <a:latin typeface="Arial"/>
                          <a:ea typeface="Times"/>
                          <a:cs typeface="Times New Roman"/>
                        </a:rPr>
                      </a:br>
                      <a:r>
                        <a:rPr lang="es-ES" sz="800" kern="1200">
                          <a:solidFill>
                            <a:srgbClr val="333333"/>
                          </a:solidFill>
                          <a:latin typeface="Arial"/>
                          <a:ea typeface="Times"/>
                          <a:cs typeface="Times New Roman"/>
                        </a:rPr>
                        <a:t>y Tecnológica</a:t>
                      </a:r>
                      <a:endParaRPr lang="es-CL" sz="1100" kern="1200">
                        <a:solidFill>
                          <a:srgbClr val="333333"/>
                        </a:solidFill>
                        <a:latin typeface="Tahoma"/>
                        <a:ea typeface="Times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800" kern="1200">
                          <a:solidFill>
                            <a:srgbClr val="333333"/>
                          </a:solidFill>
                          <a:latin typeface="Arial"/>
                          <a:ea typeface="Times"/>
                          <a:cs typeface="Times New Roman"/>
                        </a:rPr>
                        <a:t>Programa de Acceso a Información Científico Tecnológica</a:t>
                      </a:r>
                      <a:endParaRPr lang="es-CL" sz="1100" kern="1200">
                        <a:solidFill>
                          <a:srgbClr val="333333"/>
                        </a:solidFill>
                        <a:latin typeface="Tahoma"/>
                        <a:ea typeface="Times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800" kern="1200">
                          <a:solidFill>
                            <a:srgbClr val="333333"/>
                          </a:solidFill>
                          <a:latin typeface="Arial"/>
                          <a:ea typeface="Times"/>
                          <a:cs typeface="Times New Roman"/>
                        </a:rPr>
                        <a:t>Fortalecer y asegurar el acceso a la información científica nacional e internacional para fines investigación, educación e innovación.</a:t>
                      </a:r>
                      <a:endParaRPr lang="es-CL" sz="1100" kern="1200">
                        <a:solidFill>
                          <a:srgbClr val="333333"/>
                        </a:solidFill>
                        <a:latin typeface="Tahoma"/>
                        <a:ea typeface="Times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Clr>
                          <a:srgbClr val="4D4D4D"/>
                        </a:buClr>
                        <a:buSzPts val="800"/>
                        <a:buFont typeface="+mj-lt"/>
                        <a:buAutoNum type="arabicPeriod"/>
                        <a:tabLst>
                          <a:tab pos="264795" algn="l"/>
                        </a:tabLst>
                      </a:pPr>
                      <a:r>
                        <a:rPr lang="es-ES" sz="800" kern="1200">
                          <a:solidFill>
                            <a:srgbClr val="333333"/>
                          </a:solidFill>
                          <a:latin typeface="Arial"/>
                          <a:ea typeface="Times"/>
                          <a:cs typeface="Times New Roman"/>
                        </a:rPr>
                        <a:t>Consorcio CINCEL,</a:t>
                      </a:r>
                      <a:br>
                        <a:rPr lang="es-ES" sz="800" kern="1200">
                          <a:solidFill>
                            <a:srgbClr val="333333"/>
                          </a:solidFill>
                          <a:latin typeface="Arial"/>
                          <a:ea typeface="Times"/>
                          <a:cs typeface="Times New Roman"/>
                        </a:rPr>
                      </a:br>
                      <a:r>
                        <a:rPr lang="es-ES" sz="800" kern="1200">
                          <a:solidFill>
                            <a:srgbClr val="333333"/>
                          </a:solidFill>
                          <a:latin typeface="Arial"/>
                          <a:ea typeface="Times"/>
                          <a:cs typeface="Times New Roman"/>
                        </a:rPr>
                        <a:t>BEIC, Biblioteca Electrónica de Información Científica </a:t>
                      </a:r>
                      <a:endParaRPr lang="es-CL" sz="1100" kern="1200">
                        <a:solidFill>
                          <a:srgbClr val="333333"/>
                        </a:solidFill>
                        <a:latin typeface="Tahoma"/>
                        <a:ea typeface="Times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35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Clr>
                          <a:srgbClr val="4D4D4D"/>
                        </a:buClr>
                        <a:buSzPts val="800"/>
                        <a:buFont typeface="+mj-lt"/>
                        <a:buAutoNum type="arabicPeriod"/>
                        <a:tabLst>
                          <a:tab pos="264795" algn="l"/>
                        </a:tabLst>
                      </a:pPr>
                      <a:r>
                        <a:rPr lang="es-ES" sz="800" kern="1200">
                          <a:solidFill>
                            <a:srgbClr val="333333"/>
                          </a:solidFill>
                          <a:latin typeface="Arial"/>
                          <a:ea typeface="Times"/>
                          <a:cs typeface="Times New Roman"/>
                        </a:rPr>
                        <a:t>SciELO Chile</a:t>
                      </a:r>
                      <a:endParaRPr lang="es-CL" sz="1100" kern="1200">
                        <a:solidFill>
                          <a:srgbClr val="333333"/>
                        </a:solidFill>
                        <a:latin typeface="Tahoma"/>
                        <a:ea typeface="Times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5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Clr>
                          <a:srgbClr val="4D4D4D"/>
                        </a:buClr>
                        <a:buSzPts val="800"/>
                        <a:buFont typeface="+mj-lt"/>
                        <a:buAutoNum type="arabicPeriod"/>
                        <a:tabLst>
                          <a:tab pos="264795" algn="l"/>
                        </a:tabLst>
                      </a:pPr>
                      <a:r>
                        <a:rPr lang="es-ES" sz="800" kern="1200">
                          <a:solidFill>
                            <a:srgbClr val="333333"/>
                          </a:solidFill>
                          <a:latin typeface="Arial"/>
                          <a:ea typeface="Times"/>
                          <a:cs typeface="Times New Roman"/>
                        </a:rPr>
                        <a:t>Unidad de Acceso a / Archivo Institucional Digital/ OIRS/ Gestión de Solicitudes</a:t>
                      </a:r>
                      <a:endParaRPr lang="es-CL" sz="1100" kern="1200">
                        <a:solidFill>
                          <a:srgbClr val="333333"/>
                        </a:solidFill>
                        <a:latin typeface="Tahoma"/>
                        <a:ea typeface="Times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825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Clr>
                          <a:srgbClr val="4D4D4D"/>
                        </a:buClr>
                        <a:buSzPts val="800"/>
                        <a:buFont typeface="+mj-lt"/>
                        <a:buAutoNum type="arabicPeriod"/>
                        <a:tabLst>
                          <a:tab pos="264795" algn="l"/>
                        </a:tabLst>
                      </a:pPr>
                      <a:r>
                        <a:rPr lang="es-ES" sz="800" kern="1200">
                          <a:solidFill>
                            <a:srgbClr val="333333"/>
                          </a:solidFill>
                          <a:latin typeface="Arial"/>
                          <a:ea typeface="Times"/>
                          <a:cs typeface="Times New Roman"/>
                        </a:rPr>
                        <a:t>Servicios de Información Científica</a:t>
                      </a:r>
                      <a:endParaRPr lang="es-CL" sz="1100" kern="1200">
                        <a:solidFill>
                          <a:srgbClr val="333333"/>
                        </a:solidFill>
                        <a:latin typeface="Tahoma"/>
                        <a:ea typeface="Times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Clr>
                          <a:srgbClr val="4D4D4D"/>
                        </a:buClr>
                        <a:buSzPts val="800"/>
                        <a:buFont typeface="+mj-lt"/>
                        <a:buAutoNum type="arabicPeriod"/>
                        <a:tabLst>
                          <a:tab pos="264795" algn="l"/>
                        </a:tabLst>
                      </a:pPr>
                      <a:r>
                        <a:rPr lang="es-ES" sz="800" kern="1200">
                          <a:solidFill>
                            <a:srgbClr val="333333"/>
                          </a:solidFill>
                          <a:latin typeface="Arial"/>
                          <a:ea typeface="Times"/>
                          <a:cs typeface="Times New Roman"/>
                        </a:rPr>
                        <a:t>Propuesta Programa de Gestión de Datos de Investigación e Información Científica y Tecnológica generada con Fondos Públicos. </a:t>
                      </a:r>
                      <a:endParaRPr lang="es-CL" sz="1100" kern="1200">
                        <a:solidFill>
                          <a:srgbClr val="333333"/>
                        </a:solidFill>
                        <a:latin typeface="Tahoma"/>
                        <a:ea typeface="Times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825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Clr>
                          <a:srgbClr val="4D4D4D"/>
                        </a:buClr>
                        <a:buSzPts val="800"/>
                        <a:buFont typeface="+mj-lt"/>
                        <a:buAutoNum type="arabicPeriod"/>
                        <a:tabLst>
                          <a:tab pos="264795" algn="l"/>
                        </a:tabLst>
                      </a:pPr>
                      <a:r>
                        <a:rPr lang="es-ES" sz="800" kern="1200">
                          <a:solidFill>
                            <a:srgbClr val="333333"/>
                          </a:solidFill>
                          <a:latin typeface="Arial"/>
                          <a:ea typeface="Times"/>
                          <a:cs typeface="Times New Roman"/>
                        </a:rPr>
                        <a:t>Vinculación Internacional </a:t>
                      </a:r>
                      <a:endParaRPr lang="es-CL" sz="1100" kern="1200">
                        <a:solidFill>
                          <a:srgbClr val="333333"/>
                        </a:solidFill>
                        <a:latin typeface="Tahoma"/>
                        <a:ea typeface="Times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35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800" kern="1200">
                          <a:solidFill>
                            <a:srgbClr val="333333"/>
                          </a:solidFill>
                          <a:latin typeface="Arial"/>
                          <a:ea typeface="Times"/>
                          <a:cs typeface="Times New Roman"/>
                        </a:rPr>
                        <a:t>Programa de Revistas Científicas Chilenas</a:t>
                      </a:r>
                      <a:endParaRPr lang="es-CL" sz="1100" kern="1200">
                        <a:solidFill>
                          <a:srgbClr val="333333"/>
                        </a:solidFill>
                        <a:latin typeface="Tahoma"/>
                        <a:ea typeface="Times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CL" sz="800" kern="1200">
                          <a:solidFill>
                            <a:srgbClr val="333333"/>
                          </a:solidFill>
                          <a:latin typeface="Arial"/>
                          <a:ea typeface="Times"/>
                          <a:cs typeface="Times New Roman"/>
                        </a:rPr>
                        <a:t>Recolectar, procesar, sistematizar, difundir proyectos e iniciativas y producción científica-tecnológica generada en el país, para asegurar su visibilidad y acceso universal, en cualquier formato que se publique (impreso, digital y en línea)</a:t>
                      </a:r>
                      <a:r>
                        <a:rPr lang="es-ES" sz="800" kern="1200">
                          <a:solidFill>
                            <a:srgbClr val="333333"/>
                          </a:solidFill>
                          <a:latin typeface="Arial"/>
                          <a:ea typeface="Times"/>
                          <a:cs typeface="Times New Roman"/>
                        </a:rPr>
                        <a:t> </a:t>
                      </a:r>
                      <a:endParaRPr lang="es-CL" sz="1100" kern="1200">
                        <a:solidFill>
                          <a:srgbClr val="333333"/>
                        </a:solidFill>
                        <a:latin typeface="Tahoma"/>
                        <a:ea typeface="Times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Clr>
                          <a:srgbClr val="4D4D4D"/>
                        </a:buClr>
                        <a:buSzPts val="800"/>
                        <a:buFont typeface="+mj-lt"/>
                        <a:buAutoNum type="arabicPeriod"/>
                        <a:tabLst>
                          <a:tab pos="264795" algn="l"/>
                        </a:tabLst>
                      </a:pPr>
                      <a:r>
                        <a:rPr lang="es-ES" sz="800" kern="1200">
                          <a:solidFill>
                            <a:srgbClr val="333333"/>
                          </a:solidFill>
                          <a:latin typeface="Arial"/>
                          <a:ea typeface="Times"/>
                          <a:cs typeface="Times New Roman"/>
                        </a:rPr>
                        <a:t>Fondo de Publicación de Revistas Chilenas </a:t>
                      </a:r>
                      <a:endParaRPr lang="es-CL" sz="1100" kern="1200">
                        <a:solidFill>
                          <a:srgbClr val="333333"/>
                        </a:solidFill>
                        <a:latin typeface="Tahoma"/>
                        <a:ea typeface="Times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35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Clr>
                          <a:srgbClr val="4D4D4D"/>
                        </a:buClr>
                        <a:buSzPts val="800"/>
                        <a:buFont typeface="+mj-lt"/>
                        <a:buAutoNum type="arabicPeriod"/>
                        <a:tabLst>
                          <a:tab pos="264795" algn="l"/>
                        </a:tabLst>
                      </a:pPr>
                      <a:r>
                        <a:rPr lang="es-ES" sz="800" kern="1200">
                          <a:solidFill>
                            <a:srgbClr val="333333"/>
                          </a:solidFill>
                          <a:latin typeface="Arial"/>
                          <a:ea typeface="Times"/>
                          <a:cs typeface="Times New Roman"/>
                        </a:rPr>
                        <a:t>Centro Nacional ISSN</a:t>
                      </a:r>
                      <a:endParaRPr lang="es-CL" sz="1100" kern="1200">
                        <a:solidFill>
                          <a:srgbClr val="333333"/>
                        </a:solidFill>
                        <a:latin typeface="Tahoma"/>
                        <a:ea typeface="Times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35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Clr>
                          <a:srgbClr val="4D4D4D"/>
                        </a:buClr>
                        <a:buSzPts val="800"/>
                        <a:buFont typeface="+mj-lt"/>
                        <a:buAutoNum type="arabicPeriod"/>
                        <a:tabLst>
                          <a:tab pos="264795" algn="l"/>
                        </a:tabLst>
                      </a:pPr>
                      <a:r>
                        <a:rPr lang="es-ES" sz="800" kern="1200">
                          <a:solidFill>
                            <a:srgbClr val="333333"/>
                          </a:solidFill>
                          <a:latin typeface="Arial"/>
                          <a:ea typeface="Times"/>
                          <a:cs typeface="Times New Roman"/>
                        </a:rPr>
                        <a:t>Estándar Calidad SciELO</a:t>
                      </a:r>
                      <a:endParaRPr lang="es-CL" sz="1100" kern="1200">
                        <a:solidFill>
                          <a:srgbClr val="333333"/>
                        </a:solidFill>
                        <a:latin typeface="Tahoma"/>
                        <a:ea typeface="Times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Clr>
                          <a:srgbClr val="4D4D4D"/>
                        </a:buClr>
                        <a:buSzPts val="800"/>
                        <a:buFont typeface="+mj-lt"/>
                        <a:buAutoNum type="arabicPeriod"/>
                        <a:tabLst>
                          <a:tab pos="264795" algn="l"/>
                        </a:tabLst>
                      </a:pPr>
                      <a:r>
                        <a:rPr lang="es-ES" sz="800" kern="1200">
                          <a:solidFill>
                            <a:srgbClr val="333333"/>
                          </a:solidFill>
                          <a:latin typeface="Arial"/>
                          <a:ea typeface="Times"/>
                          <a:cs typeface="Times New Roman"/>
                        </a:rPr>
                        <a:t>Evaluación e Indización (LATINDEX, PUBMED)</a:t>
                      </a:r>
                      <a:endParaRPr lang="es-CL" sz="1100" kern="1200">
                        <a:solidFill>
                          <a:srgbClr val="333333"/>
                        </a:solidFill>
                        <a:latin typeface="Tahoma"/>
                        <a:ea typeface="Times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35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Clr>
                          <a:srgbClr val="4D4D4D"/>
                        </a:buClr>
                        <a:buSzPts val="800"/>
                        <a:buFont typeface="+mj-lt"/>
                        <a:buAutoNum type="arabicPeriod"/>
                        <a:tabLst>
                          <a:tab pos="264795" algn="l"/>
                        </a:tabLst>
                      </a:pPr>
                      <a:r>
                        <a:rPr lang="es-ES" sz="800" kern="1200">
                          <a:solidFill>
                            <a:srgbClr val="333333"/>
                          </a:solidFill>
                          <a:latin typeface="Arial"/>
                          <a:ea typeface="Times"/>
                          <a:cs typeface="Times New Roman"/>
                        </a:rPr>
                        <a:t>Gestión Editorial Automatizada</a:t>
                      </a:r>
                      <a:endParaRPr lang="es-CL" sz="1100" kern="1200">
                        <a:solidFill>
                          <a:srgbClr val="333333"/>
                        </a:solidFill>
                        <a:latin typeface="Tahoma"/>
                        <a:ea typeface="Times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Clr>
                          <a:srgbClr val="4D4D4D"/>
                        </a:buClr>
                        <a:buSzPts val="800"/>
                        <a:buFont typeface="+mj-lt"/>
                        <a:buAutoNum type="arabicPeriod"/>
                        <a:tabLst>
                          <a:tab pos="264795" algn="l"/>
                        </a:tabLst>
                      </a:pPr>
                      <a:r>
                        <a:rPr lang="es-ES" sz="800" kern="1200">
                          <a:solidFill>
                            <a:srgbClr val="333333"/>
                          </a:solidFill>
                          <a:latin typeface="Arial"/>
                          <a:ea typeface="Times"/>
                          <a:cs typeface="Times New Roman"/>
                        </a:rPr>
                        <a:t>Vinculación Nacional e Internacional </a:t>
                      </a:r>
                      <a:endParaRPr lang="es-CL" sz="1100" kern="1200">
                        <a:solidFill>
                          <a:srgbClr val="333333"/>
                        </a:solidFill>
                        <a:latin typeface="Tahoma"/>
                        <a:ea typeface="Times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 row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s-ES" sz="800" kern="1200">
                        <a:solidFill>
                          <a:srgbClr val="333333"/>
                        </a:solidFill>
                        <a:latin typeface="Arial"/>
                        <a:ea typeface="Times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800" kern="1200">
                          <a:solidFill>
                            <a:srgbClr val="333333"/>
                          </a:solidFill>
                          <a:latin typeface="Arial"/>
                          <a:ea typeface="Times"/>
                          <a:cs typeface="Times New Roman"/>
                        </a:rPr>
                        <a:t>Divulgación y valoración </a:t>
                      </a:r>
                      <a:br>
                        <a:rPr lang="es-ES" sz="800" kern="1200">
                          <a:solidFill>
                            <a:srgbClr val="333333"/>
                          </a:solidFill>
                          <a:latin typeface="Arial"/>
                          <a:ea typeface="Times"/>
                          <a:cs typeface="Times New Roman"/>
                        </a:rPr>
                      </a:br>
                      <a:r>
                        <a:rPr lang="es-ES" sz="800" kern="1200">
                          <a:solidFill>
                            <a:srgbClr val="333333"/>
                          </a:solidFill>
                          <a:latin typeface="Arial"/>
                          <a:ea typeface="Times"/>
                          <a:cs typeface="Times New Roman"/>
                        </a:rPr>
                        <a:t>de la actividad Científica y Tecnológica</a:t>
                      </a:r>
                      <a:endParaRPr lang="es-CL" sz="1100" kern="1200">
                        <a:solidFill>
                          <a:srgbClr val="333333"/>
                        </a:solidFill>
                        <a:latin typeface="Tahoma"/>
                        <a:ea typeface="Times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800" kern="1200">
                          <a:solidFill>
                            <a:srgbClr val="333333"/>
                          </a:solidFill>
                          <a:latin typeface="Arial"/>
                          <a:ea typeface="Times"/>
                          <a:cs typeface="Times New Roman"/>
                        </a:rPr>
                        <a:t>Gestión de Conocimiento y difusión efectiva de productos y servicios institucionales:</a:t>
                      </a:r>
                      <a:endParaRPr lang="es-CL" sz="1100" kern="1200">
                        <a:solidFill>
                          <a:srgbClr val="333333"/>
                        </a:solidFill>
                        <a:latin typeface="Tahoma"/>
                        <a:ea typeface="Times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800" kern="1200">
                          <a:solidFill>
                            <a:srgbClr val="333333"/>
                          </a:solidFill>
                          <a:latin typeface="Arial"/>
                          <a:ea typeface="Times"/>
                          <a:cs typeface="Times New Roman"/>
                        </a:rPr>
                        <a:t/>
                      </a:r>
                      <a:br>
                        <a:rPr lang="es-ES" sz="800" kern="1200">
                          <a:solidFill>
                            <a:srgbClr val="333333"/>
                          </a:solidFill>
                          <a:latin typeface="Arial"/>
                          <a:ea typeface="Times"/>
                          <a:cs typeface="Times New Roman"/>
                        </a:rPr>
                      </a:br>
                      <a:r>
                        <a:rPr lang="es-ES" sz="800" kern="1200">
                          <a:solidFill>
                            <a:srgbClr val="333333"/>
                          </a:solidFill>
                          <a:latin typeface="Arial"/>
                          <a:ea typeface="Times"/>
                          <a:cs typeface="Times New Roman"/>
                        </a:rPr>
                        <a:t> Asegurar que los resultados de las investigaciones y conocimiento generado sean conocidas tanto por los componentes de la comunidad científica, por la ciudadanía general, como por los estamentos que deben tomar decisiones y/o generar normativas que potencien el sistema de información científica nacional.</a:t>
                      </a:r>
                      <a:endParaRPr lang="es-CL" sz="1100" kern="1200">
                        <a:solidFill>
                          <a:srgbClr val="333333"/>
                        </a:solidFill>
                        <a:latin typeface="Tahoma"/>
                        <a:ea typeface="Times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Clr>
                          <a:srgbClr val="4D4D4D"/>
                        </a:buClr>
                        <a:buSzPts val="800"/>
                        <a:buFont typeface="+mj-lt"/>
                        <a:buAutoNum type="arabicPeriod"/>
                        <a:tabLst>
                          <a:tab pos="264795" algn="l"/>
                        </a:tabLst>
                      </a:pPr>
                      <a:r>
                        <a:rPr lang="es-ES" sz="800" kern="1200">
                          <a:solidFill>
                            <a:srgbClr val="333333"/>
                          </a:solidFill>
                          <a:latin typeface="Arial"/>
                          <a:ea typeface="Times"/>
                          <a:cs typeface="Times New Roman"/>
                        </a:rPr>
                        <a:t>Gestión de Información</a:t>
                      </a:r>
                      <a:endParaRPr lang="es-CL" sz="1100" kern="1200">
                        <a:solidFill>
                          <a:srgbClr val="333333"/>
                        </a:solidFill>
                        <a:latin typeface="Tahoma"/>
                        <a:ea typeface="Times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Clr>
                          <a:srgbClr val="4D4D4D"/>
                        </a:buClr>
                        <a:buSzPts val="800"/>
                        <a:buFont typeface="+mj-lt"/>
                        <a:buAutoNum type="arabicPeriod"/>
                        <a:tabLst>
                          <a:tab pos="264795" algn="l"/>
                        </a:tabLst>
                      </a:pPr>
                      <a:r>
                        <a:rPr lang="es-ES" sz="800" kern="1200">
                          <a:solidFill>
                            <a:srgbClr val="333333"/>
                          </a:solidFill>
                          <a:latin typeface="Arial"/>
                          <a:ea typeface="Times"/>
                          <a:cs typeface="Times New Roman"/>
                        </a:rPr>
                        <a:t>Gestión de Conocimiento</a:t>
                      </a:r>
                      <a:endParaRPr lang="es-CL" sz="1100" kern="1200">
                        <a:solidFill>
                          <a:srgbClr val="333333"/>
                        </a:solidFill>
                        <a:latin typeface="Tahoma"/>
                        <a:ea typeface="Times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35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Clr>
                          <a:srgbClr val="4D4D4D"/>
                        </a:buClr>
                        <a:buSzPts val="800"/>
                        <a:buFont typeface="+mj-lt"/>
                        <a:buAutoNum type="arabicPeriod"/>
                        <a:tabLst>
                          <a:tab pos="264795" algn="l"/>
                        </a:tabLst>
                      </a:pPr>
                      <a:r>
                        <a:rPr lang="es-ES" sz="800" kern="1200">
                          <a:solidFill>
                            <a:srgbClr val="333333"/>
                          </a:solidFill>
                          <a:latin typeface="Arial"/>
                          <a:ea typeface="Times"/>
                          <a:cs typeface="Times New Roman"/>
                        </a:rPr>
                        <a:t>Creación de Productos y Servicios</a:t>
                      </a:r>
                      <a:endParaRPr lang="es-CL" sz="1100" kern="1200">
                        <a:solidFill>
                          <a:srgbClr val="333333"/>
                        </a:solidFill>
                        <a:latin typeface="Tahoma"/>
                        <a:ea typeface="Times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5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Clr>
                          <a:srgbClr val="4D4D4D"/>
                        </a:buClr>
                        <a:buSzPts val="800"/>
                        <a:buFont typeface="+mj-lt"/>
                        <a:buAutoNum type="arabicPeriod"/>
                        <a:tabLst>
                          <a:tab pos="264795" algn="l"/>
                        </a:tabLst>
                      </a:pPr>
                      <a:r>
                        <a:rPr lang="es-ES" sz="800" kern="1200" dirty="0">
                          <a:solidFill>
                            <a:srgbClr val="333333"/>
                          </a:solidFill>
                          <a:latin typeface="Arial"/>
                          <a:ea typeface="Times"/>
                          <a:cs typeface="Times New Roman"/>
                        </a:rPr>
                        <a:t>Control de Calidad , Evaluación de Servicios y Retroalimentación</a:t>
                      </a:r>
                      <a:endParaRPr lang="es-CL" sz="1100" kern="1200" dirty="0">
                        <a:solidFill>
                          <a:srgbClr val="333333"/>
                        </a:solidFill>
                        <a:latin typeface="Tahoma"/>
                        <a:ea typeface="Times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194" name="Imagen 12" descr="pres_pati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80962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4 Marcador de contenido"/>
          <p:cNvSpPr txBox="1">
            <a:spLocks/>
          </p:cNvSpPr>
          <p:nvPr/>
        </p:nvSpPr>
        <p:spPr bwMode="auto">
          <a:xfrm>
            <a:off x="1081088" y="857250"/>
            <a:ext cx="7981950" cy="526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257300" lvl="2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es-CL" sz="2400" dirty="0">
              <a:latin typeface="+mn-lt"/>
              <a:ea typeface="ＭＳ Ｐゴシック" pitchFamily="-109" charset="-128"/>
              <a:cs typeface="+mn-cs"/>
            </a:endParaRPr>
          </a:p>
        </p:txBody>
      </p:sp>
      <p:sp>
        <p:nvSpPr>
          <p:cNvPr id="8" name="7 Marcador de contenido"/>
          <p:cNvSpPr txBox="1">
            <a:spLocks/>
          </p:cNvSpPr>
          <p:nvPr/>
        </p:nvSpPr>
        <p:spPr bwMode="auto">
          <a:xfrm>
            <a:off x="1428750" y="1417638"/>
            <a:ext cx="725805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marR="0" lvl="0" indent="-609600" algn="l" defTabSz="4572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s-E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6985"/>
              </a:solidFill>
              <a:effectLst/>
              <a:uLnTx/>
              <a:uFillTx/>
              <a:latin typeface="+mj-lt"/>
              <a:ea typeface="ＭＳ Ｐゴシック" pitchFamily="-109" charset="-128"/>
              <a:cs typeface="+mn-cs"/>
            </a:endParaRP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s-CL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-109" charset="-128"/>
              <a:cs typeface="+mn-cs"/>
            </a:endParaRPr>
          </a:p>
        </p:txBody>
      </p:sp>
      <p:sp>
        <p:nvSpPr>
          <p:cNvPr id="9" name="7 Marcador de contenido"/>
          <p:cNvSpPr txBox="1">
            <a:spLocks/>
          </p:cNvSpPr>
          <p:nvPr/>
        </p:nvSpPr>
        <p:spPr bwMode="auto">
          <a:xfrm>
            <a:off x="1081088" y="1417638"/>
            <a:ext cx="6634162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marR="0" lvl="0" indent="-609600" algn="l" defTabSz="4572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s-E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6985"/>
              </a:solidFill>
              <a:effectLst/>
              <a:uLnTx/>
              <a:uFillTx/>
              <a:latin typeface="+mj-lt"/>
              <a:ea typeface="ＭＳ Ｐゴシック" pitchFamily="-109" charset="-128"/>
              <a:cs typeface="+mn-cs"/>
            </a:endParaRP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s-CL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-109" charset="-128"/>
              <a:cs typeface="+mn-cs"/>
            </a:endParaRPr>
          </a:p>
        </p:txBody>
      </p:sp>
      <p:graphicFrame>
        <p:nvGraphicFramePr>
          <p:cNvPr id="11" name="5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283913414"/>
              </p:ext>
            </p:extLst>
          </p:nvPr>
        </p:nvGraphicFramePr>
        <p:xfrm>
          <a:off x="1071561" y="2643182"/>
          <a:ext cx="7489857" cy="2643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3" name="Imagen 5" descr="image00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-80962" y="0"/>
            <a:ext cx="1563688" cy="1333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0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smtClean="0">
              <a:ea typeface="ＭＳ Ｐゴシック"/>
            </a:endParaRPr>
          </a:p>
        </p:txBody>
      </p:sp>
      <p:graphicFrame>
        <p:nvGraphicFramePr>
          <p:cNvPr id="17" name="16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2" name="21 Marcador de contenido"/>
          <p:cNvGraphicFramePr>
            <a:graphicFrameLocks noGrp="1"/>
          </p:cNvGraphicFramePr>
          <p:nvPr>
            <p:ph sz="quarter" idx="4294967295"/>
          </p:nvPr>
        </p:nvGraphicFramePr>
        <p:xfrm>
          <a:off x="5102225" y="2174875"/>
          <a:ext cx="4041775" cy="395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5125" name="Imagen 11" descr="pres_pati1.jpg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-74613" y="0"/>
            <a:ext cx="9218613" cy="713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CuadroTexto 8"/>
          <p:cNvSpPr txBox="1">
            <a:spLocks noChangeArrowheads="1"/>
          </p:cNvSpPr>
          <p:nvPr/>
        </p:nvSpPr>
        <p:spPr bwMode="auto">
          <a:xfrm>
            <a:off x="4267200" y="857250"/>
            <a:ext cx="4648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es-CL" sz="2800" b="1">
              <a:solidFill>
                <a:srgbClr val="404040"/>
              </a:solidFill>
              <a:latin typeface="Calibri" pitchFamily="34" charset="0"/>
            </a:endParaRPr>
          </a:p>
        </p:txBody>
      </p:sp>
      <p:graphicFrame>
        <p:nvGraphicFramePr>
          <p:cNvPr id="26" name="25 Diagrama"/>
          <p:cNvGraphicFramePr/>
          <p:nvPr>
            <p:extLst>
              <p:ext uri="{D42A27DB-BD31-4B8C-83A1-F6EECF244321}">
                <p14:modId xmlns:p14="http://schemas.microsoft.com/office/powerpoint/2010/main" xmlns="" val="3581467018"/>
              </p:ext>
            </p:extLst>
          </p:nvPr>
        </p:nvGraphicFramePr>
        <p:xfrm>
          <a:off x="457200" y="1643050"/>
          <a:ext cx="8358246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3" name="CuadroTexto 8"/>
          <p:cNvSpPr txBox="1">
            <a:spLocks noChangeArrowheads="1"/>
          </p:cNvSpPr>
          <p:nvPr/>
        </p:nvSpPr>
        <p:spPr bwMode="auto">
          <a:xfrm>
            <a:off x="457200" y="1071563"/>
            <a:ext cx="8043863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MX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ＭＳ Ｐゴシック" pitchFamily="-109" charset="-128"/>
                <a:cs typeface="+mn-cs"/>
              </a:rPr>
              <a:t>CHILEAN GENERAL </a:t>
            </a:r>
            <a:r>
              <a:rPr lang="es-MX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ＭＳ Ｐゴシック" pitchFamily="-109" charset="-128"/>
                <a:cs typeface="+mn-cs"/>
              </a:rPr>
              <a:t>CONTEXT </a:t>
            </a:r>
          </a:p>
          <a:p>
            <a:pPr algn="ctr">
              <a:defRPr/>
            </a:pPr>
            <a:endParaRPr lang="es-ES_tradnl" sz="2800" b="1" dirty="0">
              <a:solidFill>
                <a:srgbClr val="404040"/>
              </a:solidFill>
              <a:latin typeface="Calibri" pitchFamily="34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10" name="Imagen 5" descr="image001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-74613" y="0"/>
            <a:ext cx="1563688" cy="1333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magen 11" descr="pres_pati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01980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714375" y="27463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s-E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+mj-cs"/>
              </a:rPr>
              <a:t>IN THIS SCENARIO, THE SYSTEM PRESENTS CHALLENGES</a:t>
            </a:r>
            <a:endParaRPr lang="es-CL" sz="2800" b="1" dirty="0">
              <a:solidFill>
                <a:schemeClr val="tx2">
                  <a:lumMod val="60000"/>
                  <a:lumOff val="40000"/>
                </a:schemeClr>
              </a:solidFill>
              <a:cs typeface="+mj-cs"/>
            </a:endParaRPr>
          </a:p>
        </p:txBody>
      </p:sp>
      <p:graphicFrame>
        <p:nvGraphicFramePr>
          <p:cNvPr id="10" name="9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417638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8 Rectángulo redondeado"/>
          <p:cNvSpPr/>
          <p:nvPr/>
        </p:nvSpPr>
        <p:spPr>
          <a:xfrm>
            <a:off x="1857375" y="3143250"/>
            <a:ext cx="2143125" cy="2857500"/>
          </a:xfrm>
          <a:prstGeom prst="round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2" name="12 Grupo"/>
          <p:cNvGrpSpPr>
            <a:grpSpLocks/>
          </p:cNvGrpSpPr>
          <p:nvPr/>
        </p:nvGrpSpPr>
        <p:grpSpPr bwMode="auto">
          <a:xfrm>
            <a:off x="5072063" y="3143250"/>
            <a:ext cx="2214562" cy="2876550"/>
            <a:chOff x="303" y="283"/>
            <a:chExt cx="1759111" cy="1856804"/>
          </a:xfrm>
        </p:grpSpPr>
        <p:sp>
          <p:nvSpPr>
            <p:cNvPr id="14" name="13 Rectángulo redondeado"/>
            <p:cNvSpPr/>
            <p:nvPr/>
          </p:nvSpPr>
          <p:spPr>
            <a:xfrm>
              <a:off x="303" y="283"/>
              <a:ext cx="1759111" cy="1856804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r>
                <a:rPr lang="es-CL" b="1" dirty="0" err="1">
                  <a:latin typeface="+mj-lt"/>
                </a:rPr>
                <a:t>Maximizing</a:t>
              </a:r>
              <a:r>
                <a:rPr lang="es-CL" b="1" dirty="0">
                  <a:latin typeface="+mj-lt"/>
                </a:rPr>
                <a:t> </a:t>
              </a:r>
              <a:r>
                <a:rPr lang="es-CL" b="1" dirty="0" err="1">
                  <a:latin typeface="+mj-lt"/>
                </a:rPr>
                <a:t>returns</a:t>
              </a:r>
              <a:r>
                <a:rPr lang="es-CL" b="1" dirty="0">
                  <a:latin typeface="+mj-lt"/>
                </a:rPr>
                <a:t> of </a:t>
              </a:r>
              <a:r>
                <a:rPr lang="es-CL" b="1" dirty="0" err="1">
                  <a:latin typeface="+mj-lt"/>
                </a:rPr>
                <a:t>public</a:t>
              </a:r>
              <a:r>
                <a:rPr lang="es-CL" b="1" dirty="0">
                  <a:latin typeface="+mj-lt"/>
                </a:rPr>
                <a:t> </a:t>
              </a:r>
              <a:r>
                <a:rPr lang="es-CL" b="1" dirty="0" err="1">
                  <a:latin typeface="+mj-lt"/>
                </a:rPr>
                <a:t>support</a:t>
              </a:r>
              <a:r>
                <a:rPr lang="es-CL" b="1" dirty="0">
                  <a:latin typeface="+mj-lt"/>
                </a:rPr>
                <a:t>  </a:t>
              </a:r>
              <a:r>
                <a:rPr lang="es-CL" dirty="0" err="1">
                  <a:latin typeface="+mj-lt"/>
                </a:rPr>
                <a:t>to</a:t>
              </a:r>
              <a:r>
                <a:rPr lang="es-CL" dirty="0">
                  <a:latin typeface="+mj-lt"/>
                </a:rPr>
                <a:t> </a:t>
              </a:r>
              <a:r>
                <a:rPr lang="es-CL" dirty="0" err="1">
                  <a:latin typeface="+mj-lt"/>
                </a:rPr>
                <a:t>generation</a:t>
              </a:r>
              <a:r>
                <a:rPr lang="es-CL" dirty="0">
                  <a:latin typeface="+mj-lt"/>
                </a:rPr>
                <a:t> of </a:t>
              </a:r>
              <a:r>
                <a:rPr lang="es-CL" dirty="0" err="1">
                  <a:latin typeface="+mj-lt"/>
                </a:rPr>
                <a:t>scientific</a:t>
              </a:r>
              <a:r>
                <a:rPr lang="es-CL" dirty="0">
                  <a:latin typeface="+mj-lt"/>
                </a:rPr>
                <a:t> </a:t>
              </a:r>
              <a:r>
                <a:rPr lang="es-CL" dirty="0" err="1">
                  <a:latin typeface="+mj-lt"/>
                </a:rPr>
                <a:t>knowledge</a:t>
              </a:r>
              <a:r>
                <a:rPr lang="es-CL" dirty="0">
                  <a:latin typeface="+mj-lt"/>
                </a:rPr>
                <a:t>. (</a:t>
              </a:r>
              <a:r>
                <a:rPr lang="es-CL" dirty="0" smtClean="0">
                  <a:latin typeface="+mj-lt"/>
                </a:rPr>
                <a:t>Re-</a:t>
              </a:r>
              <a:r>
                <a:rPr lang="es-CL" dirty="0" err="1" smtClean="0">
                  <a:latin typeface="+mj-lt"/>
                </a:rPr>
                <a:t>using</a:t>
              </a:r>
              <a:r>
                <a:rPr lang="es-CL" dirty="0" smtClean="0">
                  <a:latin typeface="+mj-lt"/>
                </a:rPr>
                <a:t> </a:t>
              </a:r>
              <a:r>
                <a:rPr lang="es-CL" dirty="0">
                  <a:latin typeface="+mj-lt"/>
                </a:rPr>
                <a:t>data and </a:t>
              </a:r>
              <a:r>
                <a:rPr lang="es-CL" dirty="0" err="1">
                  <a:latin typeface="+mj-lt"/>
                </a:rPr>
                <a:t>information</a:t>
              </a:r>
              <a:r>
                <a:rPr lang="es-CL" dirty="0">
                  <a:latin typeface="+mj-lt"/>
                </a:rPr>
                <a:t>).</a:t>
              </a:r>
            </a:p>
          </p:txBody>
        </p:sp>
        <p:sp>
          <p:nvSpPr>
            <p:cNvPr id="15" name="14 Rectángulo"/>
            <p:cNvSpPr/>
            <p:nvPr/>
          </p:nvSpPr>
          <p:spPr>
            <a:xfrm>
              <a:off x="86052" y="86360"/>
              <a:ext cx="1587613" cy="16846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8580" tIns="34290" rIns="68580" bIns="34290" spcCol="1270" anchor="ctr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s-CL" dirty="0">
                <a:latin typeface="+mj-lt"/>
              </a:endParaRPr>
            </a:p>
          </p:txBody>
        </p:sp>
      </p:grpSp>
      <p:sp>
        <p:nvSpPr>
          <p:cNvPr id="16" name="15 CuadroTexto"/>
          <p:cNvSpPr txBox="1"/>
          <p:nvPr/>
        </p:nvSpPr>
        <p:spPr>
          <a:xfrm>
            <a:off x="1857375" y="3643313"/>
            <a:ext cx="2143125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CL" b="1" dirty="0" err="1" smtClean="0">
                <a:solidFill>
                  <a:schemeClr val="bg1"/>
                </a:solidFill>
                <a:latin typeface="+mj-lt"/>
                <a:ea typeface="ＭＳ Ｐゴシック" pitchFamily="-112" charset="-128"/>
                <a:cs typeface="+mn-cs"/>
              </a:rPr>
              <a:t>Guaranteed</a:t>
            </a:r>
            <a:r>
              <a:rPr lang="es-CL" b="1" dirty="0" smtClean="0">
                <a:solidFill>
                  <a:schemeClr val="bg1"/>
                </a:solidFill>
                <a:latin typeface="+mj-lt"/>
                <a:ea typeface="ＭＳ Ｐゴシック" pitchFamily="-112" charset="-128"/>
                <a:cs typeface="+mn-cs"/>
              </a:rPr>
              <a:t> </a:t>
            </a:r>
            <a:r>
              <a:rPr lang="es-CL" b="1" dirty="0" err="1">
                <a:solidFill>
                  <a:schemeClr val="bg1"/>
                </a:solidFill>
                <a:latin typeface="+mj-lt"/>
                <a:ea typeface="ＭＳ Ｐゴシック" pitchFamily="-112" charset="-128"/>
                <a:cs typeface="+mn-cs"/>
              </a:rPr>
              <a:t>access</a:t>
            </a:r>
            <a:r>
              <a:rPr lang="es-CL" b="1" dirty="0">
                <a:solidFill>
                  <a:schemeClr val="bg1"/>
                </a:solidFill>
                <a:latin typeface="+mj-lt"/>
                <a:ea typeface="ＭＳ Ｐゴシック" pitchFamily="-112" charset="-128"/>
                <a:cs typeface="+mn-cs"/>
              </a:rPr>
              <a:t> </a:t>
            </a:r>
            <a:r>
              <a:rPr lang="es-CL" b="1" dirty="0" err="1">
                <a:solidFill>
                  <a:schemeClr val="bg1"/>
                </a:solidFill>
                <a:latin typeface="+mj-lt"/>
                <a:ea typeface="ＭＳ Ｐゴシック" pitchFamily="-112" charset="-128"/>
                <a:cs typeface="+mn-cs"/>
              </a:rPr>
              <a:t>to</a:t>
            </a:r>
            <a:r>
              <a:rPr lang="es-CL" b="1" dirty="0">
                <a:solidFill>
                  <a:schemeClr val="bg1"/>
                </a:solidFill>
                <a:latin typeface="+mj-lt"/>
                <a:ea typeface="ＭＳ Ｐゴシック" pitchFamily="-112" charset="-128"/>
                <a:cs typeface="+mn-cs"/>
              </a:rPr>
              <a:t> data and </a:t>
            </a:r>
            <a:r>
              <a:rPr lang="es-CL" dirty="0" err="1">
                <a:solidFill>
                  <a:schemeClr val="bg1"/>
                </a:solidFill>
                <a:latin typeface="+mj-lt"/>
                <a:ea typeface="ＭＳ Ｐゴシック" pitchFamily="-112" charset="-128"/>
                <a:cs typeface="+mn-cs"/>
              </a:rPr>
              <a:t>information</a:t>
            </a:r>
            <a:r>
              <a:rPr lang="es-CL" dirty="0">
                <a:solidFill>
                  <a:schemeClr val="bg1"/>
                </a:solidFill>
                <a:latin typeface="+mj-lt"/>
                <a:ea typeface="ＭＳ Ｐゴシック" pitchFamily="-112" charset="-128"/>
                <a:cs typeface="+mn-cs"/>
              </a:rPr>
              <a:t> and </a:t>
            </a:r>
            <a:r>
              <a:rPr lang="es-CL" dirty="0" err="1">
                <a:solidFill>
                  <a:schemeClr val="bg1"/>
                </a:solidFill>
                <a:latin typeface="+mj-lt"/>
                <a:ea typeface="ＭＳ Ｐゴシック" pitchFamily="-112" charset="-128"/>
                <a:cs typeface="+mn-cs"/>
              </a:rPr>
              <a:t>their</a:t>
            </a:r>
            <a:r>
              <a:rPr lang="es-CL" dirty="0">
                <a:solidFill>
                  <a:schemeClr val="bg1"/>
                </a:solidFill>
                <a:latin typeface="+mj-lt"/>
                <a:ea typeface="ＭＳ Ｐゴシック" pitchFamily="-112" charset="-128"/>
                <a:cs typeface="+mn-cs"/>
              </a:rPr>
              <a:t> </a:t>
            </a:r>
            <a:r>
              <a:rPr lang="es-CL" dirty="0" err="1">
                <a:solidFill>
                  <a:schemeClr val="bg1"/>
                </a:solidFill>
                <a:latin typeface="+mj-lt"/>
                <a:ea typeface="ＭＳ Ｐゴシック" pitchFamily="-112" charset="-128"/>
                <a:cs typeface="+mn-cs"/>
              </a:rPr>
              <a:t>preservation</a:t>
            </a:r>
            <a:r>
              <a:rPr lang="es-CL" dirty="0">
                <a:solidFill>
                  <a:schemeClr val="bg1"/>
                </a:solidFill>
                <a:latin typeface="+mj-lt"/>
                <a:ea typeface="ＭＳ Ｐゴシック" pitchFamily="-112" charset="-128"/>
                <a:cs typeface="+mn-cs"/>
              </a:rPr>
              <a:t>.</a:t>
            </a:r>
          </a:p>
        </p:txBody>
      </p:sp>
      <p:pic>
        <p:nvPicPr>
          <p:cNvPr id="11" name="Imagen 5" descr="image00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1563688" cy="1333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Imagen 12" descr="pres_pati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058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ángulo 9"/>
          <p:cNvSpPr/>
          <p:nvPr/>
        </p:nvSpPr>
        <p:spPr>
          <a:xfrm>
            <a:off x="928688" y="928688"/>
            <a:ext cx="5000625" cy="9572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 sz="2800" dirty="0">
              <a:solidFill>
                <a:schemeClr val="tx1"/>
              </a:solidFill>
              <a:ea typeface="ＭＳ Ｐゴシック" pitchFamily="-109" charset="-128"/>
            </a:endParaRPr>
          </a:p>
        </p:txBody>
      </p:sp>
      <p:sp>
        <p:nvSpPr>
          <p:cNvPr id="17413" name="Rectangle 1"/>
          <p:cNvSpPr>
            <a:spLocks noChangeArrowheads="1"/>
          </p:cNvSpPr>
          <p:nvPr/>
        </p:nvSpPr>
        <p:spPr bwMode="auto">
          <a:xfrm>
            <a:off x="-214313" y="1071563"/>
            <a:ext cx="65008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r" defTabSz="914400">
              <a:defRPr/>
            </a:pPr>
            <a:r>
              <a:rPr lang="es-E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ＭＳ Ｐゴシック" pitchFamily="-112" charset="-128"/>
                <a:cs typeface="Tahoma" pitchFamily="34" charset="0"/>
              </a:rPr>
              <a:t>RELATED INITIATIVES IN CONICYT</a:t>
            </a:r>
          </a:p>
        </p:txBody>
      </p:sp>
      <p:sp>
        <p:nvSpPr>
          <p:cNvPr id="7173" name="4 Marcador de contenido"/>
          <p:cNvSpPr>
            <a:spLocks noGrp="1"/>
          </p:cNvSpPr>
          <p:nvPr>
            <p:ph idx="1"/>
          </p:nvPr>
        </p:nvSpPr>
        <p:spPr>
          <a:xfrm>
            <a:off x="428625" y="1816100"/>
            <a:ext cx="7500938" cy="4411663"/>
          </a:xfrm>
        </p:spPr>
        <p:txBody>
          <a:bodyPr/>
          <a:lstStyle/>
          <a:p>
            <a:pPr eaLnBrk="1" hangingPunct="1"/>
            <a:endParaRPr lang="es-MX" sz="2400" smtClean="0">
              <a:ea typeface="ＭＳ Ｐゴシック"/>
            </a:endParaRPr>
          </a:p>
          <a:p>
            <a:pPr eaLnBrk="1" hangingPunct="1"/>
            <a:endParaRPr lang="es-CL" sz="2400" smtClean="0">
              <a:ea typeface="ＭＳ Ｐゴシック"/>
            </a:endParaRPr>
          </a:p>
          <a:p>
            <a:pPr eaLnBrk="1" hangingPunct="1"/>
            <a:endParaRPr lang="es-MX" sz="2400" smtClean="0">
              <a:ea typeface="ＭＳ Ｐゴシック"/>
            </a:endParaRPr>
          </a:p>
        </p:txBody>
      </p:sp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xmlns="" val="3398437868"/>
              </p:ext>
            </p:extLst>
          </p:nvPr>
        </p:nvGraphicFramePr>
        <p:xfrm>
          <a:off x="357159" y="1595438"/>
          <a:ext cx="7262842" cy="4691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8" name="Imagen 5" descr="image00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1563688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Imagen 12" descr="pres_pati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058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ángulo 9"/>
          <p:cNvSpPr/>
          <p:nvPr/>
        </p:nvSpPr>
        <p:spPr>
          <a:xfrm>
            <a:off x="2571750" y="114300"/>
            <a:ext cx="5734050" cy="9572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 sz="2800" dirty="0">
              <a:solidFill>
                <a:schemeClr val="tx1"/>
              </a:solidFill>
              <a:ea typeface="ＭＳ Ｐゴシック" pitchFamily="-109" charset="-128"/>
            </a:endParaRPr>
          </a:p>
        </p:txBody>
      </p:sp>
      <p:sp>
        <p:nvSpPr>
          <p:cNvPr id="8196" name="Rectangle 1"/>
          <p:cNvSpPr>
            <a:spLocks noChangeArrowheads="1"/>
          </p:cNvSpPr>
          <p:nvPr/>
        </p:nvSpPr>
        <p:spPr bwMode="auto">
          <a:xfrm>
            <a:off x="3643313" y="114300"/>
            <a:ext cx="4572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defTabSz="914400"/>
            <a:r>
              <a:rPr lang="en-US" sz="2400" b="1" dirty="0" smtClean="0">
                <a:solidFill>
                  <a:srgbClr val="006985"/>
                </a:solidFill>
                <a:latin typeface="Calibri" pitchFamily="34" charset="0"/>
                <a:ea typeface="Times"/>
                <a:cs typeface="Tahoma" pitchFamily="34" charset="0"/>
              </a:rPr>
              <a:t>1.- Program </a:t>
            </a:r>
            <a:r>
              <a:rPr lang="en-US" sz="2400" b="1" dirty="0">
                <a:solidFill>
                  <a:srgbClr val="006985"/>
                </a:solidFill>
                <a:latin typeface="Calibri" pitchFamily="34" charset="0"/>
                <a:ea typeface="Times"/>
                <a:cs typeface="Tahoma" pitchFamily="34" charset="0"/>
              </a:rPr>
              <a:t>of Management of Research Data and Scientific </a:t>
            </a:r>
            <a:r>
              <a:rPr lang="en-US" sz="2400" b="1" dirty="0" smtClean="0">
                <a:solidFill>
                  <a:srgbClr val="006985"/>
                </a:solidFill>
                <a:latin typeface="Calibri" pitchFamily="34" charset="0"/>
                <a:ea typeface="Times"/>
                <a:cs typeface="Tahoma" pitchFamily="34" charset="0"/>
              </a:rPr>
              <a:t> Information </a:t>
            </a:r>
            <a:r>
              <a:rPr lang="en-US" sz="2400" b="1" dirty="0">
                <a:solidFill>
                  <a:srgbClr val="006985"/>
                </a:solidFill>
                <a:latin typeface="Calibri" pitchFamily="34" charset="0"/>
                <a:ea typeface="Times"/>
                <a:cs typeface="Tahoma" pitchFamily="34" charset="0"/>
              </a:rPr>
              <a:t>Generated from Public Funding</a:t>
            </a:r>
          </a:p>
          <a:p>
            <a:pPr algn="just" defTabSz="914400"/>
            <a:endParaRPr lang="es-ES" sz="2400" dirty="0">
              <a:solidFill>
                <a:srgbClr val="006985"/>
              </a:solidFill>
              <a:latin typeface="Calibri" pitchFamily="34" charset="0"/>
              <a:ea typeface="Times"/>
              <a:cs typeface="Tahoma" pitchFamily="34" charset="0"/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457200" y="1684338"/>
            <a:ext cx="7258050" cy="4441825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s-ES" sz="2400" dirty="0" smtClean="0">
                <a:latin typeface="+mj-lt"/>
                <a:cs typeface="+mn-cs"/>
              </a:rPr>
              <a:t>      </a:t>
            </a:r>
          </a:p>
          <a:p>
            <a:pPr marL="609600" indent="-609600"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es-CL" sz="2400" b="1" dirty="0" smtClean="0">
                <a:solidFill>
                  <a:srgbClr val="006985"/>
                </a:solidFill>
                <a:cs typeface="+mn-cs"/>
              </a:rPr>
              <a:t>GOAL</a:t>
            </a:r>
            <a:r>
              <a:rPr lang="es-CL" sz="2000" b="1" dirty="0" smtClean="0">
                <a:solidFill>
                  <a:srgbClr val="006985"/>
                </a:solidFill>
                <a:cs typeface="+mn-cs"/>
              </a:rPr>
              <a:t/>
            </a:r>
            <a:br>
              <a:rPr lang="es-CL" sz="2000" b="1" dirty="0" smtClean="0">
                <a:solidFill>
                  <a:srgbClr val="006985"/>
                </a:solidFill>
                <a:cs typeface="+mn-cs"/>
              </a:rPr>
            </a:br>
            <a:r>
              <a:rPr lang="es-CL" sz="2400" dirty="0" err="1" smtClean="0">
                <a:solidFill>
                  <a:srgbClr val="006985"/>
                </a:solidFill>
                <a:cs typeface="+mn-cs"/>
              </a:rPr>
              <a:t>To</a:t>
            </a:r>
            <a:r>
              <a:rPr lang="es-CL" sz="2400" dirty="0" smtClean="0">
                <a:solidFill>
                  <a:srgbClr val="006985"/>
                </a:solidFill>
                <a:cs typeface="+mn-cs"/>
              </a:rPr>
              <a:t> </a:t>
            </a:r>
            <a:r>
              <a:rPr lang="en-US" sz="2400" dirty="0" smtClean="0">
                <a:solidFill>
                  <a:srgbClr val="006985"/>
                </a:solidFill>
                <a:latin typeface="+mj-lt"/>
                <a:cs typeface="+mn-cs"/>
              </a:rPr>
              <a:t>manage, strengthen and guarantee (in time) access to Data and Scientific Information, collected and produced in Chile from public funding in order to:</a:t>
            </a:r>
          </a:p>
          <a:p>
            <a:pPr marL="609600" indent="-609600"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en-US" sz="2400" dirty="0" smtClean="0">
                <a:latin typeface="+mj-lt"/>
                <a:cs typeface="+mn-cs"/>
              </a:rPr>
              <a:t>Facilitate and promote access to, and exchange of, data and scientific information generated in the country.</a:t>
            </a:r>
          </a:p>
          <a:p>
            <a:pPr marL="609600" indent="-609600"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en-US" sz="2400" dirty="0" smtClean="0">
                <a:latin typeface="+mj-lt"/>
                <a:cs typeface="+mn-cs"/>
              </a:rPr>
              <a:t>Preserve the scientific document patrimony. (Digital Preservation) </a:t>
            </a:r>
          </a:p>
          <a:p>
            <a:pPr eaLnBrk="1" hangingPunct="1">
              <a:buFont typeface="Arial" pitchFamily="34" charset="0"/>
              <a:buNone/>
              <a:defRPr/>
            </a:pPr>
            <a:endParaRPr lang="es-CL" sz="2400" dirty="0">
              <a:cs typeface="+mn-cs"/>
            </a:endParaRPr>
          </a:p>
        </p:txBody>
      </p:sp>
      <p:pic>
        <p:nvPicPr>
          <p:cNvPr id="9" name="Imagen 5" descr="image00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563688" cy="1333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Imagen 12" descr="pres_pati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058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ángulo 9"/>
          <p:cNvSpPr/>
          <p:nvPr/>
        </p:nvSpPr>
        <p:spPr>
          <a:xfrm>
            <a:off x="2571750" y="114300"/>
            <a:ext cx="5734050" cy="9572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 sz="2800" dirty="0">
              <a:solidFill>
                <a:schemeClr val="tx1"/>
              </a:solidFill>
              <a:ea typeface="ＭＳ Ｐゴシック" pitchFamily="-109" charset="-128"/>
            </a:endParaRPr>
          </a:p>
        </p:txBody>
      </p:sp>
      <p:sp>
        <p:nvSpPr>
          <p:cNvPr id="9220" name="4 Marcador de contenido"/>
          <p:cNvSpPr>
            <a:spLocks noGrp="1"/>
          </p:cNvSpPr>
          <p:nvPr>
            <p:ph idx="1"/>
          </p:nvPr>
        </p:nvSpPr>
        <p:spPr>
          <a:xfrm>
            <a:off x="642938" y="2071688"/>
            <a:ext cx="7286625" cy="4156075"/>
          </a:xfrm>
        </p:spPr>
        <p:txBody>
          <a:bodyPr/>
          <a:lstStyle/>
          <a:p>
            <a:pPr eaLnBrk="1" hangingPunct="1"/>
            <a:endParaRPr lang="es-MX" sz="2400" dirty="0" smtClean="0">
              <a:ea typeface="ＭＳ Ｐゴシック"/>
            </a:endParaRPr>
          </a:p>
          <a:p>
            <a:pPr eaLnBrk="1" hangingPunct="1"/>
            <a:endParaRPr lang="es-MX" sz="2400" dirty="0" smtClean="0">
              <a:ea typeface="ＭＳ Ｐゴシック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642938" y="2286000"/>
            <a:ext cx="7286625" cy="32686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s-CL" sz="2400" dirty="0">
                <a:solidFill>
                  <a:srgbClr val="006985"/>
                </a:solidFill>
                <a:latin typeface="+mj-lt"/>
                <a:ea typeface="ＭＳ Ｐゴシック" pitchFamily="-109" charset="-128"/>
                <a:cs typeface="+mn-cs"/>
              </a:rPr>
              <a:t> </a:t>
            </a:r>
            <a:r>
              <a:rPr lang="es-CL" sz="2400" dirty="0" err="1" smtClean="0">
                <a:latin typeface="+mj-lt"/>
                <a:ea typeface="ＭＳ Ｐゴシック" pitchFamily="-109" charset="-128"/>
                <a:cs typeface="+mn-cs"/>
              </a:rPr>
              <a:t>To</a:t>
            </a:r>
            <a:r>
              <a:rPr lang="es-CL" sz="2400" dirty="0" smtClean="0">
                <a:latin typeface="+mj-lt"/>
                <a:ea typeface="ＭＳ Ｐゴシック" pitchFamily="-109" charset="-128"/>
                <a:cs typeface="+mn-cs"/>
              </a:rPr>
              <a:t> p</a:t>
            </a:r>
            <a:r>
              <a:rPr lang="en-US" sz="2400" dirty="0" err="1" smtClean="0">
                <a:latin typeface="+mj-lt"/>
                <a:ea typeface="ＭＳ Ｐゴシック" pitchFamily="-109" charset="-128"/>
                <a:cs typeface="+mn-cs"/>
              </a:rPr>
              <a:t>romote</a:t>
            </a:r>
            <a:r>
              <a:rPr lang="en-US" sz="2400" dirty="0" smtClean="0">
                <a:latin typeface="+mj-lt"/>
                <a:ea typeface="ＭＳ Ｐゴシック" pitchFamily="-109" charset="-128"/>
                <a:cs typeface="+mn-cs"/>
              </a:rPr>
              <a:t> </a:t>
            </a:r>
            <a:r>
              <a:rPr lang="en-US" sz="2400" dirty="0">
                <a:latin typeface="+mj-lt"/>
                <a:ea typeface="ＭＳ Ｐゴシック" pitchFamily="-109" charset="-128"/>
                <a:cs typeface="+mn-cs"/>
              </a:rPr>
              <a:t>utilization of international standards for management of data and scientific and technological information in public and private institutions.</a:t>
            </a:r>
            <a:br>
              <a:rPr lang="en-US" sz="2400" dirty="0">
                <a:latin typeface="+mj-lt"/>
                <a:ea typeface="ＭＳ Ｐゴシック" pitchFamily="-109" charset="-128"/>
                <a:cs typeface="+mn-cs"/>
              </a:rPr>
            </a:br>
            <a:endParaRPr lang="en-US" sz="2400" dirty="0">
              <a:latin typeface="+mj-lt"/>
              <a:ea typeface="ＭＳ Ｐゴシック" pitchFamily="-109" charset="-128"/>
              <a:cs typeface="+mn-cs"/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sz="2400" dirty="0">
                <a:latin typeface="+mj-lt"/>
                <a:ea typeface="ＭＳ Ｐゴシック" pitchFamily="-109" charset="-128"/>
                <a:cs typeface="+mn-cs"/>
              </a:rPr>
              <a:t> </a:t>
            </a:r>
            <a:r>
              <a:rPr lang="en-US" sz="2400" dirty="0" smtClean="0">
                <a:latin typeface="+mj-lt"/>
                <a:ea typeface="ＭＳ Ｐゴシック" pitchFamily="-109" charset="-128"/>
                <a:cs typeface="+mn-cs"/>
              </a:rPr>
              <a:t>To create </a:t>
            </a:r>
            <a:r>
              <a:rPr lang="en-US" sz="2400" dirty="0">
                <a:latin typeface="+mj-lt"/>
                <a:ea typeface="ＭＳ Ｐゴシック" pitchFamily="-109" charset="-128"/>
                <a:cs typeface="+mn-cs"/>
              </a:rPr>
              <a:t>information products &amp; services as added-value tools for scientific, productive and economic development of the country.</a:t>
            </a:r>
          </a:p>
          <a:p>
            <a:pPr>
              <a:lnSpc>
                <a:spcPct val="80000"/>
              </a:lnSpc>
              <a:defRPr/>
            </a:pPr>
            <a:r>
              <a:rPr lang="en-US" sz="2400" dirty="0">
                <a:latin typeface="+mj-lt"/>
                <a:ea typeface="ＭＳ Ｐゴシック" pitchFamily="-109" charset="-128"/>
                <a:cs typeface="+mn-cs"/>
              </a:rPr>
              <a:t> 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sz="2400" dirty="0" smtClean="0">
                <a:latin typeface="+mj-lt"/>
                <a:ea typeface="ＭＳ Ｐゴシック" pitchFamily="-109" charset="-128"/>
                <a:cs typeface="+mn-cs"/>
              </a:rPr>
              <a:t>To  systematize </a:t>
            </a:r>
            <a:r>
              <a:rPr lang="en-US" sz="2400" dirty="0">
                <a:latin typeface="+mj-lt"/>
                <a:ea typeface="ＭＳ Ｐゴシック" pitchFamily="-109" charset="-128"/>
                <a:cs typeface="+mn-cs"/>
              </a:rPr>
              <a:t>the process of management of data and scientific information.</a:t>
            </a:r>
          </a:p>
          <a:p>
            <a:pPr>
              <a:lnSpc>
                <a:spcPct val="80000"/>
              </a:lnSpc>
              <a:defRPr/>
            </a:pPr>
            <a:endParaRPr lang="es-ES" dirty="0">
              <a:solidFill>
                <a:srgbClr val="006985"/>
              </a:solidFill>
              <a:latin typeface="Verdana" pitchFamily="34" charset="0"/>
              <a:ea typeface="ＭＳ Ｐゴシック" pitchFamily="-109" charset="-128"/>
              <a:cs typeface="+mn-cs"/>
            </a:endParaRPr>
          </a:p>
        </p:txBody>
      </p:sp>
      <p:sp>
        <p:nvSpPr>
          <p:cNvPr id="9224" name="Rectangle 1"/>
          <p:cNvSpPr>
            <a:spLocks noChangeArrowheads="1"/>
          </p:cNvSpPr>
          <p:nvPr/>
        </p:nvSpPr>
        <p:spPr bwMode="auto">
          <a:xfrm>
            <a:off x="3643313" y="114300"/>
            <a:ext cx="4572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defTabSz="914400"/>
            <a:r>
              <a:rPr lang="en-US" sz="2400" b="1" dirty="0" smtClean="0">
                <a:solidFill>
                  <a:srgbClr val="006985"/>
                </a:solidFill>
                <a:latin typeface="Calibri" pitchFamily="34" charset="0"/>
                <a:ea typeface="Times"/>
                <a:cs typeface="Tahoma" pitchFamily="34" charset="0"/>
              </a:rPr>
              <a:t>1.-Program </a:t>
            </a:r>
            <a:r>
              <a:rPr lang="en-US" sz="2400" b="1" dirty="0">
                <a:solidFill>
                  <a:srgbClr val="006985"/>
                </a:solidFill>
                <a:latin typeface="Calibri" pitchFamily="34" charset="0"/>
                <a:ea typeface="Times"/>
                <a:cs typeface="Tahoma" pitchFamily="34" charset="0"/>
              </a:rPr>
              <a:t>of Management of Research Data and </a:t>
            </a:r>
            <a:r>
              <a:rPr lang="en-US" sz="2400" b="1" dirty="0" smtClean="0">
                <a:solidFill>
                  <a:srgbClr val="006985"/>
                </a:solidFill>
                <a:latin typeface="Calibri" pitchFamily="34" charset="0"/>
                <a:ea typeface="Times"/>
                <a:cs typeface="Tahoma" pitchFamily="34" charset="0"/>
              </a:rPr>
              <a:t>Scientific </a:t>
            </a:r>
            <a:r>
              <a:rPr lang="en-US" sz="2400" b="1" dirty="0">
                <a:solidFill>
                  <a:srgbClr val="006985"/>
                </a:solidFill>
                <a:latin typeface="Calibri" pitchFamily="34" charset="0"/>
                <a:ea typeface="Times"/>
                <a:cs typeface="Tahoma" pitchFamily="34" charset="0"/>
              </a:rPr>
              <a:t>Information Generated from Public Funding</a:t>
            </a:r>
          </a:p>
        </p:txBody>
      </p:sp>
      <p:pic>
        <p:nvPicPr>
          <p:cNvPr id="9" name="Imagen 5" descr="image00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563688" cy="1333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Imagen 11" descr="pres_pati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01980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215238" cy="1143000"/>
          </a:xfrm>
        </p:spPr>
        <p:txBody>
          <a:bodyPr/>
          <a:lstStyle/>
          <a:p>
            <a:pPr>
              <a:defRPr/>
            </a:pPr>
            <a:r>
              <a:rPr lang="es-MX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+mj-cs"/>
              </a:rPr>
              <a:t>STRATEGIC LINES</a:t>
            </a:r>
            <a:r>
              <a:rPr lang="es-MX" sz="28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+mj-cs"/>
              </a:rPr>
              <a:t> </a:t>
            </a:r>
            <a:endParaRPr lang="es-CL" sz="2800" dirty="0">
              <a:solidFill>
                <a:schemeClr val="tx2">
                  <a:lumMod val="60000"/>
                  <a:lumOff val="40000"/>
                </a:schemeClr>
              </a:solidFill>
              <a:cs typeface="+mj-cs"/>
            </a:endParaRPr>
          </a:p>
        </p:txBody>
      </p:sp>
      <p:graphicFrame>
        <p:nvGraphicFramePr>
          <p:cNvPr id="10" name="9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99235155"/>
              </p:ext>
            </p:extLst>
          </p:nvPr>
        </p:nvGraphicFramePr>
        <p:xfrm>
          <a:off x="457200" y="1417638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6" name="Imagen 5" descr="image00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1563688" cy="1333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Imagen 12" descr="pres_pati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058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ángulo 9"/>
          <p:cNvSpPr/>
          <p:nvPr/>
        </p:nvSpPr>
        <p:spPr>
          <a:xfrm>
            <a:off x="2571750" y="114300"/>
            <a:ext cx="5734050" cy="9572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 sz="2800" dirty="0">
              <a:solidFill>
                <a:schemeClr val="tx1"/>
              </a:solidFill>
              <a:ea typeface="ＭＳ Ｐゴシック" pitchFamily="-109" charset="-128"/>
            </a:endParaRPr>
          </a:p>
        </p:txBody>
      </p:sp>
      <p:sp>
        <p:nvSpPr>
          <p:cNvPr id="19462" name="4 Marcador de contenido"/>
          <p:cNvSpPr>
            <a:spLocks noGrp="1"/>
          </p:cNvSpPr>
          <p:nvPr>
            <p:ph idx="1"/>
          </p:nvPr>
        </p:nvSpPr>
        <p:spPr>
          <a:xfrm>
            <a:off x="642938" y="2071688"/>
            <a:ext cx="7286625" cy="4156075"/>
          </a:xfrm>
        </p:spPr>
        <p:txBody>
          <a:bodyPr/>
          <a:lstStyle/>
          <a:p>
            <a:pPr eaLnBrk="1" hangingPunct="1">
              <a:defRPr/>
            </a:pPr>
            <a:endParaRPr lang="es-ES" sz="2400" dirty="0" smtClean="0">
              <a:solidFill>
                <a:srgbClr val="006985"/>
              </a:solidFill>
              <a:latin typeface="+mj-lt"/>
              <a:cs typeface="+mn-cs"/>
            </a:endParaRPr>
          </a:p>
          <a:p>
            <a:pPr eaLnBrk="1" hangingPunct="1">
              <a:defRPr/>
            </a:pPr>
            <a:endParaRPr lang="es-ES" sz="2400" dirty="0" smtClean="0">
              <a:solidFill>
                <a:srgbClr val="006985"/>
              </a:solidFill>
              <a:latin typeface="+mj-lt"/>
              <a:cs typeface="+mn-cs"/>
            </a:endParaRPr>
          </a:p>
          <a:p>
            <a:pPr eaLnBrk="1" hangingPunct="1">
              <a:defRPr/>
            </a:pPr>
            <a:r>
              <a:rPr lang="en-US" sz="2400" dirty="0" smtClean="0">
                <a:solidFill>
                  <a:srgbClr val="006985"/>
                </a:solidFill>
                <a:latin typeface="+mj-lt"/>
                <a:cs typeface="+mn-cs"/>
              </a:rPr>
              <a:t>Will be developing a </a:t>
            </a:r>
            <a:r>
              <a:rPr lang="en-US" sz="2400" b="1" u="sng" dirty="0" smtClean="0">
                <a:solidFill>
                  <a:srgbClr val="006985"/>
                </a:solidFill>
                <a:latin typeface="+mj-lt"/>
                <a:cs typeface="+mn-cs"/>
              </a:rPr>
              <a:t>National Node of Knowledge of Science &amp; Technology and Innovation (S&amp;T+i)</a:t>
            </a:r>
          </a:p>
          <a:p>
            <a:pPr eaLnBrk="1" hangingPunct="1">
              <a:defRPr/>
            </a:pPr>
            <a:r>
              <a:rPr lang="en-US" sz="2400" dirty="0" smtClean="0">
                <a:latin typeface="+mj-lt"/>
                <a:cs typeface="+mn-cs"/>
              </a:rPr>
              <a:t>Having a platform that allows consulting and accessing data and information.</a:t>
            </a:r>
          </a:p>
          <a:p>
            <a:pPr eaLnBrk="1" hangingPunct="1">
              <a:defRPr/>
            </a:pPr>
            <a:r>
              <a:rPr lang="en-US" sz="2400" dirty="0" smtClean="0">
                <a:latin typeface="+mj-lt"/>
                <a:cs typeface="+mn-cs"/>
              </a:rPr>
              <a:t>That enables their preservation and storage.</a:t>
            </a:r>
          </a:p>
        </p:txBody>
      </p:sp>
      <p:sp>
        <p:nvSpPr>
          <p:cNvPr id="8" name="7 Rectángulo"/>
          <p:cNvSpPr/>
          <p:nvPr/>
        </p:nvSpPr>
        <p:spPr>
          <a:xfrm>
            <a:off x="642938" y="2286000"/>
            <a:ext cx="7286625" cy="39084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es-CL" sz="2800" b="1" dirty="0" smtClean="0">
                <a:solidFill>
                  <a:srgbClr val="00698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pitchFamily="-109" charset="-128"/>
                <a:cs typeface="+mn-cs"/>
              </a:rPr>
              <a:t>MAIN PRODUCT</a:t>
            </a:r>
            <a:r>
              <a:rPr lang="es-CL" sz="2400" b="1" dirty="0" smtClean="0">
                <a:solidFill>
                  <a:srgbClr val="00698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pitchFamily="-109" charset="-128"/>
                <a:cs typeface="+mn-cs"/>
              </a:rPr>
              <a:t>:</a:t>
            </a:r>
            <a:endParaRPr lang="es-CL" sz="2400" b="1" dirty="0">
              <a:solidFill>
                <a:srgbClr val="00698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ＭＳ Ｐゴシック" pitchFamily="-109" charset="-128"/>
              <a:cs typeface="+mn-cs"/>
            </a:endParaRPr>
          </a:p>
          <a:p>
            <a:pPr>
              <a:lnSpc>
                <a:spcPct val="80000"/>
              </a:lnSpc>
              <a:defRPr/>
            </a:pPr>
            <a:endParaRPr lang="es-MX" sz="2400" b="1" dirty="0">
              <a:solidFill>
                <a:srgbClr val="006985"/>
              </a:solidFill>
              <a:latin typeface="+mj-lt"/>
              <a:ea typeface="ＭＳ Ｐゴシック" pitchFamily="-109" charset="-128"/>
              <a:cs typeface="+mn-cs"/>
            </a:endParaRPr>
          </a:p>
          <a:p>
            <a:pPr>
              <a:lnSpc>
                <a:spcPct val="80000"/>
              </a:lnSpc>
              <a:defRPr/>
            </a:pPr>
            <a:endParaRPr lang="es-CL" sz="2400" b="1" dirty="0">
              <a:solidFill>
                <a:srgbClr val="006985"/>
              </a:solidFill>
              <a:latin typeface="+mj-lt"/>
              <a:ea typeface="ＭＳ Ｐゴシック" pitchFamily="-109" charset="-128"/>
              <a:cs typeface="+mn-cs"/>
            </a:endParaRPr>
          </a:p>
          <a:p>
            <a:pPr>
              <a:lnSpc>
                <a:spcPct val="80000"/>
              </a:lnSpc>
              <a:defRPr/>
            </a:pPr>
            <a:endParaRPr lang="es-MX" sz="2400" b="1" dirty="0">
              <a:solidFill>
                <a:srgbClr val="006985"/>
              </a:solidFill>
              <a:latin typeface="+mj-lt"/>
              <a:ea typeface="ＭＳ Ｐゴシック" pitchFamily="-109" charset="-128"/>
              <a:cs typeface="+mn-cs"/>
            </a:endParaRPr>
          </a:p>
          <a:p>
            <a:pPr>
              <a:lnSpc>
                <a:spcPct val="80000"/>
              </a:lnSpc>
              <a:defRPr/>
            </a:pPr>
            <a:endParaRPr lang="es-CL" sz="2400" b="1" dirty="0">
              <a:solidFill>
                <a:srgbClr val="006985"/>
              </a:solidFill>
              <a:latin typeface="+mj-lt"/>
              <a:ea typeface="ＭＳ Ｐゴシック" pitchFamily="-109" charset="-128"/>
              <a:cs typeface="+mn-cs"/>
            </a:endParaRPr>
          </a:p>
          <a:p>
            <a:pPr>
              <a:lnSpc>
                <a:spcPct val="80000"/>
              </a:lnSpc>
              <a:defRPr/>
            </a:pPr>
            <a:endParaRPr lang="es-MX" sz="2400" b="1" dirty="0">
              <a:solidFill>
                <a:srgbClr val="006985"/>
              </a:solidFill>
              <a:latin typeface="+mj-lt"/>
              <a:ea typeface="ＭＳ Ｐゴシック" pitchFamily="-109" charset="-128"/>
              <a:cs typeface="+mn-cs"/>
            </a:endParaRPr>
          </a:p>
          <a:p>
            <a:pPr>
              <a:lnSpc>
                <a:spcPct val="80000"/>
              </a:lnSpc>
              <a:defRPr/>
            </a:pPr>
            <a:endParaRPr lang="es-MX" sz="2400" b="1" dirty="0">
              <a:solidFill>
                <a:srgbClr val="006985"/>
              </a:solidFill>
              <a:latin typeface="+mj-lt"/>
              <a:ea typeface="ＭＳ Ｐゴシック" pitchFamily="-109" charset="-128"/>
              <a:cs typeface="+mn-cs"/>
            </a:endParaRPr>
          </a:p>
          <a:p>
            <a:pPr>
              <a:lnSpc>
                <a:spcPct val="80000"/>
              </a:lnSpc>
              <a:defRPr/>
            </a:pPr>
            <a:endParaRPr lang="es-MX" sz="2400" b="1" dirty="0">
              <a:solidFill>
                <a:srgbClr val="006985"/>
              </a:solidFill>
              <a:latin typeface="+mj-lt"/>
              <a:ea typeface="ＭＳ Ｐゴシック" pitchFamily="-109" charset="-128"/>
              <a:cs typeface="+mn-cs"/>
            </a:endParaRPr>
          </a:p>
          <a:p>
            <a:pPr>
              <a:lnSpc>
                <a:spcPct val="80000"/>
              </a:lnSpc>
              <a:defRPr/>
            </a:pPr>
            <a:endParaRPr lang="es-MX" sz="2400" b="1" dirty="0">
              <a:solidFill>
                <a:srgbClr val="006985"/>
              </a:solidFill>
              <a:latin typeface="+mj-lt"/>
              <a:ea typeface="ＭＳ Ｐゴシック" pitchFamily="-109" charset="-128"/>
              <a:cs typeface="+mn-cs"/>
            </a:endParaRPr>
          </a:p>
          <a:p>
            <a:pPr>
              <a:lnSpc>
                <a:spcPct val="80000"/>
              </a:lnSpc>
              <a:defRPr/>
            </a:pPr>
            <a:endParaRPr lang="es-MX" sz="2400" b="1" dirty="0">
              <a:solidFill>
                <a:srgbClr val="006985"/>
              </a:solidFill>
              <a:latin typeface="+mj-lt"/>
              <a:ea typeface="ＭＳ Ｐゴシック" pitchFamily="-109" charset="-128"/>
              <a:cs typeface="+mn-cs"/>
            </a:endParaRPr>
          </a:p>
          <a:p>
            <a:pPr>
              <a:lnSpc>
                <a:spcPct val="80000"/>
              </a:lnSpc>
              <a:defRPr/>
            </a:pPr>
            <a:endParaRPr lang="es-MX" sz="2400" b="1" dirty="0">
              <a:solidFill>
                <a:srgbClr val="006985"/>
              </a:solidFill>
              <a:latin typeface="+mj-lt"/>
              <a:ea typeface="ＭＳ Ｐゴシック" pitchFamily="-109" charset="-128"/>
              <a:cs typeface="+mn-cs"/>
            </a:endParaRPr>
          </a:p>
          <a:p>
            <a:pPr>
              <a:lnSpc>
                <a:spcPct val="80000"/>
              </a:lnSpc>
              <a:defRPr/>
            </a:pPr>
            <a:endParaRPr lang="es-MX" sz="2400" b="1" dirty="0">
              <a:solidFill>
                <a:srgbClr val="006985"/>
              </a:solidFill>
              <a:latin typeface="+mj-lt"/>
              <a:ea typeface="ＭＳ Ｐゴシック" pitchFamily="-109" charset="-128"/>
              <a:cs typeface="+mn-cs"/>
            </a:endParaRPr>
          </a:p>
          <a:p>
            <a:pPr>
              <a:lnSpc>
                <a:spcPct val="80000"/>
              </a:lnSpc>
              <a:defRPr/>
            </a:pPr>
            <a:endParaRPr lang="es-ES" dirty="0">
              <a:solidFill>
                <a:srgbClr val="006985"/>
              </a:solidFill>
              <a:latin typeface="Verdana" pitchFamily="34" charset="0"/>
              <a:ea typeface="ＭＳ Ｐゴシック" pitchFamily="-109" charset="-128"/>
              <a:cs typeface="+mn-cs"/>
            </a:endParaRPr>
          </a:p>
        </p:txBody>
      </p:sp>
      <p:sp>
        <p:nvSpPr>
          <p:cNvPr id="11271" name="Rectangle 1"/>
          <p:cNvSpPr>
            <a:spLocks noChangeArrowheads="1"/>
          </p:cNvSpPr>
          <p:nvPr/>
        </p:nvSpPr>
        <p:spPr bwMode="auto">
          <a:xfrm>
            <a:off x="3500438" y="144463"/>
            <a:ext cx="45720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defTabSz="914400"/>
            <a:r>
              <a:rPr lang="en-US" sz="2400" b="1" dirty="0" smtClean="0">
                <a:solidFill>
                  <a:srgbClr val="006985"/>
                </a:solidFill>
                <a:latin typeface="Calibri" pitchFamily="34" charset="0"/>
                <a:ea typeface="Times"/>
                <a:cs typeface="Tahoma" pitchFamily="34" charset="0"/>
              </a:rPr>
              <a:t>1.-Program </a:t>
            </a:r>
            <a:r>
              <a:rPr lang="en-US" sz="2400" b="1" dirty="0">
                <a:solidFill>
                  <a:srgbClr val="006985"/>
                </a:solidFill>
                <a:latin typeface="Calibri" pitchFamily="34" charset="0"/>
                <a:ea typeface="Times"/>
                <a:cs typeface="Tahoma" pitchFamily="34" charset="0"/>
              </a:rPr>
              <a:t>of Management of Research Data and Scientific </a:t>
            </a:r>
            <a:r>
              <a:rPr lang="en-US" sz="2400" b="1" dirty="0" smtClean="0">
                <a:solidFill>
                  <a:srgbClr val="006985"/>
                </a:solidFill>
                <a:latin typeface="Calibri" pitchFamily="34" charset="0"/>
                <a:ea typeface="Times"/>
                <a:cs typeface="Tahoma" pitchFamily="34" charset="0"/>
              </a:rPr>
              <a:t> </a:t>
            </a:r>
            <a:r>
              <a:rPr lang="en-US" sz="2400" b="1" dirty="0">
                <a:solidFill>
                  <a:srgbClr val="006985"/>
                </a:solidFill>
                <a:latin typeface="Calibri" pitchFamily="34" charset="0"/>
                <a:ea typeface="Times"/>
                <a:cs typeface="Tahoma" pitchFamily="34" charset="0"/>
              </a:rPr>
              <a:t>Information Generated from Public Funding</a:t>
            </a:r>
          </a:p>
        </p:txBody>
      </p:sp>
      <p:pic>
        <p:nvPicPr>
          <p:cNvPr id="9" name="Imagen 5" descr="image00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563688" cy="1333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2809</TotalTime>
  <Words>1138</Words>
  <Application>Microsoft Office PowerPoint</Application>
  <PresentationFormat>Presentación en pantalla (4:3)</PresentationFormat>
  <Paragraphs>201</Paragraphs>
  <Slides>19</Slides>
  <Notes>18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Tema de Office</vt:lpstr>
      <vt:lpstr>Diapositiva 1</vt:lpstr>
      <vt:lpstr>Diapositiva 2</vt:lpstr>
      <vt:lpstr>Diapositiva 3</vt:lpstr>
      <vt:lpstr>IN THIS SCENARIO, THE SYSTEM PRESENTS CHALLENGES</vt:lpstr>
      <vt:lpstr>Diapositiva 5</vt:lpstr>
      <vt:lpstr>Diapositiva 6</vt:lpstr>
      <vt:lpstr>Diapositiva 7</vt:lpstr>
      <vt:lpstr>STRATEGIC LINES </vt:lpstr>
      <vt:lpstr>Diapositiva 9</vt:lpstr>
      <vt:lpstr>  OBJECTIVES: Getting to know : 1.- The national state of the art in these topics,    2.- Good practices and policies for access to research data and scientific information,   3.- Recommendations and/or regulations related to the management of research data and scientific and technological information, ( considering the international context) .    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FUTURE ACTIONS </vt:lpstr>
      <vt:lpstr>Diapositiva 19</vt:lpstr>
    </vt:vector>
  </TitlesOfParts>
  <Company>Personal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Ximena Alcayaga</dc:creator>
  <cp:lastModifiedBy>pmunoz</cp:lastModifiedBy>
  <cp:revision>171</cp:revision>
  <dcterms:created xsi:type="dcterms:W3CDTF">2009-11-09T23:43:16Z</dcterms:created>
  <dcterms:modified xsi:type="dcterms:W3CDTF">2011-04-14T21:11:50Z</dcterms:modified>
</cp:coreProperties>
</file>