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6" r:id="rId3"/>
    <p:sldId id="257" r:id="rId4"/>
    <p:sldId id="259" r:id="rId5"/>
    <p:sldId id="263" r:id="rId6"/>
    <p:sldId id="262" r:id="rId7"/>
    <p:sldId id="260" r:id="rId8"/>
    <p:sldId id="261" r:id="rId9"/>
    <p:sldId id="274" r:id="rId10"/>
    <p:sldId id="273" r:id="rId11"/>
    <p:sldId id="265" r:id="rId12"/>
    <p:sldId id="266" r:id="rId13"/>
    <p:sldId id="267" r:id="rId14"/>
    <p:sldId id="268" r:id="rId15"/>
    <p:sldId id="269" r:id="rId16"/>
    <p:sldId id="270" r:id="rId17"/>
    <p:sldId id="275" r:id="rId18"/>
    <p:sldId id="271"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7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A3A64D-FFFD-4F88-B79F-84035557E7A6}" type="doc">
      <dgm:prSet loTypeId="urn:microsoft.com/office/officeart/2005/8/layout/architecture+Icon" loCatId="relationship" qsTypeId="urn:microsoft.com/office/officeart/2005/8/quickstyle/3d1" qsCatId="3D" csTypeId="urn:microsoft.com/office/officeart/2005/8/colors/colorful1" csCatId="colorful" phldr="1"/>
      <dgm:spPr/>
      <dgm:t>
        <a:bodyPr/>
        <a:lstStyle/>
        <a:p>
          <a:endParaRPr lang="en-US"/>
        </a:p>
      </dgm:t>
    </dgm:pt>
    <dgm:pt modelId="{344EC4EF-B058-4AD5-9159-3C6607941857}">
      <dgm:prSet phldrT="[Text]"/>
      <dgm:spPr>
        <a:xfrm>
          <a:off x="9310" y="2072130"/>
          <a:ext cx="6077378" cy="955476"/>
        </a:xfrm>
        <a:prstGeom prst="roundRect">
          <a:avLst>
            <a:gd name="adj" fmla="val 10000"/>
          </a:avLst>
        </a:prstGeom>
      </dgm:spPr>
      <dgm:t>
        <a:bodyPr/>
        <a:lstStyle/>
        <a:p>
          <a:r>
            <a:rPr lang="en-US" smtClean="0">
              <a:latin typeface="Segoe UI"/>
              <a:ea typeface="+mn-ea"/>
              <a:cs typeface="+mn-cs"/>
            </a:rPr>
            <a:t>Online Store</a:t>
          </a:r>
          <a:endParaRPr lang="en-US" dirty="0">
            <a:latin typeface="Segoe UI"/>
            <a:ea typeface="+mn-ea"/>
            <a:cs typeface="+mn-cs"/>
          </a:endParaRPr>
        </a:p>
      </dgm:t>
    </dgm:pt>
    <dgm:pt modelId="{4C2E8046-7124-48E6-8741-483BCF3A8C47}" type="parTrans" cxnId="{E2EFBABF-9C7A-4FB1-947D-63786878A494}">
      <dgm:prSet/>
      <dgm:spPr/>
      <dgm:t>
        <a:bodyPr/>
        <a:lstStyle/>
        <a:p>
          <a:endParaRPr lang="en-US"/>
        </a:p>
      </dgm:t>
    </dgm:pt>
    <dgm:pt modelId="{846D1A2C-4484-4027-9679-3A35BF443C36}" type="sibTrans" cxnId="{E2EFBABF-9C7A-4FB1-947D-63786878A494}">
      <dgm:prSet/>
      <dgm:spPr/>
      <dgm:t>
        <a:bodyPr/>
        <a:lstStyle/>
        <a:p>
          <a:endParaRPr lang="en-US"/>
        </a:p>
      </dgm:t>
    </dgm:pt>
    <dgm:pt modelId="{C4B55FBF-9F90-48C2-B853-F3A621B761D6}">
      <dgm:prSet phldrT="[Text]"/>
      <dgm:spPr>
        <a:xfrm>
          <a:off x="21163" y="1036393"/>
          <a:ext cx="3870591" cy="955476"/>
        </a:xfrm>
        <a:prstGeom prst="roundRect">
          <a:avLst>
            <a:gd name="adj" fmla="val 10000"/>
          </a:avLst>
        </a:prstGeom>
      </dgm:spPr>
      <dgm:t>
        <a:bodyPr/>
        <a:lstStyle/>
        <a:p>
          <a:r>
            <a:rPr lang="en-US" smtClean="0">
              <a:latin typeface="Segoe UI"/>
              <a:ea typeface="+mn-ea"/>
              <a:cs typeface="+mn-cs"/>
            </a:rPr>
            <a:t>Index</a:t>
          </a:r>
          <a:endParaRPr lang="en-US" dirty="0">
            <a:latin typeface="Segoe UI"/>
            <a:ea typeface="+mn-ea"/>
            <a:cs typeface="+mn-cs"/>
          </a:endParaRPr>
        </a:p>
      </dgm:t>
    </dgm:pt>
    <dgm:pt modelId="{B43178AA-E206-412B-AF6D-6FF91CAA7EFC}" type="parTrans" cxnId="{BE1F5AC5-BC03-4728-890B-F6FD7DC4B70F}">
      <dgm:prSet/>
      <dgm:spPr/>
      <dgm:t>
        <a:bodyPr/>
        <a:lstStyle/>
        <a:p>
          <a:endParaRPr lang="en-US"/>
        </a:p>
      </dgm:t>
    </dgm:pt>
    <dgm:pt modelId="{2DD9F2FA-0872-4001-9D77-AFB55FA6D797}" type="sibTrans" cxnId="{BE1F5AC5-BC03-4728-890B-F6FD7DC4B70F}">
      <dgm:prSet/>
      <dgm:spPr/>
      <dgm:t>
        <a:bodyPr/>
        <a:lstStyle/>
        <a:p>
          <a:endParaRPr lang="en-US"/>
        </a:p>
      </dgm:t>
    </dgm:pt>
    <dgm:pt modelId="{79487317-BB4B-4EDF-B432-CAD311CC91FD}">
      <dgm:prSet phldrT="[Text]"/>
      <dgm:spPr>
        <a:xfrm>
          <a:off x="21163" y="656"/>
          <a:ext cx="1731506" cy="955476"/>
        </a:xfrm>
        <a:prstGeom prst="roundRect">
          <a:avLst>
            <a:gd name="adj" fmla="val 10000"/>
          </a:avLst>
        </a:prstGeom>
      </dgm:spPr>
      <dgm:t>
        <a:bodyPr/>
        <a:lstStyle/>
        <a:p>
          <a:r>
            <a:rPr lang="en-US" smtClean="0">
              <a:latin typeface="Segoe UI"/>
              <a:ea typeface="+mn-ea"/>
              <a:cs typeface="+mn-cs"/>
            </a:rPr>
            <a:t>UI</a:t>
          </a:r>
          <a:endParaRPr lang="en-US" dirty="0">
            <a:latin typeface="Segoe UI"/>
            <a:ea typeface="+mn-ea"/>
            <a:cs typeface="+mn-cs"/>
          </a:endParaRPr>
        </a:p>
      </dgm:t>
    </dgm:pt>
    <dgm:pt modelId="{0C15548D-C97C-4A29-B24B-CB1053E50910}" type="parTrans" cxnId="{0D17D8C9-9854-4B11-A524-5C6593702C7D}">
      <dgm:prSet/>
      <dgm:spPr/>
      <dgm:t>
        <a:bodyPr/>
        <a:lstStyle/>
        <a:p>
          <a:endParaRPr lang="en-US"/>
        </a:p>
      </dgm:t>
    </dgm:pt>
    <dgm:pt modelId="{9A0C1147-2E10-43C6-BC9C-883478DBFFB2}" type="sibTrans" cxnId="{0D17D8C9-9854-4B11-A524-5C6593702C7D}">
      <dgm:prSet/>
      <dgm:spPr/>
      <dgm:t>
        <a:bodyPr/>
        <a:lstStyle/>
        <a:p>
          <a:endParaRPr lang="en-US"/>
        </a:p>
      </dgm:t>
    </dgm:pt>
    <dgm:pt modelId="{74116B57-DB10-44B8-83A0-91B2B7ADD761}">
      <dgm:prSet phldrT="[Text]"/>
      <dgm:spPr>
        <a:xfrm>
          <a:off x="1796666" y="656"/>
          <a:ext cx="2095088" cy="955476"/>
        </a:xfrm>
        <a:prstGeom prst="roundRect">
          <a:avLst>
            <a:gd name="adj" fmla="val 10000"/>
          </a:avLst>
        </a:prstGeom>
      </dgm:spPr>
      <dgm:t>
        <a:bodyPr/>
        <a:lstStyle/>
        <a:p>
          <a:r>
            <a:rPr lang="en-US" smtClean="0">
              <a:latin typeface="Segoe UI"/>
              <a:ea typeface="+mn-ea"/>
              <a:cs typeface="+mn-cs"/>
            </a:rPr>
            <a:t>Visualization</a:t>
          </a:r>
          <a:endParaRPr lang="en-US" dirty="0">
            <a:latin typeface="Segoe UI"/>
            <a:ea typeface="+mn-ea"/>
            <a:cs typeface="+mn-cs"/>
          </a:endParaRPr>
        </a:p>
      </dgm:t>
    </dgm:pt>
    <dgm:pt modelId="{26F9E9DC-295E-40A2-AF55-BF378C5BE20D}" type="parTrans" cxnId="{C81B41E5-3014-45C2-9BF2-49F8EAAC829B}">
      <dgm:prSet/>
      <dgm:spPr/>
      <dgm:t>
        <a:bodyPr/>
        <a:lstStyle/>
        <a:p>
          <a:endParaRPr lang="en-US"/>
        </a:p>
      </dgm:t>
    </dgm:pt>
    <dgm:pt modelId="{5C4728DA-470B-487C-9375-D07A3F1F109C}" type="sibTrans" cxnId="{C81B41E5-3014-45C2-9BF2-49F8EAAC829B}">
      <dgm:prSet/>
      <dgm:spPr/>
      <dgm:t>
        <a:bodyPr/>
        <a:lstStyle/>
        <a:p>
          <a:endParaRPr lang="en-US"/>
        </a:p>
      </dgm:t>
    </dgm:pt>
    <dgm:pt modelId="{894D590E-1509-4587-B293-ABB33CE0B0F1}">
      <dgm:prSet phldrT="[Text]"/>
      <dgm:spPr>
        <a:xfrm>
          <a:off x="3979748" y="1036393"/>
          <a:ext cx="2095088" cy="955476"/>
        </a:xfrm>
        <a:prstGeom prst="roundRect">
          <a:avLst>
            <a:gd name="adj" fmla="val 10000"/>
          </a:avLst>
        </a:prstGeom>
      </dgm:spPr>
      <dgm:t>
        <a:bodyPr/>
        <a:lstStyle/>
        <a:p>
          <a:r>
            <a:rPr lang="en-US" smtClean="0">
              <a:latin typeface="Segoe UI"/>
              <a:ea typeface="+mn-ea"/>
              <a:cs typeface="+mn-cs"/>
            </a:rPr>
            <a:t>API</a:t>
          </a:r>
          <a:endParaRPr lang="en-US" dirty="0">
            <a:latin typeface="Segoe UI"/>
            <a:ea typeface="+mn-ea"/>
            <a:cs typeface="+mn-cs"/>
          </a:endParaRPr>
        </a:p>
      </dgm:t>
    </dgm:pt>
    <dgm:pt modelId="{A61E0AA2-58C5-4746-B246-FA70FB1B286F}" type="parTrans" cxnId="{EE80312E-4F49-45A8-B9A3-A1BA020E2E74}">
      <dgm:prSet/>
      <dgm:spPr/>
      <dgm:t>
        <a:bodyPr/>
        <a:lstStyle/>
        <a:p>
          <a:endParaRPr lang="en-US"/>
        </a:p>
      </dgm:t>
    </dgm:pt>
    <dgm:pt modelId="{89C2C5D3-D236-4D29-B20A-AB8DD62F1499}" type="sibTrans" cxnId="{EE80312E-4F49-45A8-B9A3-A1BA020E2E74}">
      <dgm:prSet/>
      <dgm:spPr/>
      <dgm:t>
        <a:bodyPr/>
        <a:lstStyle/>
        <a:p>
          <a:endParaRPr lang="en-US"/>
        </a:p>
      </dgm:t>
    </dgm:pt>
    <dgm:pt modelId="{A204EE00-1A81-4EE1-B0FA-941461A92535}">
      <dgm:prSet phldrT="[Text]"/>
      <dgm:spPr>
        <a:xfrm>
          <a:off x="3979748" y="656"/>
          <a:ext cx="2095088" cy="955476"/>
        </a:xfrm>
        <a:prstGeom prst="roundRect">
          <a:avLst>
            <a:gd name="adj" fmla="val 10000"/>
          </a:avLst>
        </a:prstGeom>
      </dgm:spPr>
      <dgm:t>
        <a:bodyPr/>
        <a:lstStyle/>
        <a:p>
          <a:r>
            <a:rPr lang="en-US" dirty="0" smtClean="0">
              <a:latin typeface="Segoe UI"/>
              <a:ea typeface="+mn-ea"/>
              <a:cs typeface="+mn-cs"/>
            </a:rPr>
            <a:t>WP7 App</a:t>
          </a:r>
          <a:endParaRPr lang="en-US" dirty="0">
            <a:latin typeface="Segoe UI"/>
            <a:ea typeface="+mn-ea"/>
            <a:cs typeface="+mn-cs"/>
          </a:endParaRPr>
        </a:p>
      </dgm:t>
    </dgm:pt>
    <dgm:pt modelId="{715CF81E-10D6-47F1-A1B1-7714CDAC503D}" type="parTrans" cxnId="{62C45C49-A45C-4B7F-ADFC-A07BA64C4FD9}">
      <dgm:prSet/>
      <dgm:spPr/>
      <dgm:t>
        <a:bodyPr/>
        <a:lstStyle/>
        <a:p>
          <a:endParaRPr lang="en-US"/>
        </a:p>
      </dgm:t>
    </dgm:pt>
    <dgm:pt modelId="{0B41B714-A57B-40E0-ADA8-BADD2A20ED0B}" type="sibTrans" cxnId="{62C45C49-A45C-4B7F-ADFC-A07BA64C4FD9}">
      <dgm:prSet/>
      <dgm:spPr/>
      <dgm:t>
        <a:bodyPr/>
        <a:lstStyle/>
        <a:p>
          <a:endParaRPr lang="en-US"/>
        </a:p>
      </dgm:t>
    </dgm:pt>
    <dgm:pt modelId="{FA752236-E1CE-4BE8-885F-2D590BA98A9D}">
      <dgm:prSet phldrT="[Text]"/>
      <dgm:spPr>
        <a:xfrm>
          <a:off x="3366" y="3107866"/>
          <a:ext cx="6089266" cy="955476"/>
        </a:xfrm>
        <a:prstGeom prst="roundRect">
          <a:avLst>
            <a:gd name="adj" fmla="val 10000"/>
          </a:avLst>
        </a:prstGeom>
      </dgm:spPr>
      <dgm:t>
        <a:bodyPr/>
        <a:lstStyle/>
        <a:p>
          <a:r>
            <a:rPr lang="en-US" dirty="0" smtClean="0">
              <a:latin typeface="Segoe UI"/>
              <a:ea typeface="+mn-ea"/>
              <a:cs typeface="+mn-cs"/>
            </a:rPr>
            <a:t>Offline Database</a:t>
          </a:r>
          <a:endParaRPr lang="en-US" dirty="0">
            <a:latin typeface="Segoe UI"/>
            <a:ea typeface="+mn-ea"/>
            <a:cs typeface="+mn-cs"/>
          </a:endParaRPr>
        </a:p>
      </dgm:t>
    </dgm:pt>
    <dgm:pt modelId="{F67C5A1B-8735-411E-BD19-173E47C62D5C}" type="parTrans" cxnId="{B1B1269A-5C32-4BAB-9CB4-E9B4E4A9E121}">
      <dgm:prSet/>
      <dgm:spPr/>
      <dgm:t>
        <a:bodyPr/>
        <a:lstStyle/>
        <a:p>
          <a:endParaRPr lang="en-US"/>
        </a:p>
      </dgm:t>
    </dgm:pt>
    <dgm:pt modelId="{86FDA3E8-ED81-4BC0-914B-14FD6B58D612}" type="sibTrans" cxnId="{B1B1269A-5C32-4BAB-9CB4-E9B4E4A9E121}">
      <dgm:prSet/>
      <dgm:spPr/>
      <dgm:t>
        <a:bodyPr/>
        <a:lstStyle/>
        <a:p>
          <a:endParaRPr lang="en-US"/>
        </a:p>
      </dgm:t>
    </dgm:pt>
    <dgm:pt modelId="{3BA2A4C5-7BDF-4CEC-BF0D-0BB80A3E6D24}" type="pres">
      <dgm:prSet presAssocID="{95A3A64D-FFFD-4F88-B79F-84035557E7A6}" presName="Name0" presStyleCnt="0">
        <dgm:presLayoutVars>
          <dgm:chPref val="1"/>
          <dgm:dir/>
          <dgm:animOne val="branch"/>
          <dgm:animLvl val="lvl"/>
          <dgm:resizeHandles/>
        </dgm:presLayoutVars>
      </dgm:prSet>
      <dgm:spPr/>
      <dgm:t>
        <a:bodyPr/>
        <a:lstStyle/>
        <a:p>
          <a:endParaRPr lang="en-US"/>
        </a:p>
      </dgm:t>
    </dgm:pt>
    <dgm:pt modelId="{8BEC994E-D197-4F89-AA3F-7C9794C17367}" type="pres">
      <dgm:prSet presAssocID="{FA752236-E1CE-4BE8-885F-2D590BA98A9D}" presName="vertOne" presStyleCnt="0"/>
      <dgm:spPr/>
      <dgm:t>
        <a:bodyPr/>
        <a:lstStyle/>
        <a:p>
          <a:endParaRPr lang="en-US"/>
        </a:p>
      </dgm:t>
    </dgm:pt>
    <dgm:pt modelId="{06D2FF28-F038-450A-9F15-908EA01A3D4D}" type="pres">
      <dgm:prSet presAssocID="{FA752236-E1CE-4BE8-885F-2D590BA98A9D}" presName="txOne" presStyleLbl="node0" presStyleIdx="0" presStyleCnt="1">
        <dgm:presLayoutVars>
          <dgm:chPref val="3"/>
        </dgm:presLayoutVars>
      </dgm:prSet>
      <dgm:spPr/>
      <dgm:t>
        <a:bodyPr/>
        <a:lstStyle/>
        <a:p>
          <a:endParaRPr lang="en-US"/>
        </a:p>
      </dgm:t>
    </dgm:pt>
    <dgm:pt modelId="{04D3DF92-2788-4B85-9929-A980EA697497}" type="pres">
      <dgm:prSet presAssocID="{FA752236-E1CE-4BE8-885F-2D590BA98A9D}" presName="parTransOne" presStyleCnt="0"/>
      <dgm:spPr/>
      <dgm:t>
        <a:bodyPr/>
        <a:lstStyle/>
        <a:p>
          <a:endParaRPr lang="en-US"/>
        </a:p>
      </dgm:t>
    </dgm:pt>
    <dgm:pt modelId="{71A6F1D6-F419-433D-96CC-6F6DB94402F1}" type="pres">
      <dgm:prSet presAssocID="{FA752236-E1CE-4BE8-885F-2D590BA98A9D}" presName="horzOne" presStyleCnt="0"/>
      <dgm:spPr/>
      <dgm:t>
        <a:bodyPr/>
        <a:lstStyle/>
        <a:p>
          <a:endParaRPr lang="en-US"/>
        </a:p>
      </dgm:t>
    </dgm:pt>
    <dgm:pt modelId="{E49269BE-20FF-4E38-ACDE-91E8B6EC70E6}" type="pres">
      <dgm:prSet presAssocID="{344EC4EF-B058-4AD5-9159-3C6607941857}" presName="vertTwo" presStyleCnt="0"/>
      <dgm:spPr/>
      <dgm:t>
        <a:bodyPr/>
        <a:lstStyle/>
        <a:p>
          <a:endParaRPr lang="en-US"/>
        </a:p>
      </dgm:t>
    </dgm:pt>
    <dgm:pt modelId="{81ADFD60-EECC-4331-B798-317C98E76999}" type="pres">
      <dgm:prSet presAssocID="{344EC4EF-B058-4AD5-9159-3C6607941857}" presName="txTwo" presStyleLbl="node2" presStyleIdx="0" presStyleCnt="1">
        <dgm:presLayoutVars>
          <dgm:chPref val="3"/>
        </dgm:presLayoutVars>
      </dgm:prSet>
      <dgm:spPr/>
      <dgm:t>
        <a:bodyPr/>
        <a:lstStyle/>
        <a:p>
          <a:endParaRPr lang="en-US"/>
        </a:p>
      </dgm:t>
    </dgm:pt>
    <dgm:pt modelId="{421248A8-3EF2-4DEF-A6D4-9BCF9517C678}" type="pres">
      <dgm:prSet presAssocID="{344EC4EF-B058-4AD5-9159-3C6607941857}" presName="parTransTwo" presStyleCnt="0"/>
      <dgm:spPr/>
      <dgm:t>
        <a:bodyPr/>
        <a:lstStyle/>
        <a:p>
          <a:endParaRPr lang="en-US"/>
        </a:p>
      </dgm:t>
    </dgm:pt>
    <dgm:pt modelId="{8C9F431F-FF08-45EE-986F-9214AAA16D03}" type="pres">
      <dgm:prSet presAssocID="{344EC4EF-B058-4AD5-9159-3C6607941857}" presName="horzTwo" presStyleCnt="0"/>
      <dgm:spPr/>
      <dgm:t>
        <a:bodyPr/>
        <a:lstStyle/>
        <a:p>
          <a:endParaRPr lang="en-US"/>
        </a:p>
      </dgm:t>
    </dgm:pt>
    <dgm:pt modelId="{B6CD086C-1739-4329-9C44-9F7182C39627}" type="pres">
      <dgm:prSet presAssocID="{C4B55FBF-9F90-48C2-B853-F3A621B761D6}" presName="vertThree" presStyleCnt="0"/>
      <dgm:spPr/>
      <dgm:t>
        <a:bodyPr/>
        <a:lstStyle/>
        <a:p>
          <a:endParaRPr lang="en-US"/>
        </a:p>
      </dgm:t>
    </dgm:pt>
    <dgm:pt modelId="{54CBF9A3-0E1F-479A-A8AE-6E05E5945036}" type="pres">
      <dgm:prSet presAssocID="{C4B55FBF-9F90-48C2-B853-F3A621B761D6}" presName="txThree" presStyleLbl="node3" presStyleIdx="0" presStyleCnt="2">
        <dgm:presLayoutVars>
          <dgm:chPref val="3"/>
        </dgm:presLayoutVars>
      </dgm:prSet>
      <dgm:spPr/>
      <dgm:t>
        <a:bodyPr/>
        <a:lstStyle/>
        <a:p>
          <a:endParaRPr lang="en-US"/>
        </a:p>
      </dgm:t>
    </dgm:pt>
    <dgm:pt modelId="{CED69DDD-07CA-4442-AFB4-5C4B58FC66CE}" type="pres">
      <dgm:prSet presAssocID="{C4B55FBF-9F90-48C2-B853-F3A621B761D6}" presName="parTransThree" presStyleCnt="0"/>
      <dgm:spPr/>
      <dgm:t>
        <a:bodyPr/>
        <a:lstStyle/>
        <a:p>
          <a:endParaRPr lang="en-US"/>
        </a:p>
      </dgm:t>
    </dgm:pt>
    <dgm:pt modelId="{8DBB68D5-C438-49E9-9C2A-0FB88C2A93DF}" type="pres">
      <dgm:prSet presAssocID="{C4B55FBF-9F90-48C2-B853-F3A621B761D6}" presName="horzThree" presStyleCnt="0"/>
      <dgm:spPr/>
      <dgm:t>
        <a:bodyPr/>
        <a:lstStyle/>
        <a:p>
          <a:endParaRPr lang="en-US"/>
        </a:p>
      </dgm:t>
    </dgm:pt>
    <dgm:pt modelId="{DD8A9B8B-3625-4ABF-B4F9-C55C6F0FBCB8}" type="pres">
      <dgm:prSet presAssocID="{79487317-BB4B-4EDF-B432-CAD311CC91FD}" presName="vertFour" presStyleCnt="0">
        <dgm:presLayoutVars>
          <dgm:chPref val="3"/>
        </dgm:presLayoutVars>
      </dgm:prSet>
      <dgm:spPr/>
      <dgm:t>
        <a:bodyPr/>
        <a:lstStyle/>
        <a:p>
          <a:endParaRPr lang="en-US"/>
        </a:p>
      </dgm:t>
    </dgm:pt>
    <dgm:pt modelId="{802AFA61-AD82-4C84-840B-14C3611FAC71}" type="pres">
      <dgm:prSet presAssocID="{79487317-BB4B-4EDF-B432-CAD311CC91FD}" presName="txFour" presStyleLbl="node4" presStyleIdx="0" presStyleCnt="3" custScaleX="82646">
        <dgm:presLayoutVars>
          <dgm:chPref val="3"/>
        </dgm:presLayoutVars>
      </dgm:prSet>
      <dgm:spPr/>
      <dgm:t>
        <a:bodyPr/>
        <a:lstStyle/>
        <a:p>
          <a:endParaRPr lang="en-US"/>
        </a:p>
      </dgm:t>
    </dgm:pt>
    <dgm:pt modelId="{216925D7-7A55-4D80-9D54-11B60A6918AD}" type="pres">
      <dgm:prSet presAssocID="{79487317-BB4B-4EDF-B432-CAD311CC91FD}" presName="horzFour" presStyleCnt="0"/>
      <dgm:spPr/>
      <dgm:t>
        <a:bodyPr/>
        <a:lstStyle/>
        <a:p>
          <a:endParaRPr lang="en-US"/>
        </a:p>
      </dgm:t>
    </dgm:pt>
    <dgm:pt modelId="{AD7B8CD2-1631-45EF-83F4-8F2058A0C45E}" type="pres">
      <dgm:prSet presAssocID="{9A0C1147-2E10-43C6-BC9C-883478DBFFB2}" presName="sibSpaceFour" presStyleCnt="0"/>
      <dgm:spPr/>
      <dgm:t>
        <a:bodyPr/>
        <a:lstStyle/>
        <a:p>
          <a:endParaRPr lang="en-US"/>
        </a:p>
      </dgm:t>
    </dgm:pt>
    <dgm:pt modelId="{25EB8128-CB52-4883-8F07-93D95E19EBB5}" type="pres">
      <dgm:prSet presAssocID="{74116B57-DB10-44B8-83A0-91B2B7ADD761}" presName="vertFour" presStyleCnt="0">
        <dgm:presLayoutVars>
          <dgm:chPref val="3"/>
        </dgm:presLayoutVars>
      </dgm:prSet>
      <dgm:spPr/>
      <dgm:t>
        <a:bodyPr/>
        <a:lstStyle/>
        <a:p>
          <a:endParaRPr lang="en-US"/>
        </a:p>
      </dgm:t>
    </dgm:pt>
    <dgm:pt modelId="{F28882C3-7A9B-499F-A66C-20786FFF1905}" type="pres">
      <dgm:prSet presAssocID="{74116B57-DB10-44B8-83A0-91B2B7ADD761}" presName="txFour" presStyleLbl="node4" presStyleIdx="1" presStyleCnt="3">
        <dgm:presLayoutVars>
          <dgm:chPref val="3"/>
        </dgm:presLayoutVars>
      </dgm:prSet>
      <dgm:spPr/>
      <dgm:t>
        <a:bodyPr/>
        <a:lstStyle/>
        <a:p>
          <a:endParaRPr lang="en-US"/>
        </a:p>
      </dgm:t>
    </dgm:pt>
    <dgm:pt modelId="{ACA5ECED-870E-4926-AF6C-95DE7FFB1B51}" type="pres">
      <dgm:prSet presAssocID="{74116B57-DB10-44B8-83A0-91B2B7ADD761}" presName="horzFour" presStyleCnt="0"/>
      <dgm:spPr/>
      <dgm:t>
        <a:bodyPr/>
        <a:lstStyle/>
        <a:p>
          <a:endParaRPr lang="en-US"/>
        </a:p>
      </dgm:t>
    </dgm:pt>
    <dgm:pt modelId="{2F549523-2516-4240-AD58-7840CFF65897}" type="pres">
      <dgm:prSet presAssocID="{2DD9F2FA-0872-4001-9D77-AFB55FA6D797}" presName="sibSpaceThree" presStyleCnt="0"/>
      <dgm:spPr/>
      <dgm:t>
        <a:bodyPr/>
        <a:lstStyle/>
        <a:p>
          <a:endParaRPr lang="en-US"/>
        </a:p>
      </dgm:t>
    </dgm:pt>
    <dgm:pt modelId="{6543EA0B-4BCB-4F3E-9500-5CD3DC8A4885}" type="pres">
      <dgm:prSet presAssocID="{894D590E-1509-4587-B293-ABB33CE0B0F1}" presName="vertThree" presStyleCnt="0"/>
      <dgm:spPr/>
      <dgm:t>
        <a:bodyPr/>
        <a:lstStyle/>
        <a:p>
          <a:endParaRPr lang="en-US"/>
        </a:p>
      </dgm:t>
    </dgm:pt>
    <dgm:pt modelId="{E6C564FD-4783-44DA-93F5-E3686C3E26D2}" type="pres">
      <dgm:prSet presAssocID="{894D590E-1509-4587-B293-ABB33CE0B0F1}" presName="txThree" presStyleLbl="node3" presStyleIdx="1" presStyleCnt="2">
        <dgm:presLayoutVars>
          <dgm:chPref val="3"/>
        </dgm:presLayoutVars>
      </dgm:prSet>
      <dgm:spPr/>
      <dgm:t>
        <a:bodyPr/>
        <a:lstStyle/>
        <a:p>
          <a:endParaRPr lang="en-US"/>
        </a:p>
      </dgm:t>
    </dgm:pt>
    <dgm:pt modelId="{1B0505C4-E92F-413A-B0DA-C7587A6C4566}" type="pres">
      <dgm:prSet presAssocID="{894D590E-1509-4587-B293-ABB33CE0B0F1}" presName="parTransThree" presStyleCnt="0"/>
      <dgm:spPr/>
      <dgm:t>
        <a:bodyPr/>
        <a:lstStyle/>
        <a:p>
          <a:endParaRPr lang="en-US"/>
        </a:p>
      </dgm:t>
    </dgm:pt>
    <dgm:pt modelId="{F3AE8053-F7C7-45BA-92C1-3F6A3C8F3932}" type="pres">
      <dgm:prSet presAssocID="{894D590E-1509-4587-B293-ABB33CE0B0F1}" presName="horzThree" presStyleCnt="0"/>
      <dgm:spPr/>
      <dgm:t>
        <a:bodyPr/>
        <a:lstStyle/>
        <a:p>
          <a:endParaRPr lang="en-US"/>
        </a:p>
      </dgm:t>
    </dgm:pt>
    <dgm:pt modelId="{E9FEC549-415B-4ECB-A5D5-A065F4978710}" type="pres">
      <dgm:prSet presAssocID="{A204EE00-1A81-4EE1-B0FA-941461A92535}" presName="vertFour" presStyleCnt="0">
        <dgm:presLayoutVars>
          <dgm:chPref val="3"/>
        </dgm:presLayoutVars>
      </dgm:prSet>
      <dgm:spPr/>
      <dgm:t>
        <a:bodyPr/>
        <a:lstStyle/>
        <a:p>
          <a:endParaRPr lang="en-US"/>
        </a:p>
      </dgm:t>
    </dgm:pt>
    <dgm:pt modelId="{51A15708-1748-464C-901C-9D816A9089AA}" type="pres">
      <dgm:prSet presAssocID="{A204EE00-1A81-4EE1-B0FA-941461A92535}" presName="txFour" presStyleLbl="node4" presStyleIdx="2" presStyleCnt="3">
        <dgm:presLayoutVars>
          <dgm:chPref val="3"/>
        </dgm:presLayoutVars>
      </dgm:prSet>
      <dgm:spPr/>
      <dgm:t>
        <a:bodyPr/>
        <a:lstStyle/>
        <a:p>
          <a:endParaRPr lang="en-US"/>
        </a:p>
      </dgm:t>
    </dgm:pt>
    <dgm:pt modelId="{D2D362A6-AABF-4F21-94FB-0B6DF1EC463D}" type="pres">
      <dgm:prSet presAssocID="{A204EE00-1A81-4EE1-B0FA-941461A92535}" presName="horzFour" presStyleCnt="0"/>
      <dgm:spPr/>
      <dgm:t>
        <a:bodyPr/>
        <a:lstStyle/>
        <a:p>
          <a:endParaRPr lang="en-US"/>
        </a:p>
      </dgm:t>
    </dgm:pt>
  </dgm:ptLst>
  <dgm:cxnLst>
    <dgm:cxn modelId="{E2EFBABF-9C7A-4FB1-947D-63786878A494}" srcId="{FA752236-E1CE-4BE8-885F-2D590BA98A9D}" destId="{344EC4EF-B058-4AD5-9159-3C6607941857}" srcOrd="0" destOrd="0" parTransId="{4C2E8046-7124-48E6-8741-483BCF3A8C47}" sibTransId="{846D1A2C-4484-4027-9679-3A35BF443C36}"/>
    <dgm:cxn modelId="{71BEC82A-6AD5-4C79-80B6-D1D7946FB93E}" type="presOf" srcId="{A204EE00-1A81-4EE1-B0FA-941461A92535}" destId="{51A15708-1748-464C-901C-9D816A9089AA}" srcOrd="0" destOrd="0" presId="urn:microsoft.com/office/officeart/2005/8/layout/architecture+Icon"/>
    <dgm:cxn modelId="{62C45C49-A45C-4B7F-ADFC-A07BA64C4FD9}" srcId="{894D590E-1509-4587-B293-ABB33CE0B0F1}" destId="{A204EE00-1A81-4EE1-B0FA-941461A92535}" srcOrd="0" destOrd="0" parTransId="{715CF81E-10D6-47F1-A1B1-7714CDAC503D}" sibTransId="{0B41B714-A57B-40E0-ADA8-BADD2A20ED0B}"/>
    <dgm:cxn modelId="{C81B41E5-3014-45C2-9BF2-49F8EAAC829B}" srcId="{C4B55FBF-9F90-48C2-B853-F3A621B761D6}" destId="{74116B57-DB10-44B8-83A0-91B2B7ADD761}" srcOrd="1" destOrd="0" parTransId="{26F9E9DC-295E-40A2-AF55-BF378C5BE20D}" sibTransId="{5C4728DA-470B-487C-9375-D07A3F1F109C}"/>
    <dgm:cxn modelId="{EE80312E-4F49-45A8-B9A3-A1BA020E2E74}" srcId="{344EC4EF-B058-4AD5-9159-3C6607941857}" destId="{894D590E-1509-4587-B293-ABB33CE0B0F1}" srcOrd="1" destOrd="0" parTransId="{A61E0AA2-58C5-4746-B246-FA70FB1B286F}" sibTransId="{89C2C5D3-D236-4D29-B20A-AB8DD62F1499}"/>
    <dgm:cxn modelId="{0D17D8C9-9854-4B11-A524-5C6593702C7D}" srcId="{C4B55FBF-9F90-48C2-B853-F3A621B761D6}" destId="{79487317-BB4B-4EDF-B432-CAD311CC91FD}" srcOrd="0" destOrd="0" parTransId="{0C15548D-C97C-4A29-B24B-CB1053E50910}" sibTransId="{9A0C1147-2E10-43C6-BC9C-883478DBFFB2}"/>
    <dgm:cxn modelId="{B1B1269A-5C32-4BAB-9CB4-E9B4E4A9E121}" srcId="{95A3A64D-FFFD-4F88-B79F-84035557E7A6}" destId="{FA752236-E1CE-4BE8-885F-2D590BA98A9D}" srcOrd="0" destOrd="0" parTransId="{F67C5A1B-8735-411E-BD19-173E47C62D5C}" sibTransId="{86FDA3E8-ED81-4BC0-914B-14FD6B58D612}"/>
    <dgm:cxn modelId="{F5895E64-153D-4014-9C0C-A4795060874F}" type="presOf" srcId="{95A3A64D-FFFD-4F88-B79F-84035557E7A6}" destId="{3BA2A4C5-7BDF-4CEC-BF0D-0BB80A3E6D24}" srcOrd="0" destOrd="0" presId="urn:microsoft.com/office/officeart/2005/8/layout/architecture+Icon"/>
    <dgm:cxn modelId="{E0ADD6F1-7971-43C4-B819-D63487138BDB}" type="presOf" srcId="{894D590E-1509-4587-B293-ABB33CE0B0F1}" destId="{E6C564FD-4783-44DA-93F5-E3686C3E26D2}" srcOrd="0" destOrd="0" presId="urn:microsoft.com/office/officeart/2005/8/layout/architecture+Icon"/>
    <dgm:cxn modelId="{2E7E3372-21F5-41F9-8222-AA1CFB860F4B}" type="presOf" srcId="{344EC4EF-B058-4AD5-9159-3C6607941857}" destId="{81ADFD60-EECC-4331-B798-317C98E76999}" srcOrd="0" destOrd="0" presId="urn:microsoft.com/office/officeart/2005/8/layout/architecture+Icon"/>
    <dgm:cxn modelId="{CA756C0B-98CB-4EA9-9ACB-C556B72A8A58}" type="presOf" srcId="{79487317-BB4B-4EDF-B432-CAD311CC91FD}" destId="{802AFA61-AD82-4C84-840B-14C3611FAC71}" srcOrd="0" destOrd="0" presId="urn:microsoft.com/office/officeart/2005/8/layout/architecture+Icon"/>
    <dgm:cxn modelId="{B4F6C6E2-666A-4CF0-9D6B-48ED05795483}" type="presOf" srcId="{FA752236-E1CE-4BE8-885F-2D590BA98A9D}" destId="{06D2FF28-F038-450A-9F15-908EA01A3D4D}" srcOrd="0" destOrd="0" presId="urn:microsoft.com/office/officeart/2005/8/layout/architecture+Icon"/>
    <dgm:cxn modelId="{90A8181C-0707-4140-A684-BAD749E5F6B6}" type="presOf" srcId="{C4B55FBF-9F90-48C2-B853-F3A621B761D6}" destId="{54CBF9A3-0E1F-479A-A8AE-6E05E5945036}" srcOrd="0" destOrd="0" presId="urn:microsoft.com/office/officeart/2005/8/layout/architecture+Icon"/>
    <dgm:cxn modelId="{7299D66F-0FDE-4F25-BF39-1B3E16C7D65D}" type="presOf" srcId="{74116B57-DB10-44B8-83A0-91B2B7ADD761}" destId="{F28882C3-7A9B-499F-A66C-20786FFF1905}" srcOrd="0" destOrd="0" presId="urn:microsoft.com/office/officeart/2005/8/layout/architecture+Icon"/>
    <dgm:cxn modelId="{BE1F5AC5-BC03-4728-890B-F6FD7DC4B70F}" srcId="{344EC4EF-B058-4AD5-9159-3C6607941857}" destId="{C4B55FBF-9F90-48C2-B853-F3A621B761D6}" srcOrd="0" destOrd="0" parTransId="{B43178AA-E206-412B-AF6D-6FF91CAA7EFC}" sibTransId="{2DD9F2FA-0872-4001-9D77-AFB55FA6D797}"/>
    <dgm:cxn modelId="{06657E86-1535-4FF2-8626-D529E84449A7}" type="presParOf" srcId="{3BA2A4C5-7BDF-4CEC-BF0D-0BB80A3E6D24}" destId="{8BEC994E-D197-4F89-AA3F-7C9794C17367}" srcOrd="0" destOrd="0" presId="urn:microsoft.com/office/officeart/2005/8/layout/architecture+Icon"/>
    <dgm:cxn modelId="{37FAA78F-2EF0-42FD-B483-94E4FBB58D4B}" type="presParOf" srcId="{8BEC994E-D197-4F89-AA3F-7C9794C17367}" destId="{06D2FF28-F038-450A-9F15-908EA01A3D4D}" srcOrd="0" destOrd="0" presId="urn:microsoft.com/office/officeart/2005/8/layout/architecture+Icon"/>
    <dgm:cxn modelId="{D21F307A-1136-4B55-B175-C59E900F191B}" type="presParOf" srcId="{8BEC994E-D197-4F89-AA3F-7C9794C17367}" destId="{04D3DF92-2788-4B85-9929-A980EA697497}" srcOrd="1" destOrd="0" presId="urn:microsoft.com/office/officeart/2005/8/layout/architecture+Icon"/>
    <dgm:cxn modelId="{74DF8E1C-6791-406A-A740-3B86419F3C36}" type="presParOf" srcId="{8BEC994E-D197-4F89-AA3F-7C9794C17367}" destId="{71A6F1D6-F419-433D-96CC-6F6DB94402F1}" srcOrd="2" destOrd="0" presId="urn:microsoft.com/office/officeart/2005/8/layout/architecture+Icon"/>
    <dgm:cxn modelId="{BC4B4E16-F551-4634-8AD3-224AEA5E8A50}" type="presParOf" srcId="{71A6F1D6-F419-433D-96CC-6F6DB94402F1}" destId="{E49269BE-20FF-4E38-ACDE-91E8B6EC70E6}" srcOrd="0" destOrd="0" presId="urn:microsoft.com/office/officeart/2005/8/layout/architecture+Icon"/>
    <dgm:cxn modelId="{77D9BFB3-B935-4435-BBDA-46397A13EA7E}" type="presParOf" srcId="{E49269BE-20FF-4E38-ACDE-91E8B6EC70E6}" destId="{81ADFD60-EECC-4331-B798-317C98E76999}" srcOrd="0" destOrd="0" presId="urn:microsoft.com/office/officeart/2005/8/layout/architecture+Icon"/>
    <dgm:cxn modelId="{B6C3B855-C1D5-4CE1-B358-3915CC3F9036}" type="presParOf" srcId="{E49269BE-20FF-4E38-ACDE-91E8B6EC70E6}" destId="{421248A8-3EF2-4DEF-A6D4-9BCF9517C678}" srcOrd="1" destOrd="0" presId="urn:microsoft.com/office/officeart/2005/8/layout/architecture+Icon"/>
    <dgm:cxn modelId="{E01AF336-2E8F-4D67-A6AB-1B7793BA8E43}" type="presParOf" srcId="{E49269BE-20FF-4E38-ACDE-91E8B6EC70E6}" destId="{8C9F431F-FF08-45EE-986F-9214AAA16D03}" srcOrd="2" destOrd="0" presId="urn:microsoft.com/office/officeart/2005/8/layout/architecture+Icon"/>
    <dgm:cxn modelId="{C371D54B-CDC3-4A72-A2D9-AB3FC366F100}" type="presParOf" srcId="{8C9F431F-FF08-45EE-986F-9214AAA16D03}" destId="{B6CD086C-1739-4329-9C44-9F7182C39627}" srcOrd="0" destOrd="0" presId="urn:microsoft.com/office/officeart/2005/8/layout/architecture+Icon"/>
    <dgm:cxn modelId="{A81E4521-3115-4E59-8335-CE85AC9539ED}" type="presParOf" srcId="{B6CD086C-1739-4329-9C44-9F7182C39627}" destId="{54CBF9A3-0E1F-479A-A8AE-6E05E5945036}" srcOrd="0" destOrd="0" presId="urn:microsoft.com/office/officeart/2005/8/layout/architecture+Icon"/>
    <dgm:cxn modelId="{13AFB460-FD4B-49B9-8CA7-BF8A7EE7BBE1}" type="presParOf" srcId="{B6CD086C-1739-4329-9C44-9F7182C39627}" destId="{CED69DDD-07CA-4442-AFB4-5C4B58FC66CE}" srcOrd="1" destOrd="0" presId="urn:microsoft.com/office/officeart/2005/8/layout/architecture+Icon"/>
    <dgm:cxn modelId="{1EEF3B6B-C520-48CD-B0A1-679FAA63DD91}" type="presParOf" srcId="{B6CD086C-1739-4329-9C44-9F7182C39627}" destId="{8DBB68D5-C438-49E9-9C2A-0FB88C2A93DF}" srcOrd="2" destOrd="0" presId="urn:microsoft.com/office/officeart/2005/8/layout/architecture+Icon"/>
    <dgm:cxn modelId="{B6191B38-0CCA-4CB2-A97C-E9BA4BDC4553}" type="presParOf" srcId="{8DBB68D5-C438-49E9-9C2A-0FB88C2A93DF}" destId="{DD8A9B8B-3625-4ABF-B4F9-C55C6F0FBCB8}" srcOrd="0" destOrd="0" presId="urn:microsoft.com/office/officeart/2005/8/layout/architecture+Icon"/>
    <dgm:cxn modelId="{AA88C55A-6090-4396-9D23-69C20D073319}" type="presParOf" srcId="{DD8A9B8B-3625-4ABF-B4F9-C55C6F0FBCB8}" destId="{802AFA61-AD82-4C84-840B-14C3611FAC71}" srcOrd="0" destOrd="0" presId="urn:microsoft.com/office/officeart/2005/8/layout/architecture+Icon"/>
    <dgm:cxn modelId="{8E7CF8DB-FF54-457E-921B-A994D625CF39}" type="presParOf" srcId="{DD8A9B8B-3625-4ABF-B4F9-C55C6F0FBCB8}" destId="{216925D7-7A55-4D80-9D54-11B60A6918AD}" srcOrd="1" destOrd="0" presId="urn:microsoft.com/office/officeart/2005/8/layout/architecture+Icon"/>
    <dgm:cxn modelId="{BF0DA638-2843-4E7D-9A9E-7BA025095925}" type="presParOf" srcId="{8DBB68D5-C438-49E9-9C2A-0FB88C2A93DF}" destId="{AD7B8CD2-1631-45EF-83F4-8F2058A0C45E}" srcOrd="1" destOrd="0" presId="urn:microsoft.com/office/officeart/2005/8/layout/architecture+Icon"/>
    <dgm:cxn modelId="{C7B9D1F7-14B9-4663-86B6-45ABD2A273A1}" type="presParOf" srcId="{8DBB68D5-C438-49E9-9C2A-0FB88C2A93DF}" destId="{25EB8128-CB52-4883-8F07-93D95E19EBB5}" srcOrd="2" destOrd="0" presId="urn:microsoft.com/office/officeart/2005/8/layout/architecture+Icon"/>
    <dgm:cxn modelId="{1F7645FD-082A-4250-804B-6621594391F5}" type="presParOf" srcId="{25EB8128-CB52-4883-8F07-93D95E19EBB5}" destId="{F28882C3-7A9B-499F-A66C-20786FFF1905}" srcOrd="0" destOrd="0" presId="urn:microsoft.com/office/officeart/2005/8/layout/architecture+Icon"/>
    <dgm:cxn modelId="{09820BAF-9DCB-45B5-8899-D578EF839181}" type="presParOf" srcId="{25EB8128-CB52-4883-8F07-93D95E19EBB5}" destId="{ACA5ECED-870E-4926-AF6C-95DE7FFB1B51}" srcOrd="1" destOrd="0" presId="urn:microsoft.com/office/officeart/2005/8/layout/architecture+Icon"/>
    <dgm:cxn modelId="{29B28897-9D16-476E-BA6B-3B8639D0E6CB}" type="presParOf" srcId="{8C9F431F-FF08-45EE-986F-9214AAA16D03}" destId="{2F549523-2516-4240-AD58-7840CFF65897}" srcOrd="1" destOrd="0" presId="urn:microsoft.com/office/officeart/2005/8/layout/architecture+Icon"/>
    <dgm:cxn modelId="{A2A4EC6E-E446-4EA5-988A-E392E0F70CE6}" type="presParOf" srcId="{8C9F431F-FF08-45EE-986F-9214AAA16D03}" destId="{6543EA0B-4BCB-4F3E-9500-5CD3DC8A4885}" srcOrd="2" destOrd="0" presId="urn:microsoft.com/office/officeart/2005/8/layout/architecture+Icon"/>
    <dgm:cxn modelId="{126D7427-181C-40E7-B76B-3483B5E02F41}" type="presParOf" srcId="{6543EA0B-4BCB-4F3E-9500-5CD3DC8A4885}" destId="{E6C564FD-4783-44DA-93F5-E3686C3E26D2}" srcOrd="0" destOrd="0" presId="urn:microsoft.com/office/officeart/2005/8/layout/architecture+Icon"/>
    <dgm:cxn modelId="{6A56174B-7CCA-4F0D-BF01-A7D3CFB79823}" type="presParOf" srcId="{6543EA0B-4BCB-4F3E-9500-5CD3DC8A4885}" destId="{1B0505C4-E92F-413A-B0DA-C7587A6C4566}" srcOrd="1" destOrd="0" presId="urn:microsoft.com/office/officeart/2005/8/layout/architecture+Icon"/>
    <dgm:cxn modelId="{B2980966-7A6E-48F0-8CF1-B7C8C3F593B9}" type="presParOf" srcId="{6543EA0B-4BCB-4F3E-9500-5CD3DC8A4885}" destId="{F3AE8053-F7C7-45BA-92C1-3F6A3C8F3932}" srcOrd="2" destOrd="0" presId="urn:microsoft.com/office/officeart/2005/8/layout/architecture+Icon"/>
    <dgm:cxn modelId="{0A4955A6-4EB7-48DC-A3C4-678002BA7EDE}" type="presParOf" srcId="{F3AE8053-F7C7-45BA-92C1-3F6A3C8F3932}" destId="{E9FEC549-415B-4ECB-A5D5-A065F4978710}" srcOrd="0" destOrd="0" presId="urn:microsoft.com/office/officeart/2005/8/layout/architecture+Icon"/>
    <dgm:cxn modelId="{47DDE362-CB9F-424D-AF14-22E71AA4F441}" type="presParOf" srcId="{E9FEC549-415B-4ECB-A5D5-A065F4978710}" destId="{51A15708-1748-464C-901C-9D816A9089AA}" srcOrd="0" destOrd="0" presId="urn:microsoft.com/office/officeart/2005/8/layout/architecture+Icon"/>
    <dgm:cxn modelId="{665CE2DE-4B94-4F3E-96B7-C9340932C726}" type="presParOf" srcId="{E9FEC549-415B-4ECB-A5D5-A065F4978710}" destId="{D2D362A6-AABF-4F21-94FB-0B6DF1EC463D}" srcOrd="1" destOrd="0" presId="urn:microsoft.com/office/officeart/2005/8/layout/architecture+Icon"/>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2FF28-F038-450A-9F15-908EA01A3D4D}">
      <dsp:nvSpPr>
        <dsp:cNvPr id="0" name=""/>
        <dsp:cNvSpPr/>
      </dsp:nvSpPr>
      <dsp:spPr>
        <a:xfrm>
          <a:off x="3366" y="3107866"/>
          <a:ext cx="6089266" cy="9554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latin typeface="Segoe UI"/>
              <a:ea typeface="+mn-ea"/>
              <a:cs typeface="+mn-cs"/>
            </a:rPr>
            <a:t>Offline Database</a:t>
          </a:r>
          <a:endParaRPr lang="en-US" sz="3900" kern="1200" dirty="0">
            <a:latin typeface="Segoe UI"/>
            <a:ea typeface="+mn-ea"/>
            <a:cs typeface="+mn-cs"/>
          </a:endParaRPr>
        </a:p>
      </dsp:txBody>
      <dsp:txXfrm>
        <a:off x="31351" y="3135851"/>
        <a:ext cx="6033296" cy="899506"/>
      </dsp:txXfrm>
    </dsp:sp>
    <dsp:sp modelId="{81ADFD60-EECC-4331-B798-317C98E76999}">
      <dsp:nvSpPr>
        <dsp:cNvPr id="0" name=""/>
        <dsp:cNvSpPr/>
      </dsp:nvSpPr>
      <dsp:spPr>
        <a:xfrm>
          <a:off x="9310" y="2072130"/>
          <a:ext cx="6077378" cy="95547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smtClean="0">
              <a:latin typeface="Segoe UI"/>
              <a:ea typeface="+mn-ea"/>
              <a:cs typeface="+mn-cs"/>
            </a:rPr>
            <a:t>Online Store</a:t>
          </a:r>
          <a:endParaRPr lang="en-US" sz="3900" kern="1200" dirty="0">
            <a:latin typeface="Segoe UI"/>
            <a:ea typeface="+mn-ea"/>
            <a:cs typeface="+mn-cs"/>
          </a:endParaRPr>
        </a:p>
      </dsp:txBody>
      <dsp:txXfrm>
        <a:off x="37295" y="2100115"/>
        <a:ext cx="6021408" cy="899506"/>
      </dsp:txXfrm>
    </dsp:sp>
    <dsp:sp modelId="{54CBF9A3-0E1F-479A-A8AE-6E05E5945036}">
      <dsp:nvSpPr>
        <dsp:cNvPr id="0" name=""/>
        <dsp:cNvSpPr/>
      </dsp:nvSpPr>
      <dsp:spPr>
        <a:xfrm>
          <a:off x="21163" y="1036393"/>
          <a:ext cx="3870591" cy="95547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smtClean="0">
              <a:latin typeface="Segoe UI"/>
              <a:ea typeface="+mn-ea"/>
              <a:cs typeface="+mn-cs"/>
            </a:rPr>
            <a:t>Index</a:t>
          </a:r>
          <a:endParaRPr lang="en-US" sz="3900" kern="1200" dirty="0">
            <a:latin typeface="Segoe UI"/>
            <a:ea typeface="+mn-ea"/>
            <a:cs typeface="+mn-cs"/>
          </a:endParaRPr>
        </a:p>
      </dsp:txBody>
      <dsp:txXfrm>
        <a:off x="49148" y="1064378"/>
        <a:ext cx="3814621" cy="899506"/>
      </dsp:txXfrm>
    </dsp:sp>
    <dsp:sp modelId="{802AFA61-AD82-4C84-840B-14C3611FAC71}">
      <dsp:nvSpPr>
        <dsp:cNvPr id="0" name=""/>
        <dsp:cNvSpPr/>
      </dsp:nvSpPr>
      <dsp:spPr>
        <a:xfrm>
          <a:off x="21163" y="656"/>
          <a:ext cx="1731506" cy="95547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smtClean="0">
              <a:latin typeface="Segoe UI"/>
              <a:ea typeface="+mn-ea"/>
              <a:cs typeface="+mn-cs"/>
            </a:rPr>
            <a:t>UI</a:t>
          </a:r>
          <a:endParaRPr lang="en-US" sz="2500" kern="1200" dirty="0">
            <a:latin typeface="Segoe UI"/>
            <a:ea typeface="+mn-ea"/>
            <a:cs typeface="+mn-cs"/>
          </a:endParaRPr>
        </a:p>
      </dsp:txBody>
      <dsp:txXfrm>
        <a:off x="49148" y="28641"/>
        <a:ext cx="1675536" cy="899506"/>
      </dsp:txXfrm>
    </dsp:sp>
    <dsp:sp modelId="{F28882C3-7A9B-499F-A66C-20786FFF1905}">
      <dsp:nvSpPr>
        <dsp:cNvPr id="0" name=""/>
        <dsp:cNvSpPr/>
      </dsp:nvSpPr>
      <dsp:spPr>
        <a:xfrm>
          <a:off x="1796666" y="656"/>
          <a:ext cx="2095088" cy="95547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smtClean="0">
              <a:latin typeface="Segoe UI"/>
              <a:ea typeface="+mn-ea"/>
              <a:cs typeface="+mn-cs"/>
            </a:rPr>
            <a:t>Visualization</a:t>
          </a:r>
          <a:endParaRPr lang="en-US" sz="2500" kern="1200" dirty="0">
            <a:latin typeface="Segoe UI"/>
            <a:ea typeface="+mn-ea"/>
            <a:cs typeface="+mn-cs"/>
          </a:endParaRPr>
        </a:p>
      </dsp:txBody>
      <dsp:txXfrm>
        <a:off x="1824651" y="28641"/>
        <a:ext cx="2039118" cy="899506"/>
      </dsp:txXfrm>
    </dsp:sp>
    <dsp:sp modelId="{E6C564FD-4783-44DA-93F5-E3686C3E26D2}">
      <dsp:nvSpPr>
        <dsp:cNvPr id="0" name=""/>
        <dsp:cNvSpPr/>
      </dsp:nvSpPr>
      <dsp:spPr>
        <a:xfrm>
          <a:off x="3979748" y="1036393"/>
          <a:ext cx="2095088" cy="95547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smtClean="0">
              <a:latin typeface="Segoe UI"/>
              <a:ea typeface="+mn-ea"/>
              <a:cs typeface="+mn-cs"/>
            </a:rPr>
            <a:t>API</a:t>
          </a:r>
          <a:endParaRPr lang="en-US" sz="3900" kern="1200" dirty="0">
            <a:latin typeface="Segoe UI"/>
            <a:ea typeface="+mn-ea"/>
            <a:cs typeface="+mn-cs"/>
          </a:endParaRPr>
        </a:p>
      </dsp:txBody>
      <dsp:txXfrm>
        <a:off x="4007733" y="1064378"/>
        <a:ext cx="2039118" cy="899506"/>
      </dsp:txXfrm>
    </dsp:sp>
    <dsp:sp modelId="{51A15708-1748-464C-901C-9D816A9089AA}">
      <dsp:nvSpPr>
        <dsp:cNvPr id="0" name=""/>
        <dsp:cNvSpPr/>
      </dsp:nvSpPr>
      <dsp:spPr>
        <a:xfrm>
          <a:off x="3979748" y="656"/>
          <a:ext cx="2095088" cy="95547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Segoe UI"/>
              <a:ea typeface="+mn-ea"/>
              <a:cs typeface="+mn-cs"/>
            </a:rPr>
            <a:t>WP7 App</a:t>
          </a:r>
          <a:endParaRPr lang="en-US" sz="2500" kern="1200" dirty="0">
            <a:latin typeface="Segoe UI"/>
            <a:ea typeface="+mn-ea"/>
            <a:cs typeface="+mn-cs"/>
          </a:endParaRPr>
        </a:p>
      </dsp:txBody>
      <dsp:txXfrm>
        <a:off x="4007733" y="28641"/>
        <a:ext cx="2039118" cy="899506"/>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614809-10D5-46FD-8658-6B5F73F37152}" type="datetimeFigureOut">
              <a:rPr lang="en-US" smtClean="0"/>
              <a:t>8/21/2011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2CBF91-C6E8-4B5E-BB5C-D47ABBBA851E}" type="slidenum">
              <a:rPr lang="en-US" smtClean="0"/>
              <a:t>‹#›</a:t>
            </a:fld>
            <a:endParaRPr lang="en-US"/>
          </a:p>
        </p:txBody>
      </p:sp>
    </p:spTree>
    <p:extLst>
      <p:ext uri="{BB962C8B-B14F-4D97-AF65-F5344CB8AC3E}">
        <p14:creationId xmlns:p14="http://schemas.microsoft.com/office/powerpoint/2010/main" val="2731160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8/21/2011 10:50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18</a:t>
            </a:fld>
            <a:endParaRPr lang="en-US" dirty="0">
              <a:solidFill>
                <a:prstClr val="black"/>
              </a:solidFill>
            </a:endParaRPr>
          </a:p>
        </p:txBody>
      </p:sp>
      <p:sp>
        <p:nvSpPr>
          <p:cNvPr id="8" name="Footer Placeholder 3"/>
          <p:cNvSpPr>
            <a:spLocks noGrp="1"/>
          </p:cNvSpPr>
          <p:nvPr/>
        </p:nvSpPr>
        <p:spPr>
          <a:xfrm>
            <a:off x="0" y="8686800"/>
            <a:ext cx="6248400" cy="457200"/>
          </a:xfrm>
          <a:prstGeom prst="rect">
            <a:avLst/>
          </a:prstGeom>
        </p:spPr>
        <p:txBody>
          <a:bodyPr vert="horz" lIns="91440" tIns="45720" rIns="91440" bIns="45720" rtlCol="0" anchor="b"/>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08E6F6-C9BE-418C-9CC0-42B675EF17CB}" type="datetimeFigureOut">
              <a:rPr lang="en-US" smtClean="0"/>
              <a:t>8/21/2011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CFD65-3C85-42DB-9339-A3C121A52812}" type="slidenum">
              <a:rPr lang="en-US" smtClean="0"/>
              <a:t>‹#›</a:t>
            </a:fld>
            <a:endParaRPr lang="en-US"/>
          </a:p>
        </p:txBody>
      </p:sp>
    </p:spTree>
    <p:extLst>
      <p:ext uri="{BB962C8B-B14F-4D97-AF65-F5344CB8AC3E}">
        <p14:creationId xmlns:p14="http://schemas.microsoft.com/office/powerpoint/2010/main" val="901785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08E6F6-C9BE-418C-9CC0-42B675EF17CB}" type="datetimeFigureOut">
              <a:rPr lang="en-US" smtClean="0"/>
              <a:t>8/21/2011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CFD65-3C85-42DB-9339-A3C121A52812}" type="slidenum">
              <a:rPr lang="en-US" smtClean="0"/>
              <a:t>‹#›</a:t>
            </a:fld>
            <a:endParaRPr lang="en-US"/>
          </a:p>
        </p:txBody>
      </p:sp>
    </p:spTree>
    <p:extLst>
      <p:ext uri="{BB962C8B-B14F-4D97-AF65-F5344CB8AC3E}">
        <p14:creationId xmlns:p14="http://schemas.microsoft.com/office/powerpoint/2010/main" val="101953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08E6F6-C9BE-418C-9CC0-42B675EF17CB}" type="datetimeFigureOut">
              <a:rPr lang="en-US" smtClean="0"/>
              <a:t>8/21/2011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CFD65-3C85-42DB-9339-A3C121A52812}" type="slidenum">
              <a:rPr lang="en-US" smtClean="0"/>
              <a:t>‹#›</a:t>
            </a:fld>
            <a:endParaRPr lang="en-US"/>
          </a:p>
        </p:txBody>
      </p:sp>
    </p:spTree>
    <p:extLst>
      <p:ext uri="{BB962C8B-B14F-4D97-AF65-F5344CB8AC3E}">
        <p14:creationId xmlns:p14="http://schemas.microsoft.com/office/powerpoint/2010/main" val="1206662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3" descr="\\sfp.silverfoxprod.com\Work\White_Whale\5-10358_Alyssa_Felda\MS_Templates_2011\SFP_Art\4X3 Art\PNG\New folder\MSR_Cloud_Lower Graphic.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75639"/>
          <a:stretch/>
        </p:blipFill>
        <p:spPr bwMode="auto">
          <a:xfrm>
            <a:off x="0" y="5197344"/>
            <a:ext cx="9144000" cy="16707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fp.silverfoxprod.com\Work\White_Whale\5-10358_Alyssa_Felda\MS_Templates_2011\SFP_Art\4X3 Art\PNG\New folder\MSR_All_Icons.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54651" t="1" b="49611"/>
          <a:stretch/>
        </p:blipFill>
        <p:spPr bwMode="auto">
          <a:xfrm>
            <a:off x="4997302" y="0"/>
            <a:ext cx="4146698" cy="34555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2600" y="2127687"/>
            <a:ext cx="6545521" cy="1218795"/>
          </a:xfrm>
        </p:spPr>
        <p:txBody>
          <a:bodyPr anchor="ctr">
            <a:spAutoFit/>
          </a:bodyPr>
          <a:lstStyle>
            <a:lvl1pPr>
              <a:lnSpc>
                <a:spcPct val="90000"/>
              </a:lnSpc>
              <a:defRPr sz="4400">
                <a:gradFill flip="none" rotWithShape="1">
                  <a:gsLst>
                    <a:gs pos="0">
                      <a:schemeClr val="bg1"/>
                    </a:gs>
                    <a:gs pos="86000">
                      <a:schemeClr val="bg1"/>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82599" y="3753140"/>
            <a:ext cx="7929563" cy="332399"/>
          </a:xfrm>
        </p:spPr>
        <p:txBody>
          <a:bodyPr>
            <a:spAutoFit/>
          </a:bodyPr>
          <a:lstStyle>
            <a:lvl1pPr marL="0" indent="0" algn="l">
              <a:lnSpc>
                <a:spcPct val="90000"/>
              </a:lnSpc>
              <a:spcBef>
                <a:spcPts val="0"/>
              </a:spcBef>
              <a:buNone/>
              <a:defRPr sz="2400">
                <a:gradFill>
                  <a:gsLst>
                    <a:gs pos="0">
                      <a:schemeClr val="bg1"/>
                    </a:gs>
                    <a:gs pos="86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4" name="Text Placeholder 8"/>
          <p:cNvSpPr>
            <a:spLocks noGrp="1"/>
          </p:cNvSpPr>
          <p:nvPr>
            <p:ph type="body" sz="quarter" idx="11" hasCustomPrompt="1"/>
          </p:nvPr>
        </p:nvSpPr>
        <p:spPr>
          <a:xfrm>
            <a:off x="3328988" y="6622501"/>
            <a:ext cx="2486025" cy="166199"/>
          </a:xfrm>
        </p:spPr>
        <p:txBody>
          <a:bodyPr>
            <a:spAutoFit/>
          </a:bodyPr>
          <a:lstStyle>
            <a:lvl1pPr marL="0" indent="0" algn="ctr">
              <a:buNone/>
              <a:defRPr sz="1200">
                <a:gradFill>
                  <a:gsLst>
                    <a:gs pos="0">
                      <a:schemeClr val="tx1"/>
                    </a:gs>
                    <a:gs pos="86000">
                      <a:schemeClr val="tx1"/>
                    </a:gs>
                  </a:gsLst>
                  <a:lin ang="5400000" scaled="0"/>
                </a:gradFill>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Tree>
    <p:extLst>
      <p:ext uri="{BB962C8B-B14F-4D97-AF65-F5344CB8AC3E}">
        <p14:creationId xmlns:p14="http://schemas.microsoft.com/office/powerpoint/2010/main" val="22321634"/>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3" descr="\\sfp.silverfoxprod.com\Work\White_Whale\5-10358_Alyssa_Felda\MS_Templates_2011\SFP_Art\4X3 Art\PNG\New folder\MSR_Cloud_Lower Graphic.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75639"/>
          <a:stretch/>
        </p:blipFill>
        <p:spPr bwMode="auto">
          <a:xfrm>
            <a:off x="0" y="5197344"/>
            <a:ext cx="9144000" cy="16707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2600" y="2048787"/>
            <a:ext cx="7929563" cy="609398"/>
          </a:xfrm>
        </p:spPr>
        <p:txBody>
          <a:bodyPr anchor="ctr" anchorCtr="0">
            <a:spAutoFit/>
          </a:bodyPr>
          <a:lstStyle>
            <a:lvl1pPr>
              <a:lnSpc>
                <a:spcPct val="90000"/>
              </a:lnSpc>
              <a:defRPr sz="4400">
                <a:gradFill flip="none" rotWithShape="1">
                  <a:gsLst>
                    <a:gs pos="0">
                      <a:schemeClr val="bg1"/>
                    </a:gs>
                    <a:gs pos="86000">
                      <a:schemeClr val="bg1"/>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82601" y="3752332"/>
            <a:ext cx="7929562" cy="332399"/>
          </a:xfrm>
        </p:spPr>
        <p:txBody>
          <a:bodyPr>
            <a:spAutoFit/>
          </a:bodyPr>
          <a:lstStyle>
            <a:lvl1pPr marL="0" indent="0" algn="l">
              <a:lnSpc>
                <a:spcPct val="90000"/>
              </a:lnSpc>
              <a:spcBef>
                <a:spcPts val="0"/>
              </a:spcBef>
              <a:buNone/>
              <a:defRPr sz="2400">
                <a:gradFill>
                  <a:gsLst>
                    <a:gs pos="0">
                      <a:schemeClr val="bg1"/>
                    </a:gs>
                    <a:gs pos="86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381000" y="281521"/>
            <a:ext cx="8381999" cy="914096"/>
          </a:xfrm>
        </p:spPr>
        <p:txBody>
          <a:bodyPr anchor="t" anchorCtr="0">
            <a:spAutoFit/>
            <a:scene3d>
              <a:camera prst="orthographicFront"/>
              <a:lightRig rig="flat" dir="t"/>
            </a:scene3d>
            <a:sp3d>
              <a:contourClr>
                <a:schemeClr val="tx2"/>
              </a:contourClr>
            </a:sp3d>
          </a:bodyPr>
          <a:lstStyle>
            <a:lvl1pPr marL="0" indent="0" algn="r">
              <a:buFont typeface="Arial" pitchFamily="34" charset="0"/>
              <a:buNone/>
              <a:defRPr kumimoji="0" lang="en-US" sz="6600" b="0" i="0" u="none" strike="noStrike" kern="1200" cap="none" spc="-300" normalizeH="0" baseline="0" noProof="0" dirty="0" smtClean="0">
                <a:ln w="11430"/>
                <a:gradFill>
                  <a:gsLst>
                    <a:gs pos="0">
                      <a:schemeClr val="bg1">
                        <a:alpha val="55000"/>
                      </a:schemeClr>
                    </a:gs>
                    <a:gs pos="88000">
                      <a:schemeClr val="bg1">
                        <a:alpha val="55000"/>
                      </a:schemeClr>
                    </a:gs>
                  </a:gsLst>
                  <a:lin ang="5400000"/>
                </a:gradFill>
                <a:effectLst/>
                <a:uLnTx/>
                <a:uFillTx/>
                <a:latin typeface="+mj-lt"/>
                <a:ea typeface="+mn-ea"/>
                <a:cs typeface="+mn-cs"/>
              </a:defRPr>
            </a:lvl1pPr>
          </a:lstStyle>
          <a:p>
            <a:pPr lvl="0"/>
            <a:r>
              <a:rPr lang="en-US" dirty="0" smtClean="0"/>
              <a:t>click to…</a:t>
            </a:r>
          </a:p>
        </p:txBody>
      </p:sp>
      <p:sp>
        <p:nvSpPr>
          <p:cNvPr id="5" name="Text Placeholder 8"/>
          <p:cNvSpPr>
            <a:spLocks noGrp="1"/>
          </p:cNvSpPr>
          <p:nvPr>
            <p:ph type="body" sz="quarter" idx="11" hasCustomPrompt="1"/>
          </p:nvPr>
        </p:nvSpPr>
        <p:spPr>
          <a:xfrm>
            <a:off x="3328988" y="6622501"/>
            <a:ext cx="2486025" cy="166199"/>
          </a:xfrm>
        </p:spPr>
        <p:txBody>
          <a:bodyPr>
            <a:spAutoFit/>
          </a:bodyPr>
          <a:lstStyle>
            <a:lvl1pPr marL="0" indent="0" algn="ctr">
              <a:buNone/>
              <a:defRPr sz="1200">
                <a:gradFill>
                  <a:gsLst>
                    <a:gs pos="0">
                      <a:schemeClr val="tx1"/>
                    </a:gs>
                    <a:gs pos="86000">
                      <a:schemeClr val="tx1"/>
                    </a:gs>
                  </a:gsLst>
                  <a:lin ang="5400000" scaled="0"/>
                </a:gradFill>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Tree>
    <p:extLst>
      <p:ext uri="{BB962C8B-B14F-4D97-AF65-F5344CB8AC3E}">
        <p14:creationId xmlns:p14="http://schemas.microsoft.com/office/powerpoint/2010/main" val="2541339800"/>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447800"/>
            <a:ext cx="8363938" cy="49609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8"/>
          <p:cNvSpPr>
            <a:spLocks noGrp="1"/>
          </p:cNvSpPr>
          <p:nvPr>
            <p:ph type="body" sz="quarter" idx="11"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
        <p:nvSpPr>
          <p:cNvPr id="6"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a:gradFill>
                  <a:gsLst>
                    <a:gs pos="0">
                      <a:srgbClr val="292929"/>
                    </a:gs>
                    <a:gs pos="86000">
                      <a:srgbClr val="292929"/>
                    </a:gs>
                  </a:gsLst>
                  <a:lin ang="5400000" scaled="0"/>
                </a:gradFill>
              </a:rPr>
              <a:pPr/>
              <a:t>‹#›</a:t>
            </a:fld>
            <a:endParaRPr dirty="0">
              <a:gradFill>
                <a:gsLst>
                  <a:gs pos="0">
                    <a:srgbClr val="292929"/>
                  </a:gs>
                  <a:gs pos="86000">
                    <a:srgbClr val="292929"/>
                  </a:gs>
                </a:gsLst>
                <a:lin ang="5400000" scaled="0"/>
              </a:gradFill>
            </a:endParaRPr>
          </a:p>
        </p:txBody>
      </p:sp>
    </p:spTree>
    <p:extLst>
      <p:ext uri="{BB962C8B-B14F-4D97-AF65-F5344CB8AC3E}">
        <p14:creationId xmlns:p14="http://schemas.microsoft.com/office/powerpoint/2010/main" val="34660823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9436" y="1447800"/>
            <a:ext cx="8363938" cy="2000548"/>
          </a:xfrm>
        </p:spPr>
        <p:txBody>
          <a:bodyPr>
            <a:sp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
        <p:nvSpPr>
          <p:cNvPr id="5"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a:gradFill>
                  <a:gsLst>
                    <a:gs pos="0">
                      <a:srgbClr val="292929"/>
                    </a:gs>
                    <a:gs pos="86000">
                      <a:srgbClr val="292929"/>
                    </a:gs>
                  </a:gsLst>
                  <a:lin ang="5400000" scaled="0"/>
                </a:gradFill>
              </a:rPr>
              <a:pPr/>
              <a:t>‹#›</a:t>
            </a:fld>
            <a:endParaRPr dirty="0">
              <a:gradFill>
                <a:gsLst>
                  <a:gs pos="0">
                    <a:srgbClr val="292929"/>
                  </a:gs>
                  <a:gs pos="86000">
                    <a:srgbClr val="292929"/>
                  </a:gs>
                </a:gsLst>
                <a:lin ang="5400000" scaled="0"/>
              </a:gradFill>
            </a:endParaRPr>
          </a:p>
        </p:txBody>
      </p:sp>
    </p:spTree>
    <p:extLst>
      <p:ext uri="{BB962C8B-B14F-4D97-AF65-F5344CB8AC3E}">
        <p14:creationId xmlns:p14="http://schemas.microsoft.com/office/powerpoint/2010/main" val="4184777301"/>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9436" y="1447800"/>
            <a:ext cx="4115872" cy="2129814"/>
          </a:xfrm>
        </p:spPr>
        <p:txBody>
          <a:bodyPr>
            <a:spAutoFit/>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7501" y="1447800"/>
            <a:ext cx="4115872" cy="2129814"/>
          </a:xfrm>
        </p:spPr>
        <p:txBody>
          <a:bodyPr>
            <a:spAutoFit/>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
        <p:nvSpPr>
          <p:cNvPr id="6"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a:gradFill>
                  <a:gsLst>
                    <a:gs pos="0">
                      <a:srgbClr val="292929"/>
                    </a:gs>
                    <a:gs pos="86000">
                      <a:srgbClr val="292929"/>
                    </a:gs>
                  </a:gsLst>
                  <a:lin ang="5400000" scaled="0"/>
                </a:gradFill>
              </a:rPr>
              <a:pPr/>
              <a:t>‹#›</a:t>
            </a:fld>
            <a:endParaRPr dirty="0">
              <a:gradFill>
                <a:gsLst>
                  <a:gs pos="0">
                    <a:srgbClr val="292929"/>
                  </a:gs>
                  <a:gs pos="86000">
                    <a:srgbClr val="292929"/>
                  </a:gs>
                </a:gsLst>
                <a:lin ang="5400000" scaled="0"/>
              </a:gradFill>
            </a:endParaRPr>
          </a:p>
        </p:txBody>
      </p:sp>
    </p:spTree>
    <p:extLst>
      <p:ext uri="{BB962C8B-B14F-4D97-AF65-F5344CB8AC3E}">
        <p14:creationId xmlns:p14="http://schemas.microsoft.com/office/powerpoint/2010/main" val="2985386568"/>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9436" y="1065305"/>
            <a:ext cx="4115872" cy="692497"/>
          </a:xfrm>
        </p:spPr>
        <p:txBody>
          <a:bodyPr anchor="b">
            <a:spAutoFit/>
          </a:bodyPr>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1000" y="2133600"/>
            <a:ext cx="4114800" cy="1855893"/>
          </a:xfrm>
        </p:spPr>
        <p:txBody>
          <a:bodyPr>
            <a:spAutoFit/>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7501" y="1065305"/>
            <a:ext cx="4115872" cy="692497"/>
          </a:xfrm>
        </p:spPr>
        <p:txBody>
          <a:bodyPr anchor="b">
            <a:spAutoFit/>
          </a:bodyPr>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7501" y="2133601"/>
            <a:ext cx="4115872" cy="1855893"/>
          </a:xfrm>
        </p:spPr>
        <p:txBody>
          <a:bodyPr>
            <a:spAutoFit/>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
        <p:nvSpPr>
          <p:cNvPr id="8" name="Slide Number Placeholder 4"/>
          <p:cNvSpPr>
            <a:spLocks noGrp="1"/>
          </p:cNvSpPr>
          <p:nvPr>
            <p:ph type="sldNum" sz="quarter" idx="11"/>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a:gradFill>
                  <a:gsLst>
                    <a:gs pos="0">
                      <a:srgbClr val="292929"/>
                    </a:gs>
                    <a:gs pos="86000">
                      <a:srgbClr val="292929"/>
                    </a:gs>
                  </a:gsLst>
                  <a:lin ang="5400000" scaled="0"/>
                </a:gradFill>
              </a:rPr>
              <a:pPr/>
              <a:t>‹#›</a:t>
            </a:fld>
            <a:endParaRPr dirty="0">
              <a:gradFill>
                <a:gsLst>
                  <a:gs pos="0">
                    <a:srgbClr val="292929"/>
                  </a:gs>
                  <a:gs pos="86000">
                    <a:srgbClr val="292929"/>
                  </a:gs>
                </a:gsLst>
                <a:lin ang="5400000" scaled="0"/>
              </a:gradFill>
            </a:endParaRPr>
          </a:p>
        </p:txBody>
      </p:sp>
    </p:spTree>
    <p:extLst>
      <p:ext uri="{BB962C8B-B14F-4D97-AF65-F5344CB8AC3E}">
        <p14:creationId xmlns:p14="http://schemas.microsoft.com/office/powerpoint/2010/main" val="580789391"/>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lvl1pPr>
              <a:defRPr/>
            </a:lvl1pPr>
          </a:lstStyle>
          <a:p>
            <a:r>
              <a:rPr lang="en-US" dirty="0" smtClean="0"/>
              <a:t>Click to edit Master title style</a:t>
            </a:r>
            <a:endParaRPr lang="en-US" dirty="0"/>
          </a:p>
        </p:txBody>
      </p:sp>
      <p:sp>
        <p:nvSpPr>
          <p:cNvPr id="3"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
        <p:nvSpPr>
          <p:cNvPr id="4"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a:gradFill>
                  <a:gsLst>
                    <a:gs pos="0">
                      <a:srgbClr val="292929"/>
                    </a:gs>
                    <a:gs pos="86000">
                      <a:srgbClr val="292929"/>
                    </a:gs>
                  </a:gsLst>
                  <a:lin ang="5400000" scaled="0"/>
                </a:gradFill>
              </a:rPr>
              <a:pPr/>
              <a:t>‹#›</a:t>
            </a:fld>
            <a:endParaRPr dirty="0">
              <a:gradFill>
                <a:gsLst>
                  <a:gs pos="0">
                    <a:srgbClr val="292929"/>
                  </a:gs>
                  <a:gs pos="86000">
                    <a:srgbClr val="292929"/>
                  </a:gs>
                </a:gsLst>
                <a:lin ang="5400000" scaled="0"/>
              </a:gradFill>
            </a:endParaRPr>
          </a:p>
        </p:txBody>
      </p:sp>
    </p:spTree>
    <p:extLst>
      <p:ext uri="{BB962C8B-B14F-4D97-AF65-F5344CB8AC3E}">
        <p14:creationId xmlns:p14="http://schemas.microsoft.com/office/powerpoint/2010/main" val="2231644348"/>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FFFFF"/>
        </a:solidFill>
        <a:effectLst/>
      </p:bgPr>
    </p:bg>
    <p:spTree>
      <p:nvGrpSpPr>
        <p:cNvPr id="1" name=""/>
        <p:cNvGrpSpPr/>
        <p:nvPr/>
      </p:nvGrpSpPr>
      <p:grpSpPr>
        <a:xfrm>
          <a:off x="0" y="0"/>
          <a:ext cx="0" cy="0"/>
          <a:chOff x="0" y="0"/>
          <a:chExt cx="0" cy="0"/>
        </a:xfrm>
      </p:grpSpPr>
      <p:sp>
        <p:nvSpPr>
          <p:cNvPr id="2"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smtClean="0"/>
              <a:t>Click to edit text</a:t>
            </a:r>
          </a:p>
        </p:txBody>
      </p:sp>
      <p:sp>
        <p:nvSpPr>
          <p:cNvPr id="3"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a:gradFill>
                  <a:gsLst>
                    <a:gs pos="0">
                      <a:srgbClr val="292929"/>
                    </a:gs>
                    <a:gs pos="86000">
                      <a:srgbClr val="292929"/>
                    </a:gs>
                  </a:gsLst>
                  <a:lin ang="5400000" scaled="0"/>
                </a:gradFill>
              </a:rPr>
              <a:pPr/>
              <a:t>‹#›</a:t>
            </a:fld>
            <a:endParaRPr dirty="0">
              <a:gradFill>
                <a:gsLst>
                  <a:gs pos="0">
                    <a:srgbClr val="292929"/>
                  </a:gs>
                  <a:gs pos="86000">
                    <a:srgbClr val="292929"/>
                  </a:gs>
                </a:gsLst>
                <a:lin ang="5400000" scaled="0"/>
              </a:gradFill>
            </a:endParaRPr>
          </a:p>
        </p:txBody>
      </p:sp>
    </p:spTree>
    <p:extLst>
      <p:ext uri="{BB962C8B-B14F-4D97-AF65-F5344CB8AC3E}">
        <p14:creationId xmlns:p14="http://schemas.microsoft.com/office/powerpoint/2010/main" val="203438345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08E6F6-C9BE-418C-9CC0-42B675EF17CB}" type="datetimeFigureOut">
              <a:rPr lang="en-US" smtClean="0"/>
              <a:t>8/21/2011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CFD65-3C85-42DB-9339-A3C121A52812}" type="slidenum">
              <a:rPr lang="en-US" smtClean="0"/>
              <a:t>‹#›</a:t>
            </a:fld>
            <a:endParaRPr lang="en-US"/>
          </a:p>
        </p:txBody>
      </p:sp>
    </p:spTree>
    <p:extLst>
      <p:ext uri="{BB962C8B-B14F-4D97-AF65-F5344CB8AC3E}">
        <p14:creationId xmlns:p14="http://schemas.microsoft.com/office/powerpoint/2010/main" val="3255085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Image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spAutoFit/>
          </a:bodyPr>
          <a:lstStyle>
            <a:lvl1pPr>
              <a:defRPr/>
            </a:lvl1pPr>
          </a:lstStyle>
          <a:p>
            <a:r>
              <a:rPr lang="en-US" dirty="0" smtClean="0"/>
              <a:t>Click to edit Master title style</a:t>
            </a:r>
            <a:endParaRPr lang="en-US" dirty="0"/>
          </a:p>
        </p:txBody>
      </p:sp>
      <p:sp>
        <p:nvSpPr>
          <p:cNvPr id="8" name="Content Placeholder 3"/>
          <p:cNvSpPr>
            <a:spLocks noGrp="1"/>
          </p:cNvSpPr>
          <p:nvPr>
            <p:ph sz="half" idx="2"/>
          </p:nvPr>
        </p:nvSpPr>
        <p:spPr>
          <a:xfrm>
            <a:off x="4637501" y="1905000"/>
            <a:ext cx="4115872" cy="2129814"/>
          </a:xfrm>
        </p:spPr>
        <p:txBody>
          <a:bodyPr>
            <a:spAutoFit/>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Footer Placeholder 5"/>
          <p:cNvSpPr>
            <a:spLocks noGrp="1"/>
          </p:cNvSpPr>
          <p:nvPr>
            <p:ph type="ftr" sz="quarter" idx="3"/>
          </p:nvPr>
        </p:nvSpPr>
        <p:spPr>
          <a:xfrm>
            <a:off x="3124200" y="6564914"/>
            <a:ext cx="2895600" cy="258532"/>
          </a:xfrm>
          <a:prstGeom prst="rect">
            <a:avLst/>
          </a:prstGeom>
        </p:spPr>
        <p:txBody>
          <a:bodyPr vert="horz" lIns="91440" tIns="45720" rIns="91440" bIns="45720" rtlCol="0" anchor="ctr">
            <a:spAutoFit/>
          </a:bodyPr>
          <a:lstStyle>
            <a:lvl1pPr marL="0" indent="0" algn="ctr"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r>
              <a:rPr dirty="0">
                <a:gradFill>
                  <a:gsLst>
                    <a:gs pos="0">
                      <a:srgbClr val="292929"/>
                    </a:gs>
                    <a:gs pos="86000">
                      <a:srgbClr val="292929"/>
                    </a:gs>
                  </a:gsLst>
                  <a:lin ang="5400000" scaled="0"/>
                </a:gradFill>
              </a:rPr>
              <a:t>Microsoft Confidential</a:t>
            </a:r>
            <a:endParaRPr dirty="0">
              <a:gradFill>
                <a:gsLst>
                  <a:gs pos="0">
                    <a:srgbClr val="292929"/>
                  </a:gs>
                  <a:gs pos="86000">
                    <a:srgbClr val="292929"/>
                  </a:gs>
                </a:gsLst>
                <a:lin ang="5400000" scaled="0"/>
              </a:gradFill>
            </a:endParaRPr>
          </a:p>
        </p:txBody>
      </p:sp>
      <p:sp>
        <p:nvSpPr>
          <p:cNvPr id="14" name="Slide Number Placeholder 6"/>
          <p:cNvSpPr>
            <a:spLocks noGrp="1"/>
          </p:cNvSpPr>
          <p:nvPr>
            <p:ph type="sldNum" sz="quarter" idx="4"/>
          </p:nvPr>
        </p:nvSpPr>
        <p:spPr>
          <a:xfrm>
            <a:off x="185624" y="6564914"/>
            <a:ext cx="2133600" cy="258532"/>
          </a:xfrm>
          <a:prstGeom prst="rect">
            <a:avLst/>
          </a:prstGeom>
        </p:spPr>
        <p:txBody>
          <a:bodyPr vert="horz" lIns="91440" tIns="45720" rIns="91440" bIns="45720" rtlCol="0" anchor="ctr">
            <a:spAutoFit/>
          </a:bodyPr>
          <a:lstStyle>
            <a:lvl1pPr marL="0" indent="0" algn="l"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64116138-1E09-45EE-B6F5-ADD12E5D7040}" type="slidenum">
              <a:rPr>
                <a:gradFill>
                  <a:gsLst>
                    <a:gs pos="0">
                      <a:srgbClr val="292929"/>
                    </a:gs>
                    <a:gs pos="86000">
                      <a:srgbClr val="292929"/>
                    </a:gs>
                  </a:gsLst>
                  <a:lin ang="5400000" scaled="0"/>
                </a:gradFill>
              </a:rPr>
              <a:pPr/>
              <a:t>‹#›</a:t>
            </a:fld>
            <a:endParaRPr dirty="0">
              <a:gradFill>
                <a:gsLst>
                  <a:gs pos="0">
                    <a:srgbClr val="292929"/>
                  </a:gs>
                  <a:gs pos="86000">
                    <a:srgbClr val="292929"/>
                  </a:gs>
                </a:gsLst>
                <a:lin ang="5400000" scaled="0"/>
              </a:gradFill>
            </a:endParaRPr>
          </a:p>
        </p:txBody>
      </p:sp>
      <p:pic>
        <p:nvPicPr>
          <p:cNvPr id="9" name="Picture 4" descr="C:\Users\andrewl\Desktop\200571897-001_FPO.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25860" t="15680" r="17119" b="1619"/>
          <a:stretch/>
        </p:blipFill>
        <p:spPr bwMode="auto">
          <a:xfrm>
            <a:off x="388188" y="1897810"/>
            <a:ext cx="3648973" cy="3528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3209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ra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997612"/>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7505834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20257338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and Content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447799"/>
            <a:ext cx="8363938" cy="4962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5"/>
          <p:cNvSpPr>
            <a:spLocks noGrp="1"/>
          </p:cNvSpPr>
          <p:nvPr>
            <p:ph type="ftr" sz="quarter" idx="3"/>
          </p:nvPr>
        </p:nvSpPr>
        <p:spPr>
          <a:xfrm>
            <a:off x="3124200" y="6511618"/>
            <a:ext cx="2895600" cy="365125"/>
          </a:xfrm>
          <a:prstGeom prst="rect">
            <a:avLst/>
          </a:prstGeom>
        </p:spPr>
        <p:txBody>
          <a:bodyPr vert="horz" lIns="91440" tIns="45720" rIns="91440" bIns="45720" rtlCol="0" anchor="ctr"/>
          <a:lstStyle>
            <a:lvl1pPr marL="0" indent="0" algn="ctr"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r>
              <a:rPr dirty="0">
                <a:gradFill>
                  <a:gsLst>
                    <a:gs pos="0">
                      <a:srgbClr val="292929"/>
                    </a:gs>
                    <a:gs pos="86000">
                      <a:srgbClr val="292929"/>
                    </a:gs>
                  </a:gsLst>
                  <a:lin ang="5400000" scaled="0"/>
                </a:gradFill>
              </a:rPr>
              <a:t>Microsoft Confidential</a:t>
            </a:r>
            <a:endParaRPr dirty="0">
              <a:gradFill>
                <a:gsLst>
                  <a:gs pos="0">
                    <a:srgbClr val="292929"/>
                  </a:gs>
                  <a:gs pos="86000">
                    <a:srgbClr val="292929"/>
                  </a:gs>
                </a:gsLst>
                <a:lin ang="5400000" scaled="0"/>
              </a:gradFill>
            </a:endParaRPr>
          </a:p>
        </p:txBody>
      </p:sp>
      <p:sp>
        <p:nvSpPr>
          <p:cNvPr id="9" name="Slide Number Placeholder 6"/>
          <p:cNvSpPr>
            <a:spLocks noGrp="1"/>
          </p:cNvSpPr>
          <p:nvPr>
            <p:ph type="sldNum" sz="quarter" idx="4"/>
          </p:nvPr>
        </p:nvSpPr>
        <p:spPr>
          <a:xfrm>
            <a:off x="185624" y="6511618"/>
            <a:ext cx="2133600" cy="365125"/>
          </a:xfrm>
          <a:prstGeom prst="rect">
            <a:avLst/>
          </a:prstGeom>
        </p:spPr>
        <p:txBody>
          <a:bodyPr vert="horz" lIns="91440" tIns="45720" rIns="91440" bIns="45720" rtlCol="0" anchor="ctr"/>
          <a:lstStyle>
            <a:lvl1pPr marL="0" indent="0" algn="l"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64116138-1E09-45EE-B6F5-ADD12E5D7040}" type="slidenum">
              <a:rPr>
                <a:gradFill>
                  <a:gsLst>
                    <a:gs pos="0">
                      <a:srgbClr val="292929"/>
                    </a:gs>
                    <a:gs pos="86000">
                      <a:srgbClr val="292929"/>
                    </a:gs>
                  </a:gsLst>
                  <a:lin ang="5400000" scaled="0"/>
                </a:gradFill>
              </a:rPr>
              <a:pPr/>
              <a:t>‹#›</a:t>
            </a:fld>
            <a:endParaRPr dirty="0">
              <a:gradFill>
                <a:gsLst>
                  <a:gs pos="0">
                    <a:srgbClr val="292929"/>
                  </a:gs>
                  <a:gs pos="86000">
                    <a:srgbClr val="292929"/>
                  </a:gs>
                </a:gsLst>
                <a:lin ang="5400000" scaled="0"/>
              </a:gradFill>
            </a:endParaRPr>
          </a:p>
        </p:txBody>
      </p:sp>
    </p:spTree>
    <p:extLst>
      <p:ext uri="{BB962C8B-B14F-4D97-AF65-F5344CB8AC3E}">
        <p14:creationId xmlns:p14="http://schemas.microsoft.com/office/powerpoint/2010/main" val="300644837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914363"/>
            <a:fld id="{704CAED1-1FA9-4569-9762-0F32B15C6546}" type="datetimeFigureOut">
              <a:rPr lang="en-US" smtClean="0">
                <a:solidFill>
                  <a:srgbClr val="292929"/>
                </a:solidFill>
              </a:rPr>
              <a:pPr defTabSz="914363"/>
              <a:t>8/21/2011</a:t>
            </a:fld>
            <a:endParaRPr lang="en-US">
              <a:solidFill>
                <a:srgbClr val="292929"/>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914363"/>
            <a:endParaRPr lang="en-US">
              <a:solidFill>
                <a:srgbClr val="292929"/>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defTabSz="914363"/>
            <a:fld id="{9E0FC87C-86CD-4135-9511-463A0DF518FB}" type="slidenum">
              <a:rPr lang="en-US" smtClean="0">
                <a:solidFill>
                  <a:srgbClr val="292929"/>
                </a:solidFill>
              </a:rPr>
              <a:pPr defTabSz="914363"/>
              <a:t>‹#›</a:t>
            </a:fld>
            <a:endParaRPr lang="en-US">
              <a:solidFill>
                <a:srgbClr val="292929"/>
              </a:solidFill>
            </a:endParaRPr>
          </a:p>
        </p:txBody>
      </p:sp>
      <p:sp>
        <p:nvSpPr>
          <p:cNvPr id="8"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4004347689"/>
      </p:ext>
    </p:extLst>
  </p:cSld>
  <p:clrMapOvr>
    <a:overrideClrMapping bg1="lt1" tx1="dk1" bg2="lt2" tx2="dk2" accent1="accent1" accent2="accent2" accent3="accent3" accent4="accent4" accent5="accent5" accent6="accent6" hlink="hlink" folHlink="folHlink"/>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reflection blurRad="6350" stA="55000" endA="300" endPos="45500" dir="5400000" sy="-100000" algn="bl" rotWithShape="0"/>
                </a:effectLst>
                <a:latin typeface="+mn-lt"/>
              </a:defRPr>
            </a:lvl1pPr>
          </a:lstStyle>
          <a:p>
            <a:r>
              <a:rPr lang="en-US"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914363">
              <a:defRPr/>
            </a:pPr>
            <a:fld id="{79293F4D-5110-4EF9-B8B8-CC9C254205DB}" type="datetimeFigureOut">
              <a:rPr lang="en-US">
                <a:solidFill>
                  <a:srgbClr val="292929"/>
                </a:solidFill>
              </a:rPr>
              <a:pPr defTabSz="914363">
                <a:defRPr/>
              </a:pPr>
              <a:t>8/21/2011</a:t>
            </a:fld>
            <a:endParaRPr lang="en-US">
              <a:solidFill>
                <a:srgbClr val="292929"/>
              </a:solidFill>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914363">
              <a:defRPr/>
            </a:pPr>
            <a:endParaRPr lang="en-US">
              <a:solidFill>
                <a:srgbClr val="292929"/>
              </a:solidFill>
            </a:endParaRPr>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defTabSz="914363">
              <a:defRPr/>
            </a:pPr>
            <a:fld id="{D023100B-D5B5-4CF8-89FB-DFB10B4382D5}" type="slidenum">
              <a:rPr lang="en-US">
                <a:solidFill>
                  <a:srgbClr val="292929"/>
                </a:solidFill>
              </a:rPr>
              <a:pPr defTabSz="914363">
                <a:defRPr/>
              </a:pPr>
              <a:t>‹#›</a:t>
            </a:fld>
            <a:endParaRPr lang="en-US">
              <a:solidFill>
                <a:srgbClr val="292929"/>
              </a:solidFill>
            </a:endParaRPr>
          </a:p>
        </p:txBody>
      </p:sp>
    </p:spTree>
    <p:extLst>
      <p:ext uri="{BB962C8B-B14F-4D97-AF65-F5344CB8AC3E}">
        <p14:creationId xmlns:p14="http://schemas.microsoft.com/office/powerpoint/2010/main" val="107767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08E6F6-C9BE-418C-9CC0-42B675EF17CB}" type="datetimeFigureOut">
              <a:rPr lang="en-US" smtClean="0"/>
              <a:t>8/21/2011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CFD65-3C85-42DB-9339-A3C121A52812}" type="slidenum">
              <a:rPr lang="en-US" smtClean="0"/>
              <a:t>‹#›</a:t>
            </a:fld>
            <a:endParaRPr lang="en-US"/>
          </a:p>
        </p:txBody>
      </p:sp>
    </p:spTree>
    <p:extLst>
      <p:ext uri="{BB962C8B-B14F-4D97-AF65-F5344CB8AC3E}">
        <p14:creationId xmlns:p14="http://schemas.microsoft.com/office/powerpoint/2010/main" val="1832103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08E6F6-C9BE-418C-9CC0-42B675EF17CB}" type="datetimeFigureOut">
              <a:rPr lang="en-US" smtClean="0"/>
              <a:t>8/21/2011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CFD65-3C85-42DB-9339-A3C121A52812}" type="slidenum">
              <a:rPr lang="en-US" smtClean="0"/>
              <a:t>‹#›</a:t>
            </a:fld>
            <a:endParaRPr lang="en-US"/>
          </a:p>
        </p:txBody>
      </p:sp>
    </p:spTree>
    <p:extLst>
      <p:ext uri="{BB962C8B-B14F-4D97-AF65-F5344CB8AC3E}">
        <p14:creationId xmlns:p14="http://schemas.microsoft.com/office/powerpoint/2010/main" val="2654661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08E6F6-C9BE-418C-9CC0-42B675EF17CB}" type="datetimeFigureOut">
              <a:rPr lang="en-US" smtClean="0"/>
              <a:t>8/21/2011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2CFD65-3C85-42DB-9339-A3C121A52812}" type="slidenum">
              <a:rPr lang="en-US" smtClean="0"/>
              <a:t>‹#›</a:t>
            </a:fld>
            <a:endParaRPr lang="en-US"/>
          </a:p>
        </p:txBody>
      </p:sp>
    </p:spTree>
    <p:extLst>
      <p:ext uri="{BB962C8B-B14F-4D97-AF65-F5344CB8AC3E}">
        <p14:creationId xmlns:p14="http://schemas.microsoft.com/office/powerpoint/2010/main" val="1548318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08E6F6-C9BE-418C-9CC0-42B675EF17CB}" type="datetimeFigureOut">
              <a:rPr lang="en-US" smtClean="0"/>
              <a:t>8/21/2011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2CFD65-3C85-42DB-9339-A3C121A52812}" type="slidenum">
              <a:rPr lang="en-US" smtClean="0"/>
              <a:t>‹#›</a:t>
            </a:fld>
            <a:endParaRPr lang="en-US"/>
          </a:p>
        </p:txBody>
      </p:sp>
    </p:spTree>
    <p:extLst>
      <p:ext uri="{BB962C8B-B14F-4D97-AF65-F5344CB8AC3E}">
        <p14:creationId xmlns:p14="http://schemas.microsoft.com/office/powerpoint/2010/main" val="2243780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8E6F6-C9BE-418C-9CC0-42B675EF17CB}" type="datetimeFigureOut">
              <a:rPr lang="en-US" smtClean="0"/>
              <a:t>8/21/2011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2CFD65-3C85-42DB-9339-A3C121A52812}" type="slidenum">
              <a:rPr lang="en-US" smtClean="0"/>
              <a:t>‹#›</a:t>
            </a:fld>
            <a:endParaRPr lang="en-US"/>
          </a:p>
        </p:txBody>
      </p:sp>
    </p:spTree>
    <p:extLst>
      <p:ext uri="{BB962C8B-B14F-4D97-AF65-F5344CB8AC3E}">
        <p14:creationId xmlns:p14="http://schemas.microsoft.com/office/powerpoint/2010/main" val="2554055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08E6F6-C9BE-418C-9CC0-42B675EF17CB}" type="datetimeFigureOut">
              <a:rPr lang="en-US" smtClean="0"/>
              <a:t>8/21/2011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CFD65-3C85-42DB-9339-A3C121A52812}" type="slidenum">
              <a:rPr lang="en-US" smtClean="0"/>
              <a:t>‹#›</a:t>
            </a:fld>
            <a:endParaRPr lang="en-US"/>
          </a:p>
        </p:txBody>
      </p:sp>
    </p:spTree>
    <p:extLst>
      <p:ext uri="{BB962C8B-B14F-4D97-AF65-F5344CB8AC3E}">
        <p14:creationId xmlns:p14="http://schemas.microsoft.com/office/powerpoint/2010/main" val="4049557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08E6F6-C9BE-418C-9CC0-42B675EF17CB}" type="datetimeFigureOut">
              <a:rPr lang="en-US" smtClean="0"/>
              <a:t>8/21/2011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CFD65-3C85-42DB-9339-A3C121A52812}" type="slidenum">
              <a:rPr lang="en-US" smtClean="0"/>
              <a:t>‹#›</a:t>
            </a:fld>
            <a:endParaRPr lang="en-US"/>
          </a:p>
        </p:txBody>
      </p:sp>
    </p:spTree>
    <p:extLst>
      <p:ext uri="{BB962C8B-B14F-4D97-AF65-F5344CB8AC3E}">
        <p14:creationId xmlns:p14="http://schemas.microsoft.com/office/powerpoint/2010/main" val="3821291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08E6F6-C9BE-418C-9CC0-42B675EF17CB}" type="datetimeFigureOut">
              <a:rPr lang="en-US" smtClean="0"/>
              <a:t>8/21/2011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2CFD65-3C85-42DB-9339-A3C121A52812}" type="slidenum">
              <a:rPr lang="en-US" smtClean="0"/>
              <a:t>‹#›</a:t>
            </a:fld>
            <a:endParaRPr lang="en-US"/>
          </a:p>
        </p:txBody>
      </p:sp>
    </p:spTree>
    <p:extLst>
      <p:ext uri="{BB962C8B-B14F-4D97-AF65-F5344CB8AC3E}">
        <p14:creationId xmlns:p14="http://schemas.microsoft.com/office/powerpoint/2010/main" val="3836283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10" descr="\\sfp.silverfoxprod.com\Work\White_Whale\5-10358_Alyssa_Felda\MS_Templates_2011\4x3 Templates\4X3_Art\JPG\Blue Template\5-10358_MRC_4x3_Blue_Footere.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67130" t="95432"/>
          <a:stretch/>
        </p:blipFill>
        <p:spPr bwMode="auto">
          <a:xfrm>
            <a:off x="6138332" y="6544733"/>
            <a:ext cx="3005667" cy="313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227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Clr>
          <a:srgbClr val="4E90CD"/>
        </a:buClr>
        <a:buSzPct val="120000"/>
        <a:buFont typeface="Arial" pitchFamily="34" charset="0"/>
        <a:buChar char="•"/>
        <a:defRPr sz="3200" kern="1200">
          <a:gradFill>
            <a:gsLst>
              <a:gs pos="0">
                <a:schemeClr val="tx1"/>
              </a:gs>
              <a:gs pos="86000">
                <a:schemeClr val="tx1"/>
              </a:gs>
            </a:gsLst>
            <a:lin ang="5400000" scaled="0"/>
          </a:gradFill>
          <a:latin typeface="+mj-lt"/>
          <a:ea typeface="+mn-ea"/>
          <a:cs typeface="+mn-cs"/>
        </a:defRPr>
      </a:lvl1pPr>
      <a:lvl2pPr marL="855663" indent="-395288" algn="l" defTabSz="914363" rtl="0" eaLnBrk="1" latinLnBrk="0" hangingPunct="1">
        <a:lnSpc>
          <a:spcPct val="90000"/>
        </a:lnSpc>
        <a:spcBef>
          <a:spcPct val="20000"/>
        </a:spcBef>
        <a:buClr>
          <a:srgbClr val="4E90CD"/>
        </a:buClr>
        <a:buSzPct val="110000"/>
        <a:buFont typeface="Arial" pitchFamily="34" charset="0"/>
        <a:buChar char="•"/>
        <a:defRPr sz="2800" kern="1200">
          <a:gradFill>
            <a:gsLst>
              <a:gs pos="0">
                <a:schemeClr val="tx1"/>
              </a:gs>
              <a:gs pos="86000">
                <a:schemeClr val="tx1"/>
              </a:gs>
            </a:gsLst>
            <a:lin ang="5400000" scaled="0"/>
          </a:gradFill>
          <a:latin typeface="+mj-lt"/>
          <a:ea typeface="+mn-ea"/>
          <a:cs typeface="+mn-cs"/>
        </a:defRPr>
      </a:lvl2pPr>
      <a:lvl3pPr marL="1258888" indent="-403225" algn="l" defTabSz="914363" rtl="0" eaLnBrk="1" latinLnBrk="0" hangingPunct="1">
        <a:lnSpc>
          <a:spcPct val="90000"/>
        </a:lnSpc>
        <a:spcBef>
          <a:spcPct val="20000"/>
        </a:spcBef>
        <a:buClr>
          <a:srgbClr val="4E90CD"/>
        </a:buClr>
        <a:buSzPct val="110000"/>
        <a:buFont typeface="Arial" pitchFamily="34" charset="0"/>
        <a:buChar char="•"/>
        <a:defRPr sz="2400" kern="1200">
          <a:gradFill>
            <a:gsLst>
              <a:gs pos="0">
                <a:schemeClr val="tx1"/>
              </a:gs>
              <a:gs pos="86000">
                <a:schemeClr val="tx1"/>
              </a:gs>
            </a:gsLst>
            <a:lin ang="5400000" scaled="0"/>
          </a:gradFill>
          <a:latin typeface="+mj-lt"/>
          <a:ea typeface="+mn-ea"/>
          <a:cs typeface="+mn-cs"/>
        </a:defRPr>
      </a:lvl3pPr>
      <a:lvl4pPr marL="1604963" indent="-346075" algn="l" defTabSz="914363" rtl="0" eaLnBrk="1" latinLnBrk="0" hangingPunct="1">
        <a:lnSpc>
          <a:spcPct val="90000"/>
        </a:lnSpc>
        <a:spcBef>
          <a:spcPct val="20000"/>
        </a:spcBef>
        <a:buClr>
          <a:srgbClr val="4E90CD"/>
        </a:buClr>
        <a:buSzPct val="110000"/>
        <a:buFont typeface="Arial" pitchFamily="34" charset="0"/>
        <a:buChar char="•"/>
        <a:defRPr sz="2000" kern="1200">
          <a:gradFill>
            <a:gsLst>
              <a:gs pos="0">
                <a:schemeClr val="tx1"/>
              </a:gs>
              <a:gs pos="86000">
                <a:schemeClr val="tx1"/>
              </a:gs>
            </a:gsLst>
            <a:lin ang="5400000" scaled="0"/>
          </a:gradFill>
          <a:latin typeface="+mj-lt"/>
          <a:ea typeface="+mn-ea"/>
          <a:cs typeface="+mn-cs"/>
        </a:defRPr>
      </a:lvl4pPr>
      <a:lvl5pPr marL="1941513" indent="-336550" algn="l" defTabSz="914363" rtl="0" eaLnBrk="1" latinLnBrk="0" hangingPunct="1">
        <a:lnSpc>
          <a:spcPct val="90000"/>
        </a:lnSpc>
        <a:spcBef>
          <a:spcPct val="20000"/>
        </a:spcBef>
        <a:buClr>
          <a:srgbClr val="4E90CD"/>
        </a:buClr>
        <a:buSzPct val="110000"/>
        <a:buFont typeface="Arial" pitchFamily="34" charset="0"/>
        <a:buChar char="•"/>
        <a:defRPr sz="2000" kern="1200">
          <a:gradFill>
            <a:gsLst>
              <a:gs pos="0">
                <a:schemeClr val="tx1"/>
              </a:gs>
              <a:gs pos="86000">
                <a:schemeClr val="tx1"/>
              </a:gs>
            </a:gsLst>
            <a:lin ang="5400000" scaled="0"/>
          </a:gradFill>
          <a:latin typeface="+mj-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hyperlink" Target="http://www.nature.com/news/2011/110802/full/476018a/box/1.html" TargetMode="External"/><Relationship Id="rId4" Type="http://schemas.openxmlformats.org/officeDocument/2006/relationships/hyperlink" Target="http://go.nature.com/u1ouu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scholar@microsoft.com" TargetMode="External"/><Relationship Id="rId2" Type="http://schemas.openxmlformats.org/officeDocument/2006/relationships/hyperlink" Target="mailto:ldirks@microsoft.com" TargetMode="External"/><Relationship Id="rId1" Type="http://schemas.openxmlformats.org/officeDocument/2006/relationships/slideLayout" Target="../slideLayouts/slideLayout19.xml"/><Relationship Id="rId6" Type="http://schemas.openxmlformats.org/officeDocument/2006/relationships/image" Target="../media/image38.png"/><Relationship Id="rId5" Type="http://schemas.openxmlformats.org/officeDocument/2006/relationships/hyperlink" Target="http://www.facebook.com/home.php#/group.php?gid=168446247507&amp;ref=mf" TargetMode="External"/><Relationship Id="rId4" Type="http://schemas.openxmlformats.org/officeDocument/2006/relationships/hyperlink" Target="http://www.microsoft.com/scholarlycom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academic.research.microsoft.com/About/Help.htm#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hyperlink" Target="http://windowsphone.com/s?appid=6662ae9f-869e-e011-986b-78e7d1fa76f8" TargetMode="Externa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rmAutofit fontScale="90000"/>
          </a:bodyPr>
          <a:lstStyle/>
          <a:p>
            <a:r>
              <a:rPr lang="en-US" b="1" dirty="0" smtClean="0"/>
              <a:t>Microsoft</a:t>
            </a:r>
            <a:r>
              <a:rPr lang="en-US" b="1" dirty="0"/>
              <a:t> </a:t>
            </a:r>
            <a:r>
              <a:rPr lang="en-US" b="1" dirty="0" smtClean="0"/>
              <a:t>Academic Search:</a:t>
            </a:r>
            <a:r>
              <a:rPr lang="en-US" dirty="0" smtClean="0"/>
              <a:t/>
            </a:r>
            <a:br>
              <a:rPr lang="en-US" dirty="0" smtClean="0"/>
            </a:br>
            <a:r>
              <a:rPr lang="en-US" i="1" dirty="0" smtClean="0"/>
              <a:t>An Overview and Future Directions</a:t>
            </a:r>
            <a:endParaRPr lang="en-US" i="1" dirty="0"/>
          </a:p>
        </p:txBody>
      </p:sp>
      <p:sp>
        <p:nvSpPr>
          <p:cNvPr id="3" name="Subtitle 2"/>
          <p:cNvSpPr>
            <a:spLocks noGrp="1"/>
          </p:cNvSpPr>
          <p:nvPr>
            <p:ph type="subTitle" idx="1"/>
          </p:nvPr>
        </p:nvSpPr>
        <p:spPr>
          <a:xfrm>
            <a:off x="1295400" y="3733800"/>
            <a:ext cx="6400800" cy="1752600"/>
          </a:xfrm>
        </p:spPr>
        <p:txBody>
          <a:bodyPr>
            <a:normAutofit/>
          </a:bodyPr>
          <a:lstStyle/>
          <a:p>
            <a:r>
              <a:rPr lang="en-US" sz="2800" b="1" dirty="0" smtClean="0"/>
              <a:t>Lee Dirks</a:t>
            </a:r>
          </a:p>
          <a:p>
            <a:r>
              <a:rPr lang="en-US" sz="2400" dirty="0" smtClean="0"/>
              <a:t>Director, Portfolio Strategy</a:t>
            </a:r>
          </a:p>
          <a:p>
            <a:r>
              <a:rPr lang="en-US" sz="2400" dirty="0" smtClean="0"/>
              <a:t>Microsoft Research Connections</a:t>
            </a: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7524" y="457200"/>
            <a:ext cx="44577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6043136"/>
            <a:ext cx="3651250"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046560" y="5982867"/>
            <a:ext cx="4953000" cy="738664"/>
          </a:xfrm>
          <a:prstGeom prst="rect">
            <a:avLst/>
          </a:prstGeom>
        </p:spPr>
        <p:txBody>
          <a:bodyPr wrap="square">
            <a:spAutoFit/>
          </a:bodyPr>
          <a:lstStyle/>
          <a:p>
            <a:r>
              <a:rPr lang="en-US" sz="1400" dirty="0" smtClean="0">
                <a:solidFill>
                  <a:schemeClr val="tx1">
                    <a:lumMod val="50000"/>
                    <a:lumOff val="50000"/>
                  </a:schemeClr>
                </a:solidFill>
              </a:rPr>
              <a:t>Developing Data Attribution and Citation Practices and Standards</a:t>
            </a:r>
          </a:p>
          <a:p>
            <a:r>
              <a:rPr lang="en-US" sz="1400" i="1" dirty="0" smtClean="0">
                <a:solidFill>
                  <a:schemeClr val="tx1">
                    <a:lumMod val="50000"/>
                    <a:lumOff val="50000"/>
                  </a:schemeClr>
                </a:solidFill>
              </a:rPr>
              <a:t>An International Symposium and Workshop</a:t>
            </a:r>
          </a:p>
          <a:p>
            <a:r>
              <a:rPr lang="en-US" sz="1400" dirty="0" smtClean="0">
                <a:solidFill>
                  <a:schemeClr val="tx1">
                    <a:lumMod val="50000"/>
                    <a:lumOff val="50000"/>
                  </a:schemeClr>
                </a:solidFill>
              </a:rPr>
              <a:t>Berkeley, CA  |   August 22-23, 2011</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351303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84" y="933449"/>
            <a:ext cx="9389884" cy="5010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108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 y="0"/>
            <a:ext cx="9205912" cy="6329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9317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1" y="-5687"/>
            <a:ext cx="9103261" cy="57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513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476250"/>
            <a:ext cx="9077325"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7634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76263"/>
            <a:ext cx="9143164" cy="407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792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242" name="Picture 2" descr="C:\Users\ldirks.REDMOND\Desktop\LeePD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5187105" cy="640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04716"/>
            <a:ext cx="2257425"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562600" y="2527280"/>
            <a:ext cx="3533775" cy="3416320"/>
          </a:xfrm>
          <a:prstGeom prst="rect">
            <a:avLst/>
          </a:prstGeom>
        </p:spPr>
        <p:txBody>
          <a:bodyPr wrap="square">
            <a:spAutoFit/>
          </a:bodyPr>
          <a:lstStyle/>
          <a:p>
            <a:r>
              <a:rPr lang="en-US" dirty="0" smtClean="0">
                <a:effectLst/>
              </a:rPr>
              <a:t>“…</a:t>
            </a:r>
            <a:r>
              <a:rPr lang="en-US" i="1" dirty="0" smtClean="0">
                <a:effectLst/>
              </a:rPr>
              <a:t>Meanwhile, Microsoft Academic Search (MAS), which launched in 2009 and has a tool similar to Google Scholar, has over the past few months added a suite of nifty new tools based on its citation metrics (</a:t>
            </a:r>
            <a:r>
              <a:rPr lang="en-US" i="1" dirty="0" smtClean="0">
                <a:solidFill>
                  <a:srgbClr val="3366CC"/>
                </a:solidFill>
                <a:effectLst/>
                <a:hlinkClick r:id="rId4"/>
              </a:rPr>
              <a:t>go.nature.com/u1ouut</a:t>
            </a:r>
            <a:r>
              <a:rPr lang="en-US" i="1" dirty="0" smtClean="0">
                <a:effectLst/>
              </a:rPr>
              <a:t>). These include visualizations of citation networks (see </a:t>
            </a:r>
            <a:r>
              <a:rPr lang="en-US" i="1" dirty="0" smtClean="0">
                <a:solidFill>
                  <a:srgbClr val="3366CC"/>
                </a:solidFill>
                <a:effectLst/>
                <a:hlinkClick r:id="rId5" action="ppaction://hlinkfile"/>
              </a:rPr>
              <a:t>'Mapping the structure of science'</a:t>
            </a:r>
            <a:r>
              <a:rPr lang="en-US" i="1" dirty="0" smtClean="0">
                <a:effectLst/>
              </a:rPr>
              <a:t>); publication trends; and rankings of the leading researchers in a field</a:t>
            </a:r>
            <a:r>
              <a:rPr lang="en-US" dirty="0" smtClean="0">
                <a:effectLst/>
              </a:rPr>
              <a:t>.” </a:t>
            </a:r>
            <a:endParaRPr lang="en-US" dirty="0"/>
          </a:p>
        </p:txBody>
      </p:sp>
      <p:sp>
        <p:nvSpPr>
          <p:cNvPr id="3" name="Rectangle 4"/>
          <p:cNvSpPr>
            <a:spLocks noChangeArrowheads="1"/>
          </p:cNvSpPr>
          <p:nvPr/>
        </p:nvSpPr>
        <p:spPr bwMode="auto">
          <a:xfrm>
            <a:off x="5562600" y="728606"/>
            <a:ext cx="3037626" cy="56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88872"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lumMod val="50000"/>
                    <a:lumOff val="50000"/>
                  </a:schemeClr>
                </a:solidFill>
                <a:effectLst/>
                <a:cs typeface="Arial" pitchFamily="34" charset="0"/>
              </a:rPr>
              <a:t>4 August 2011 | </a:t>
            </a:r>
            <a:r>
              <a:rPr kumimoji="0" lang="en-US" sz="1400" b="0" i="1" u="none" strike="noStrike" cap="none" normalizeH="0" baseline="0" dirty="0" smtClean="0">
                <a:ln>
                  <a:noFill/>
                </a:ln>
                <a:solidFill>
                  <a:schemeClr val="tx1">
                    <a:lumMod val="50000"/>
                    <a:lumOff val="50000"/>
                  </a:schemeClr>
                </a:solidFill>
                <a:effectLst/>
                <a:cs typeface="Arial" pitchFamily="34" charset="0"/>
              </a:rPr>
              <a:t>Nature </a:t>
            </a:r>
            <a:r>
              <a:rPr kumimoji="0" lang="en-US" sz="1400" b="0" i="0" u="none" strike="noStrike" cap="none" normalizeH="0" baseline="0" dirty="0" smtClean="0">
                <a:ln>
                  <a:noFill/>
                </a:ln>
                <a:solidFill>
                  <a:schemeClr val="tx1">
                    <a:lumMod val="50000"/>
                    <a:lumOff val="50000"/>
                  </a:schemeClr>
                </a:solidFill>
                <a:effectLst/>
                <a:cs typeface="Arial" pitchFamily="34" charset="0"/>
              </a:rPr>
              <a:t>476, 18 (2011) </a:t>
            </a:r>
          </a:p>
          <a:p>
            <a:pPr marL="0" marR="0" lvl="0" indent="0" defTabSz="914400" rtl="0" eaLnBrk="1" fontAlgn="base" latinLnBrk="0" hangingPunct="1">
              <a:lnSpc>
                <a:spcPct val="100000"/>
              </a:lnSpc>
              <a:spcBef>
                <a:spcPct val="0"/>
              </a:spcBef>
              <a:spcAft>
                <a:spcPct val="0"/>
              </a:spcAft>
              <a:buClrTx/>
              <a:buSzTx/>
              <a:buFontTx/>
              <a:buNone/>
              <a:tabLst/>
            </a:pPr>
            <a:r>
              <a:rPr lang="en-US" sz="1400" dirty="0">
                <a:solidFill>
                  <a:schemeClr val="tx1">
                    <a:lumMod val="50000"/>
                    <a:lumOff val="50000"/>
                  </a:schemeClr>
                </a:solidFill>
                <a:cs typeface="Arial" pitchFamily="34" charset="0"/>
              </a:rPr>
              <a:t>(</a:t>
            </a:r>
            <a:r>
              <a:rPr kumimoji="0" lang="en-US" sz="1400" b="0" i="0" u="none" strike="noStrike" cap="none" normalizeH="0" baseline="0" dirty="0" smtClean="0">
                <a:ln>
                  <a:noFill/>
                </a:ln>
                <a:solidFill>
                  <a:schemeClr val="tx1">
                    <a:lumMod val="50000"/>
                    <a:lumOff val="50000"/>
                  </a:schemeClr>
                </a:solidFill>
                <a:effectLst/>
                <a:cs typeface="Arial" pitchFamily="34" charset="0"/>
              </a:rPr>
              <a:t>doi:10.1038/476018a) </a:t>
            </a:r>
          </a:p>
        </p:txBody>
      </p:sp>
    </p:spTree>
    <p:extLst>
      <p:ext uri="{BB962C8B-B14F-4D97-AF65-F5344CB8AC3E}">
        <p14:creationId xmlns:p14="http://schemas.microsoft.com/office/powerpoint/2010/main" val="2377183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Next up…</a:t>
            </a:r>
            <a:endParaRPr lang="en-US" b="1" dirty="0"/>
          </a:p>
        </p:txBody>
      </p:sp>
      <p:sp>
        <p:nvSpPr>
          <p:cNvPr id="3" name="Content Placeholder 2"/>
          <p:cNvSpPr>
            <a:spLocks noGrp="1"/>
          </p:cNvSpPr>
          <p:nvPr>
            <p:ph idx="1"/>
          </p:nvPr>
        </p:nvSpPr>
        <p:spPr>
          <a:xfrm>
            <a:off x="228600" y="837489"/>
            <a:ext cx="7924800" cy="4363872"/>
          </a:xfrm>
        </p:spPr>
        <p:txBody>
          <a:bodyPr>
            <a:noAutofit/>
          </a:bodyPr>
          <a:lstStyle/>
          <a:p>
            <a:r>
              <a:rPr lang="en-US" sz="2400" b="1" dirty="0" smtClean="0"/>
              <a:t>Growth</a:t>
            </a:r>
          </a:p>
          <a:p>
            <a:pPr lvl="1"/>
            <a:r>
              <a:rPr lang="en-US" sz="2000" dirty="0" smtClean="0"/>
              <a:t>Domain Coverage</a:t>
            </a:r>
          </a:p>
          <a:p>
            <a:pPr lvl="1"/>
            <a:r>
              <a:rPr lang="en-US" sz="2000" dirty="0" smtClean="0"/>
              <a:t>Extensibility </a:t>
            </a:r>
          </a:p>
          <a:p>
            <a:pPr lvl="1"/>
            <a:r>
              <a:rPr lang="en-US" sz="2000" dirty="0" smtClean="0"/>
              <a:t>Partnerships</a:t>
            </a:r>
          </a:p>
          <a:p>
            <a:pPr lvl="1"/>
            <a:r>
              <a:rPr lang="en-US" sz="2000" dirty="0" smtClean="0"/>
              <a:t>Usage Scenarios </a:t>
            </a:r>
            <a:r>
              <a:rPr lang="en-US" sz="2000" dirty="0" smtClean="0">
                <a:solidFill>
                  <a:schemeClr val="tx1">
                    <a:lumMod val="50000"/>
                    <a:lumOff val="50000"/>
                  </a:schemeClr>
                </a:solidFill>
              </a:rPr>
              <a:t>(including data citation) </a:t>
            </a:r>
          </a:p>
          <a:p>
            <a:pPr lvl="1"/>
            <a:r>
              <a:rPr lang="en-US" sz="2000" dirty="0" smtClean="0"/>
              <a:t>Research Projects</a:t>
            </a:r>
          </a:p>
          <a:p>
            <a:pPr marL="457200" lvl="1" indent="0">
              <a:buNone/>
            </a:pPr>
            <a:endParaRPr lang="en-US" sz="1000" dirty="0" smtClean="0"/>
          </a:p>
          <a:p>
            <a:r>
              <a:rPr lang="en-US" sz="2400" b="1" dirty="0" smtClean="0"/>
              <a:t>Our Commitments</a:t>
            </a:r>
          </a:p>
          <a:p>
            <a:pPr lvl="1"/>
            <a:r>
              <a:rPr lang="en-US" sz="2000" b="1" dirty="0"/>
              <a:t>MAS is a web service </a:t>
            </a:r>
            <a:r>
              <a:rPr lang="en-US" sz="2000" b="1" dirty="0" smtClean="0"/>
              <a:t>for </a:t>
            </a:r>
            <a:r>
              <a:rPr lang="en-US" sz="2000" b="1" dirty="0"/>
              <a:t>researchers, </a:t>
            </a:r>
            <a:r>
              <a:rPr lang="en-US" sz="2000" b="1" dirty="0" smtClean="0"/>
              <a:t>by researchers</a:t>
            </a:r>
            <a:r>
              <a:rPr lang="en-US" sz="2000" dirty="0"/>
              <a:t>. </a:t>
            </a:r>
            <a:endParaRPr lang="en-US" sz="2000" dirty="0" smtClean="0"/>
          </a:p>
          <a:p>
            <a:pPr lvl="1"/>
            <a:r>
              <a:rPr lang="en-US" sz="2000" b="1" dirty="0" smtClean="0"/>
              <a:t>We </a:t>
            </a:r>
            <a:r>
              <a:rPr lang="en-US" sz="2000" b="1" dirty="0"/>
              <a:t>intend to be an open platform for the community,</a:t>
            </a:r>
            <a:r>
              <a:rPr lang="en-US" sz="2000" dirty="0"/>
              <a:t> and we want to commit to the community to keep this service open, transparent, and a “sandbox” available to researchers for exploration and experimentation.  </a:t>
            </a:r>
          </a:p>
          <a:p>
            <a:pPr lvl="1"/>
            <a:r>
              <a:rPr lang="en-US" sz="2000" b="1" dirty="0"/>
              <a:t>We are very interested to evolving this service to better represent how science/academia works.</a:t>
            </a:r>
            <a:r>
              <a:rPr lang="en-US" sz="2000" dirty="0"/>
              <a:t> </a:t>
            </a:r>
            <a:r>
              <a:rPr lang="en-US" sz="2000" dirty="0" smtClean="0"/>
              <a:t> As </a:t>
            </a:r>
            <a:r>
              <a:rPr lang="en-US" sz="2000" dirty="0"/>
              <a:t>protocols and/or standards emerge, we hope to embody these as part of MAS moving forward. </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2316" y="533400"/>
            <a:ext cx="1368571" cy="128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6925" y="2373853"/>
            <a:ext cx="30384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248400" y="1757871"/>
            <a:ext cx="2076402" cy="369332"/>
          </a:xfrm>
          <a:prstGeom prst="rect">
            <a:avLst/>
          </a:prstGeom>
        </p:spPr>
        <p:txBody>
          <a:bodyPr wrap="none">
            <a:spAutoFit/>
          </a:bodyPr>
          <a:lstStyle/>
          <a:p>
            <a:r>
              <a:rPr lang="en-US" dirty="0" smtClean="0">
                <a:solidFill>
                  <a:schemeClr val="tx1">
                    <a:lumMod val="50000"/>
                    <a:lumOff val="50000"/>
                  </a:schemeClr>
                </a:solidFill>
              </a:rPr>
              <a:t>(Associate Member)</a:t>
            </a:r>
            <a:endParaRPr lang="en-US" dirty="0">
              <a:solidFill>
                <a:schemeClr val="tx1">
                  <a:lumMod val="50000"/>
                  <a:lumOff val="50000"/>
                </a:schemeClr>
              </a:solidFill>
            </a:endParaRPr>
          </a:p>
        </p:txBody>
      </p:sp>
      <p:sp>
        <p:nvSpPr>
          <p:cNvPr id="6" name="Rectangle 5"/>
          <p:cNvSpPr/>
          <p:nvPr/>
        </p:nvSpPr>
        <p:spPr>
          <a:xfrm>
            <a:off x="6388482" y="3135868"/>
            <a:ext cx="2015360" cy="369332"/>
          </a:xfrm>
          <a:prstGeom prst="rect">
            <a:avLst/>
          </a:prstGeom>
        </p:spPr>
        <p:txBody>
          <a:bodyPr wrap="none">
            <a:spAutoFit/>
          </a:bodyPr>
          <a:lstStyle/>
          <a:p>
            <a:r>
              <a:rPr lang="en-US" dirty="0" smtClean="0">
                <a:solidFill>
                  <a:schemeClr val="tx1">
                    <a:lumMod val="50000"/>
                    <a:lumOff val="50000"/>
                  </a:schemeClr>
                </a:solidFill>
              </a:rPr>
              <a:t>(Founding Sponsor)</a:t>
            </a:r>
            <a:endParaRPr lang="en-US" dirty="0">
              <a:solidFill>
                <a:schemeClr val="tx1">
                  <a:lumMod val="50000"/>
                  <a:lumOff val="50000"/>
                </a:schemeClr>
              </a:solidFill>
            </a:endParaRPr>
          </a:p>
        </p:txBody>
      </p:sp>
    </p:spTree>
    <p:extLst>
      <p:ext uri="{BB962C8B-B14F-4D97-AF65-F5344CB8AC3E}">
        <p14:creationId xmlns:p14="http://schemas.microsoft.com/office/powerpoint/2010/main" val="1769362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Slide Number Placeholder 2"/>
          <p:cNvSpPr>
            <a:spLocks noGrp="1"/>
          </p:cNvSpPr>
          <p:nvPr>
            <p:ph type="sldNum" sz="quarter" idx="4"/>
          </p:nvPr>
        </p:nvSpPr>
        <p:spPr/>
        <p:txBody>
          <a:bodyPr/>
          <a:lstStyle/>
          <a:p>
            <a:fld id="{4ADF12F3-3404-4B21-B30F-258D3BB43857}" type="slidenum">
              <a:rPr>
                <a:gradFill>
                  <a:gsLst>
                    <a:gs pos="0">
                      <a:srgbClr val="292929"/>
                    </a:gs>
                    <a:gs pos="86000">
                      <a:srgbClr val="292929"/>
                    </a:gs>
                  </a:gsLst>
                  <a:lin ang="5400000" scaled="0"/>
                </a:gradFill>
              </a:rPr>
              <a:pPr/>
              <a:t>17</a:t>
            </a:fld>
            <a:endParaRPr dirty="0">
              <a:gradFill>
                <a:gsLst>
                  <a:gs pos="0">
                    <a:srgbClr val="292929"/>
                  </a:gs>
                  <a:gs pos="86000">
                    <a:srgbClr val="292929"/>
                  </a:gs>
                </a:gsLst>
                <a:lin ang="5400000" scaled="0"/>
              </a:gradFill>
            </a:endParaRPr>
          </a:p>
        </p:txBody>
      </p:sp>
      <p:sp>
        <p:nvSpPr>
          <p:cNvPr id="4" name="Title 1"/>
          <p:cNvSpPr txBox="1">
            <a:spLocks/>
          </p:cNvSpPr>
          <p:nvPr/>
        </p:nvSpPr>
        <p:spPr>
          <a:xfrm>
            <a:off x="381000" y="271132"/>
            <a:ext cx="8382000" cy="498598"/>
          </a:xfrm>
          <a:prstGeom prst="rect">
            <a:avLst/>
          </a:prstGeom>
        </p:spPr>
        <p:txBody>
          <a:bodyPr vert="horz" wrap="square" lIns="0" tIns="0" rIns="0" bIns="0" rtlCol="0" anchor="t">
            <a:spAutoFit/>
          </a:bodyPr>
          <a:lstStyle>
            <a:lvl1pPr algn="l" defTabSz="912813" rtl="0" eaLnBrk="1" fontAlgn="base" hangingPunct="1">
              <a:lnSpc>
                <a:spcPct val="90000"/>
              </a:lnSpc>
              <a:spcBef>
                <a:spcPct val="0"/>
              </a:spcBef>
              <a:spcAft>
                <a:spcPct val="0"/>
              </a:spcAft>
              <a:defRPr lang="en-US" sz="3600" kern="1200" spc="-150">
                <a:ln w="3175">
                  <a:noFill/>
                </a:ln>
                <a:solidFill>
                  <a:schemeClr val="tx2"/>
                </a:solidFill>
                <a:latin typeface="+mj-lt"/>
                <a:ea typeface="+mn-ea"/>
                <a:cs typeface="Arial" charset="0"/>
              </a:defRPr>
            </a:lvl1pPr>
            <a:lvl2pPr algn="l" defTabSz="912813" rtl="0" eaLnBrk="1" fontAlgn="base" hangingPunct="1">
              <a:lnSpc>
                <a:spcPct val="90000"/>
              </a:lnSpc>
              <a:spcBef>
                <a:spcPct val="0"/>
              </a:spcBef>
              <a:spcAft>
                <a:spcPct val="0"/>
              </a:spcAft>
              <a:defRPr sz="3600">
                <a:solidFill>
                  <a:schemeClr val="tx2"/>
                </a:solidFill>
                <a:latin typeface="Segoe"/>
                <a:cs typeface="Arial" pitchFamily="34" charset="0"/>
              </a:defRPr>
            </a:lvl2pPr>
            <a:lvl3pPr algn="l" defTabSz="912813" rtl="0" eaLnBrk="1" fontAlgn="base" hangingPunct="1">
              <a:lnSpc>
                <a:spcPct val="90000"/>
              </a:lnSpc>
              <a:spcBef>
                <a:spcPct val="0"/>
              </a:spcBef>
              <a:spcAft>
                <a:spcPct val="0"/>
              </a:spcAft>
              <a:defRPr sz="3600">
                <a:solidFill>
                  <a:schemeClr val="tx2"/>
                </a:solidFill>
                <a:latin typeface="Segoe"/>
                <a:cs typeface="Arial" pitchFamily="34" charset="0"/>
              </a:defRPr>
            </a:lvl3pPr>
            <a:lvl4pPr algn="l" defTabSz="912813" rtl="0" eaLnBrk="1" fontAlgn="base" hangingPunct="1">
              <a:lnSpc>
                <a:spcPct val="90000"/>
              </a:lnSpc>
              <a:spcBef>
                <a:spcPct val="0"/>
              </a:spcBef>
              <a:spcAft>
                <a:spcPct val="0"/>
              </a:spcAft>
              <a:defRPr sz="3600">
                <a:solidFill>
                  <a:schemeClr val="tx2"/>
                </a:solidFill>
                <a:latin typeface="Segoe"/>
                <a:cs typeface="Arial" pitchFamily="34" charset="0"/>
              </a:defRPr>
            </a:lvl4pPr>
            <a:lvl5pPr algn="l" defTabSz="912813" rtl="0" eaLnBrk="1" fontAlgn="base" hangingPunct="1">
              <a:lnSpc>
                <a:spcPct val="90000"/>
              </a:lnSpc>
              <a:spcBef>
                <a:spcPct val="0"/>
              </a:spcBef>
              <a:spcAft>
                <a:spcPct val="0"/>
              </a:spcAft>
              <a:defRPr sz="3600">
                <a:solidFill>
                  <a:schemeClr val="tx2"/>
                </a:solidFill>
                <a:latin typeface="Segoe"/>
                <a:cs typeface="Arial" pitchFamily="34" charset="0"/>
              </a:defRPr>
            </a:lvl5pPr>
            <a:lvl6pPr marL="457200" algn="l" defTabSz="912813" rtl="0" eaLnBrk="1" fontAlgn="base" hangingPunct="1">
              <a:lnSpc>
                <a:spcPct val="90000"/>
              </a:lnSpc>
              <a:spcBef>
                <a:spcPct val="0"/>
              </a:spcBef>
              <a:spcAft>
                <a:spcPct val="0"/>
              </a:spcAft>
              <a:defRPr sz="3600">
                <a:solidFill>
                  <a:schemeClr val="tx2"/>
                </a:solidFill>
                <a:latin typeface="Segoe"/>
                <a:cs typeface="Arial" pitchFamily="34" charset="0"/>
              </a:defRPr>
            </a:lvl6pPr>
            <a:lvl7pPr marL="914400" algn="l" defTabSz="912813" rtl="0" eaLnBrk="1" fontAlgn="base" hangingPunct="1">
              <a:lnSpc>
                <a:spcPct val="90000"/>
              </a:lnSpc>
              <a:spcBef>
                <a:spcPct val="0"/>
              </a:spcBef>
              <a:spcAft>
                <a:spcPct val="0"/>
              </a:spcAft>
              <a:defRPr sz="3600">
                <a:solidFill>
                  <a:schemeClr val="tx2"/>
                </a:solidFill>
                <a:latin typeface="Segoe"/>
                <a:cs typeface="Arial" pitchFamily="34" charset="0"/>
              </a:defRPr>
            </a:lvl7pPr>
            <a:lvl8pPr marL="1371600" algn="l" defTabSz="912813" rtl="0" eaLnBrk="1" fontAlgn="base" hangingPunct="1">
              <a:lnSpc>
                <a:spcPct val="90000"/>
              </a:lnSpc>
              <a:spcBef>
                <a:spcPct val="0"/>
              </a:spcBef>
              <a:spcAft>
                <a:spcPct val="0"/>
              </a:spcAft>
              <a:defRPr sz="3600">
                <a:solidFill>
                  <a:schemeClr val="tx2"/>
                </a:solidFill>
                <a:latin typeface="Segoe"/>
                <a:cs typeface="Arial" pitchFamily="34" charset="0"/>
              </a:defRPr>
            </a:lvl8pPr>
            <a:lvl9pPr marL="1828800" algn="l" defTabSz="912813" rtl="0" eaLnBrk="1" fontAlgn="base" hangingPunct="1">
              <a:lnSpc>
                <a:spcPct val="90000"/>
              </a:lnSpc>
              <a:spcBef>
                <a:spcPct val="0"/>
              </a:spcBef>
              <a:spcAft>
                <a:spcPct val="0"/>
              </a:spcAft>
              <a:defRPr sz="3600">
                <a:solidFill>
                  <a:schemeClr val="tx2"/>
                </a:solidFill>
                <a:latin typeface="Segoe"/>
                <a:cs typeface="Arial" pitchFamily="34" charset="0"/>
              </a:defRPr>
            </a:lvl9pPr>
          </a:lstStyle>
          <a:p>
            <a:pPr>
              <a:defRPr/>
            </a:pPr>
            <a:r>
              <a:rPr b="1" smtClean="0">
                <a:solidFill>
                  <a:srgbClr val="5B5A5B"/>
                </a:solidFill>
                <a:latin typeface="Segoe"/>
              </a:rPr>
              <a:t>Thank you!</a:t>
            </a:r>
            <a:endParaRPr b="1" dirty="0">
              <a:solidFill>
                <a:srgbClr val="5B5A5B"/>
              </a:solidFill>
              <a:latin typeface="Segoe"/>
            </a:endParaRPr>
          </a:p>
        </p:txBody>
      </p:sp>
      <p:sp>
        <p:nvSpPr>
          <p:cNvPr id="5" name="Text Placeholder 2"/>
          <p:cNvSpPr txBox="1">
            <a:spLocks/>
          </p:cNvSpPr>
          <p:nvPr/>
        </p:nvSpPr>
        <p:spPr bwMode="auto">
          <a:xfrm>
            <a:off x="1" y="2760141"/>
            <a:ext cx="9144000" cy="405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341313" indent="-341313" algn="l" defTabSz="912813" rtl="0" eaLnBrk="1" fontAlgn="base" hangingPunct="1">
              <a:lnSpc>
                <a:spcPct val="90000"/>
              </a:lnSpc>
              <a:spcBef>
                <a:spcPts val="600"/>
              </a:spcBef>
              <a:spcAft>
                <a:spcPct val="0"/>
              </a:spcAft>
              <a:buClr>
                <a:schemeClr val="accent1"/>
              </a:buClr>
              <a:buFont typeface="Arial" pitchFamily="34" charset="0"/>
              <a:buChar char="•"/>
              <a:defRPr sz="2400" kern="1200">
                <a:solidFill>
                  <a:schemeClr val="tx2"/>
                </a:solidFill>
                <a:latin typeface="+mn-lt"/>
                <a:ea typeface="+mn-ea"/>
                <a:cs typeface="+mn-cs"/>
              </a:defRPr>
            </a:lvl1pPr>
            <a:lvl2pPr marL="804863" indent="-344488" algn="l" defTabSz="912813" rtl="0" eaLnBrk="1" fontAlgn="base" hangingPunct="1">
              <a:lnSpc>
                <a:spcPct val="90000"/>
              </a:lnSpc>
              <a:spcBef>
                <a:spcPts val="600"/>
              </a:spcBef>
              <a:spcAft>
                <a:spcPct val="0"/>
              </a:spcAft>
              <a:buClr>
                <a:schemeClr val="accent1"/>
              </a:buClr>
              <a:buFont typeface="Segoe" pitchFamily="34" charset="0"/>
              <a:buChar char="-"/>
              <a:defRPr sz="2000" kern="1200">
                <a:solidFill>
                  <a:schemeClr val="tx2"/>
                </a:solidFill>
                <a:latin typeface="+mn-lt"/>
                <a:ea typeface="+mn-ea"/>
                <a:cs typeface="+mn-cs"/>
              </a:defRPr>
            </a:lvl2pPr>
            <a:lvl3pPr marL="1200150" indent="-344488" algn="l" defTabSz="912813" rtl="0" eaLnBrk="1" fontAlgn="base" hangingPunct="1">
              <a:lnSpc>
                <a:spcPct val="90000"/>
              </a:lnSpc>
              <a:spcBef>
                <a:spcPts val="600"/>
              </a:spcBef>
              <a:spcAft>
                <a:spcPct val="0"/>
              </a:spcAft>
              <a:buClr>
                <a:schemeClr val="accent1"/>
              </a:buClr>
              <a:buFont typeface="Segoe" pitchFamily="34" charset="0"/>
              <a:buChar char="-"/>
              <a:defRPr kern="1200">
                <a:solidFill>
                  <a:schemeClr val="tx2"/>
                </a:solidFill>
                <a:latin typeface="+mn-lt"/>
                <a:ea typeface="+mn-ea"/>
                <a:cs typeface="+mn-cs"/>
              </a:defRPr>
            </a:lvl3pPr>
            <a:lvl4pPr marL="1604963" indent="-346075" algn="l" defTabSz="912813" rtl="0" eaLnBrk="1" fontAlgn="base" hangingPunct="1">
              <a:lnSpc>
                <a:spcPct val="90000"/>
              </a:lnSpc>
              <a:spcBef>
                <a:spcPts val="600"/>
              </a:spcBef>
              <a:spcAft>
                <a:spcPct val="0"/>
              </a:spcAft>
              <a:buClr>
                <a:schemeClr val="accent1"/>
              </a:buClr>
              <a:buFont typeface="Segoe" pitchFamily="34" charset="0"/>
              <a:buChar char="-"/>
              <a:defRPr sz="1600" kern="1200">
                <a:solidFill>
                  <a:schemeClr val="tx2"/>
                </a:solidFill>
                <a:latin typeface="+mn-lt"/>
                <a:ea typeface="+mn-ea"/>
                <a:cs typeface="+mn-cs"/>
              </a:defRPr>
            </a:lvl4pPr>
            <a:lvl5pPr marL="1941513" indent="-336550" algn="l" defTabSz="912813" rtl="0" eaLnBrk="1" fontAlgn="base" hangingPunct="1">
              <a:lnSpc>
                <a:spcPct val="90000"/>
              </a:lnSpc>
              <a:spcBef>
                <a:spcPts val="600"/>
              </a:spcBef>
              <a:spcAft>
                <a:spcPct val="0"/>
              </a:spcAft>
              <a:buClr>
                <a:schemeClr val="accent1"/>
              </a:buClr>
              <a:buFont typeface="Segoe" pitchFamily="34" charset="0"/>
              <a:buChar char="-"/>
              <a:defRPr sz="1600" kern="1200">
                <a:solidFill>
                  <a:schemeClr val="tx2"/>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rgbClr val="F98E18"/>
              </a:buClr>
              <a:buFont typeface="Arial" charset="0"/>
              <a:buNone/>
              <a:defRPr/>
            </a:pPr>
            <a:r>
              <a:rPr lang="en-US" b="1" dirty="0" smtClean="0">
                <a:solidFill>
                  <a:srgbClr val="5B5A5B"/>
                </a:solidFill>
                <a:latin typeface="Segoe"/>
              </a:rPr>
              <a:t>Lee Dirks</a:t>
            </a:r>
          </a:p>
          <a:p>
            <a:pPr algn="ctr">
              <a:buClr>
                <a:srgbClr val="F98E18"/>
              </a:buClr>
              <a:buFont typeface="Arial" charset="0"/>
              <a:buNone/>
              <a:defRPr/>
            </a:pPr>
            <a:r>
              <a:rPr lang="en-US" dirty="0" smtClean="0">
                <a:solidFill>
                  <a:srgbClr val="E1E1E1">
                    <a:lumMod val="75000"/>
                  </a:srgbClr>
                </a:solidFill>
                <a:latin typeface="Segoe"/>
              </a:rPr>
              <a:t>Director, Portfolio Strategy</a:t>
            </a:r>
            <a:endParaRPr lang="en-US" dirty="0" smtClean="0">
              <a:solidFill>
                <a:srgbClr val="E1E1E1">
                  <a:lumMod val="75000"/>
                </a:srgbClr>
              </a:solidFill>
              <a:latin typeface="Segoe"/>
            </a:endParaRPr>
          </a:p>
          <a:p>
            <a:pPr algn="ctr">
              <a:buClr>
                <a:srgbClr val="F98E18"/>
              </a:buClr>
              <a:buFont typeface="Arial" pitchFamily="34" charset="0"/>
              <a:buNone/>
              <a:defRPr/>
            </a:pPr>
            <a:r>
              <a:rPr lang="en-US" dirty="0">
                <a:solidFill>
                  <a:srgbClr val="E1E1E1">
                    <a:lumMod val="75000"/>
                  </a:srgbClr>
                </a:solidFill>
                <a:latin typeface="Segoe"/>
              </a:rPr>
              <a:t>Microsoft Research</a:t>
            </a:r>
            <a:r>
              <a:rPr lang="en-US" dirty="0">
                <a:solidFill>
                  <a:srgbClr val="E1E1E1"/>
                </a:solidFill>
                <a:latin typeface="Segoe"/>
              </a:rPr>
              <a:t> | </a:t>
            </a:r>
            <a:r>
              <a:rPr lang="en-US" dirty="0" smtClean="0">
                <a:solidFill>
                  <a:srgbClr val="E1E1E1">
                    <a:lumMod val="75000"/>
                  </a:srgbClr>
                </a:solidFill>
                <a:latin typeface="Segoe"/>
              </a:rPr>
              <a:t>Connections</a:t>
            </a:r>
          </a:p>
          <a:p>
            <a:pPr algn="ctr">
              <a:buClr>
                <a:srgbClr val="F98E18"/>
              </a:buClr>
              <a:buFont typeface="Arial" pitchFamily="34" charset="0"/>
              <a:buNone/>
              <a:defRPr/>
            </a:pPr>
            <a:endParaRPr lang="en-US" dirty="0">
              <a:solidFill>
                <a:srgbClr val="E1E1E1">
                  <a:lumMod val="75000"/>
                </a:srgbClr>
              </a:solidFill>
              <a:latin typeface="Segoe"/>
            </a:endParaRPr>
          </a:p>
          <a:p>
            <a:pPr algn="ctr">
              <a:buClr>
                <a:srgbClr val="F98E18"/>
              </a:buClr>
              <a:buFont typeface="Arial" pitchFamily="34" charset="0"/>
              <a:buNone/>
              <a:defRPr/>
            </a:pPr>
            <a:r>
              <a:rPr lang="en-US" dirty="0" smtClean="0">
                <a:solidFill>
                  <a:srgbClr val="FFFFFF">
                    <a:lumMod val="50000"/>
                  </a:srgbClr>
                </a:solidFill>
                <a:latin typeface="Segoe"/>
                <a:hlinkClick r:id="rId2"/>
              </a:rPr>
              <a:t>ldirks@microsoft.com</a:t>
            </a:r>
            <a:r>
              <a:rPr lang="en-US" dirty="0">
                <a:solidFill>
                  <a:srgbClr val="FFFFFF">
                    <a:lumMod val="50000"/>
                  </a:srgbClr>
                </a:solidFill>
                <a:latin typeface="Segoe"/>
              </a:rPr>
              <a:t> </a:t>
            </a:r>
            <a:r>
              <a:rPr lang="en-US" sz="1400" dirty="0" smtClean="0">
                <a:solidFill>
                  <a:srgbClr val="AEAFB3"/>
                </a:solidFill>
                <a:latin typeface="Segoe"/>
              </a:rPr>
              <a:t>or</a:t>
            </a:r>
            <a:r>
              <a:rPr lang="en-US" dirty="0" smtClean="0">
                <a:solidFill>
                  <a:srgbClr val="E1E1E1"/>
                </a:solidFill>
                <a:latin typeface="Segoe"/>
              </a:rPr>
              <a:t> </a:t>
            </a:r>
            <a:r>
              <a:rPr lang="en-US" dirty="0" smtClean="0">
                <a:solidFill>
                  <a:srgbClr val="E1E1E1"/>
                </a:solidFill>
                <a:latin typeface="Segoe"/>
              </a:rPr>
              <a:t> </a:t>
            </a:r>
            <a:r>
              <a:rPr lang="en-US" dirty="0" smtClean="0">
                <a:solidFill>
                  <a:srgbClr val="5B5A5B"/>
                </a:solidFill>
                <a:latin typeface="Segoe"/>
                <a:hlinkClick r:id="rId3"/>
              </a:rPr>
              <a:t>scholar@microsoft.com</a:t>
            </a:r>
            <a:endParaRPr lang="en-US" dirty="0" smtClean="0">
              <a:solidFill>
                <a:srgbClr val="5B5A5B"/>
              </a:solidFill>
              <a:latin typeface="Segoe"/>
            </a:endParaRPr>
          </a:p>
          <a:p>
            <a:pPr algn="ctr">
              <a:buClr>
                <a:srgbClr val="F98E18"/>
              </a:buClr>
              <a:buFont typeface="Arial" pitchFamily="34" charset="0"/>
              <a:buNone/>
              <a:defRPr/>
            </a:pPr>
            <a:r>
              <a:rPr lang="en-US" dirty="0">
                <a:solidFill>
                  <a:srgbClr val="5B5A5B"/>
                </a:solidFill>
                <a:latin typeface="Segoe"/>
              </a:rPr>
              <a:t>URL – </a:t>
            </a:r>
            <a:r>
              <a:rPr lang="en-US" dirty="0">
                <a:solidFill>
                  <a:srgbClr val="5B5A5B"/>
                </a:solidFill>
                <a:latin typeface="Segoe"/>
                <a:hlinkClick r:id="rId4"/>
              </a:rPr>
              <a:t>http://www.microsoft.com/scholarlycomm/</a:t>
            </a:r>
            <a:endParaRPr lang="en-US" dirty="0">
              <a:solidFill>
                <a:srgbClr val="5B5A5B"/>
              </a:solidFill>
              <a:latin typeface="Segoe"/>
            </a:endParaRPr>
          </a:p>
          <a:p>
            <a:pPr algn="ctr">
              <a:buClr>
                <a:srgbClr val="F98E18"/>
              </a:buClr>
              <a:buFont typeface="Arial" pitchFamily="34" charset="0"/>
              <a:buNone/>
              <a:defRPr/>
            </a:pPr>
            <a:r>
              <a:rPr lang="en-US" dirty="0">
                <a:solidFill>
                  <a:srgbClr val="5B5A5B"/>
                </a:solidFill>
                <a:latin typeface="Segoe"/>
              </a:rPr>
              <a:t>Facebook: </a:t>
            </a:r>
            <a:r>
              <a:rPr lang="en-US" dirty="0">
                <a:solidFill>
                  <a:srgbClr val="5B5A5B"/>
                </a:solidFill>
                <a:latin typeface="Segoe"/>
                <a:hlinkClick r:id="rId5"/>
              </a:rPr>
              <a:t>Scholarly Communication at Microsoft </a:t>
            </a:r>
            <a:endParaRPr lang="en-US" dirty="0">
              <a:solidFill>
                <a:srgbClr val="5B5A5B"/>
              </a:solidFill>
              <a:latin typeface="Segoe"/>
            </a:endParaRPr>
          </a:p>
          <a:p>
            <a:pPr algn="ctr">
              <a:buClr>
                <a:srgbClr val="F98E18"/>
              </a:buClr>
              <a:buFont typeface="Arial" pitchFamily="34" charset="0"/>
              <a:buNone/>
              <a:defRPr/>
            </a:pPr>
            <a:endParaRPr lang="en-US" sz="2000" dirty="0" smtClean="0">
              <a:solidFill>
                <a:srgbClr val="5B5A5B"/>
              </a:solidFill>
              <a:latin typeface="Segoe"/>
            </a:endParaRPr>
          </a:p>
          <a:p>
            <a:pPr algn="ctr">
              <a:buClr>
                <a:srgbClr val="F98E18"/>
              </a:buClr>
              <a:buFont typeface="Arial" pitchFamily="34" charset="0"/>
              <a:buNone/>
              <a:defRPr/>
            </a:pPr>
            <a:endParaRPr lang="en-US" sz="2000" dirty="0">
              <a:solidFill>
                <a:srgbClr val="5B5A5B"/>
              </a:solidFill>
              <a:latin typeface="Segoe"/>
            </a:endParaRPr>
          </a:p>
          <a:p>
            <a:pPr algn="ctr">
              <a:buClr>
                <a:srgbClr val="F98E18"/>
              </a:buClr>
              <a:buFont typeface="Arial" pitchFamily="34" charset="0"/>
              <a:buNone/>
              <a:defRPr/>
            </a:pPr>
            <a:endParaRPr lang="en-US" sz="2000" dirty="0">
              <a:solidFill>
                <a:srgbClr val="5B5A5B"/>
              </a:solidFill>
              <a:latin typeface="Segoe"/>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2400" y="1253850"/>
            <a:ext cx="1219200" cy="1219200"/>
          </a:xfrm>
          <a:prstGeom prst="rect">
            <a:avLst/>
          </a:prstGeom>
        </p:spPr>
      </p:pic>
    </p:spTree>
    <p:extLst>
      <p:ext uri="{BB962C8B-B14F-4D97-AF65-F5344CB8AC3E}">
        <p14:creationId xmlns:p14="http://schemas.microsoft.com/office/powerpoint/2010/main" val="241500574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fp.silverfoxprod.com\Work\White_Whale\5-10358_Alyssa_Felda\MS_Templates_2011\SFP_Art\PNG\MRC_Logo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invGray">
          <a:xfrm>
            <a:off x="1941512" y="3109119"/>
            <a:ext cx="5260976" cy="639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01885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rotWithShape="1">
          <a:blip r:embed="rId2" cstate="print">
            <a:extLst>
              <a:ext uri="{28A0092B-C50C-407E-A947-70E740481C1C}">
                <a14:useLocalDpi xmlns:a14="http://schemas.microsoft.com/office/drawing/2010/main" val="0"/>
              </a:ext>
            </a:extLst>
          </a:blip>
          <a:srcRect t="8150" b="51700"/>
          <a:stretch/>
        </p:blipFill>
        <p:spPr>
          <a:xfrm>
            <a:off x="-152400" y="304800"/>
            <a:ext cx="9262014" cy="556260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251" y="5867400"/>
            <a:ext cx="16600488"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Rectangle 54"/>
          <p:cNvSpPr/>
          <p:nvPr/>
        </p:nvSpPr>
        <p:spPr>
          <a:xfrm>
            <a:off x="2895600" y="2514600"/>
            <a:ext cx="152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5751" y="2568253"/>
            <a:ext cx="1066801" cy="293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Rectangle 55"/>
          <p:cNvSpPr/>
          <p:nvPr/>
        </p:nvSpPr>
        <p:spPr>
          <a:xfrm>
            <a:off x="152400" y="2971800"/>
            <a:ext cx="1295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1220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643" y="1"/>
            <a:ext cx="9227957"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txBox="1">
            <a:spLocks/>
          </p:cNvSpPr>
          <p:nvPr/>
        </p:nvSpPr>
        <p:spPr>
          <a:xfrm>
            <a:off x="457200" y="4191000"/>
            <a:ext cx="8763000" cy="226298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t>MSR Academic Search </a:t>
            </a:r>
            <a:r>
              <a:rPr lang="en-US" dirty="0" smtClean="0"/>
              <a:t>data comes from open access repositories, publishers, and web crawls  </a:t>
            </a:r>
          </a:p>
          <a:p>
            <a:pPr lvl="1"/>
            <a:r>
              <a:rPr lang="en-US" dirty="0" smtClean="0"/>
              <a:t>Currently 27M papers across 14 domains</a:t>
            </a:r>
          </a:p>
          <a:p>
            <a:pPr lvl="2"/>
            <a:r>
              <a:rPr lang="en-US" dirty="0" smtClean="0"/>
              <a:t>100M papers in the queue, across 20+ domains</a:t>
            </a:r>
          </a:p>
          <a:p>
            <a:pPr lvl="1"/>
            <a:r>
              <a:rPr lang="en-US" dirty="0" smtClean="0"/>
              <a:t>More improvements to come…</a:t>
            </a:r>
          </a:p>
          <a:p>
            <a:endParaRPr lang="en-US" dirty="0"/>
          </a:p>
        </p:txBody>
      </p:sp>
    </p:spTree>
    <p:extLst>
      <p:ext uri="{BB962C8B-B14F-4D97-AF65-F5344CB8AC3E}">
        <p14:creationId xmlns:p14="http://schemas.microsoft.com/office/powerpoint/2010/main" val="3921307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MAS Architecture</a:t>
            </a:r>
            <a:endParaRPr lang="en-US" b="1" dirty="0"/>
          </a:p>
        </p:txBody>
      </p:sp>
      <p:graphicFrame>
        <p:nvGraphicFramePr>
          <p:cNvPr id="3" name="Diagram 2"/>
          <p:cNvGraphicFramePr/>
          <p:nvPr>
            <p:extLst>
              <p:ext uri="{D42A27DB-BD31-4B8C-83A1-F6EECF244321}">
                <p14:modId xmlns:p14="http://schemas.microsoft.com/office/powerpoint/2010/main" val="849068547"/>
              </p:ext>
            </p:extLst>
          </p:nvPr>
        </p:nvGraphicFramePr>
        <p:xfrm>
          <a:off x="1524000" y="2032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96927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06D2FF28-F038-450A-9F15-908EA01A3D4D}"/>
                                            </p:graphicEl>
                                          </p:spTgt>
                                        </p:tgtEl>
                                        <p:attrNameLst>
                                          <p:attrName>style.visibility</p:attrName>
                                        </p:attrNameLst>
                                      </p:cBhvr>
                                      <p:to>
                                        <p:strVal val="visible"/>
                                      </p:to>
                                    </p:set>
                                    <p:animEffect transition="in" filter="fade">
                                      <p:cBhvr>
                                        <p:cTn id="7" dur="500"/>
                                        <p:tgtEl>
                                          <p:spTgt spid="3">
                                            <p:graphicEl>
                                              <a:dgm id="{06D2FF28-F038-450A-9F15-908EA01A3D4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81ADFD60-EECC-4331-B798-317C98E76999}"/>
                                            </p:graphicEl>
                                          </p:spTgt>
                                        </p:tgtEl>
                                        <p:attrNameLst>
                                          <p:attrName>style.visibility</p:attrName>
                                        </p:attrNameLst>
                                      </p:cBhvr>
                                      <p:to>
                                        <p:strVal val="visible"/>
                                      </p:to>
                                    </p:set>
                                    <p:animEffect transition="in" filter="fade">
                                      <p:cBhvr>
                                        <p:cTn id="12" dur="500"/>
                                        <p:tgtEl>
                                          <p:spTgt spid="3">
                                            <p:graphicEl>
                                              <a:dgm id="{81ADFD60-EECC-4331-B798-317C98E7699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54CBF9A3-0E1F-479A-A8AE-6E05E5945036}"/>
                                            </p:graphicEl>
                                          </p:spTgt>
                                        </p:tgtEl>
                                        <p:attrNameLst>
                                          <p:attrName>style.visibility</p:attrName>
                                        </p:attrNameLst>
                                      </p:cBhvr>
                                      <p:to>
                                        <p:strVal val="visible"/>
                                      </p:to>
                                    </p:set>
                                    <p:animEffect transition="in" filter="fade">
                                      <p:cBhvr>
                                        <p:cTn id="17" dur="500"/>
                                        <p:tgtEl>
                                          <p:spTgt spid="3">
                                            <p:graphicEl>
                                              <a:dgm id="{54CBF9A3-0E1F-479A-A8AE-6E05E594503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E6C564FD-4783-44DA-93F5-E3686C3E26D2}"/>
                                            </p:graphicEl>
                                          </p:spTgt>
                                        </p:tgtEl>
                                        <p:attrNameLst>
                                          <p:attrName>style.visibility</p:attrName>
                                        </p:attrNameLst>
                                      </p:cBhvr>
                                      <p:to>
                                        <p:strVal val="visible"/>
                                      </p:to>
                                    </p:set>
                                    <p:animEffect transition="in" filter="fade">
                                      <p:cBhvr>
                                        <p:cTn id="22" dur="500"/>
                                        <p:tgtEl>
                                          <p:spTgt spid="3">
                                            <p:graphicEl>
                                              <a:dgm id="{E6C564FD-4783-44DA-93F5-E3686C3E26D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dgm id="{802AFA61-AD82-4C84-840B-14C3611FAC71}"/>
                                            </p:graphicEl>
                                          </p:spTgt>
                                        </p:tgtEl>
                                        <p:attrNameLst>
                                          <p:attrName>style.visibility</p:attrName>
                                        </p:attrNameLst>
                                      </p:cBhvr>
                                      <p:to>
                                        <p:strVal val="visible"/>
                                      </p:to>
                                    </p:set>
                                    <p:animEffect transition="in" filter="fade">
                                      <p:cBhvr>
                                        <p:cTn id="27" dur="500"/>
                                        <p:tgtEl>
                                          <p:spTgt spid="3">
                                            <p:graphicEl>
                                              <a:dgm id="{802AFA61-AD82-4C84-840B-14C3611FAC7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graphicEl>
                                              <a:dgm id="{F28882C3-7A9B-499F-A66C-20786FFF1905}"/>
                                            </p:graphicEl>
                                          </p:spTgt>
                                        </p:tgtEl>
                                        <p:attrNameLst>
                                          <p:attrName>style.visibility</p:attrName>
                                        </p:attrNameLst>
                                      </p:cBhvr>
                                      <p:to>
                                        <p:strVal val="visible"/>
                                      </p:to>
                                    </p:set>
                                    <p:animEffect transition="in" filter="fade">
                                      <p:cBhvr>
                                        <p:cTn id="32" dur="500"/>
                                        <p:tgtEl>
                                          <p:spTgt spid="3">
                                            <p:graphicEl>
                                              <a:dgm id="{F28882C3-7A9B-499F-A66C-20786FFF190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graphicEl>
                                              <a:dgm id="{51A15708-1748-464C-901C-9D816A9089AA}"/>
                                            </p:graphicEl>
                                          </p:spTgt>
                                        </p:tgtEl>
                                        <p:attrNameLst>
                                          <p:attrName>style.visibility</p:attrName>
                                        </p:attrNameLst>
                                      </p:cBhvr>
                                      <p:to>
                                        <p:strVal val="visible"/>
                                      </p:to>
                                    </p:set>
                                    <p:animEffect transition="in" filter="fade">
                                      <p:cBhvr>
                                        <p:cTn id="37" dur="500"/>
                                        <p:tgtEl>
                                          <p:spTgt spid="3">
                                            <p:graphicEl>
                                              <a:dgm id="{51A15708-1748-464C-901C-9D816A9089A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MAS Workflow</a:t>
            </a:r>
            <a:endParaRPr lang="en-US" b="1" dirty="0"/>
          </a:p>
        </p:txBody>
      </p:sp>
      <p:pic>
        <p:nvPicPr>
          <p:cNvPr id="3"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948" y="5045735"/>
            <a:ext cx="5834063" cy="1355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1" y="4368233"/>
            <a:ext cx="1053947" cy="563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801581"/>
            <a:ext cx="3048000" cy="164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1" y="1902485"/>
            <a:ext cx="2181892"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3893" y="1905320"/>
            <a:ext cx="2116865" cy="125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5090" y="2442430"/>
            <a:ext cx="2260111" cy="717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8307" y="4442299"/>
            <a:ext cx="2733675" cy="563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37280" y="3559835"/>
            <a:ext cx="2448920" cy="123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3601" y="4442299"/>
            <a:ext cx="976761" cy="835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4144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right)">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righ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Update Frequency</a:t>
            </a:r>
            <a:endParaRPr lang="en-US" b="1" dirty="0"/>
          </a:p>
        </p:txBody>
      </p:sp>
      <p:sp>
        <p:nvSpPr>
          <p:cNvPr id="3" name="Content Placeholder 2"/>
          <p:cNvSpPr>
            <a:spLocks noGrp="1"/>
          </p:cNvSpPr>
          <p:nvPr>
            <p:ph idx="1"/>
          </p:nvPr>
        </p:nvSpPr>
        <p:spPr/>
        <p:txBody>
          <a:bodyPr>
            <a:normAutofit fontScale="92500" lnSpcReduction="10000"/>
          </a:bodyPr>
          <a:lstStyle/>
          <a:p>
            <a:r>
              <a:rPr lang="en-US" b="1" dirty="0" smtClean="0"/>
              <a:t>48 hours</a:t>
            </a:r>
          </a:p>
          <a:p>
            <a:pPr lvl="1"/>
            <a:r>
              <a:rPr lang="en-US" dirty="0" smtClean="0"/>
              <a:t>Pipeline updates (new data, changes from users)</a:t>
            </a:r>
          </a:p>
          <a:p>
            <a:r>
              <a:rPr lang="en-US" b="1" dirty="0" smtClean="0"/>
              <a:t>Weekly</a:t>
            </a:r>
          </a:p>
          <a:p>
            <a:pPr lvl="1"/>
            <a:r>
              <a:rPr lang="en-US" dirty="0" smtClean="0"/>
              <a:t>New PDFs, updates from conferences, journals, urgent code changes</a:t>
            </a:r>
          </a:p>
          <a:p>
            <a:r>
              <a:rPr lang="en-US" b="1" dirty="0" smtClean="0"/>
              <a:t>Monthly</a:t>
            </a:r>
          </a:p>
          <a:p>
            <a:pPr lvl="1"/>
            <a:r>
              <a:rPr lang="en-US" dirty="0" smtClean="0"/>
              <a:t>Reference scans, </a:t>
            </a:r>
            <a:r>
              <a:rPr lang="en-US" dirty="0"/>
              <a:t>n</a:t>
            </a:r>
            <a:r>
              <a:rPr lang="en-US" dirty="0" smtClean="0"/>
              <a:t>ew data from publishers, homepage updates</a:t>
            </a:r>
          </a:p>
          <a:p>
            <a:r>
              <a:rPr lang="en-US" b="1" dirty="0" smtClean="0"/>
              <a:t>Every 3 Months</a:t>
            </a:r>
          </a:p>
          <a:p>
            <a:pPr lvl="1"/>
            <a:r>
              <a:rPr lang="en-US" dirty="0" smtClean="0"/>
              <a:t>New domain expansions, major features</a:t>
            </a:r>
          </a:p>
        </p:txBody>
      </p:sp>
    </p:spTree>
    <p:extLst>
      <p:ext uri="{BB962C8B-B14F-4D97-AF65-F5344CB8AC3E}">
        <p14:creationId xmlns:p14="http://schemas.microsoft.com/office/powerpoint/2010/main" val="14445547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Public API</a:t>
            </a:r>
            <a:endParaRPr lang="en-US" b="1" dirty="0"/>
          </a:p>
        </p:txBody>
      </p:sp>
      <p:sp>
        <p:nvSpPr>
          <p:cNvPr id="3" name="Content Placeholder 2"/>
          <p:cNvSpPr>
            <a:spLocks noGrp="1"/>
          </p:cNvSpPr>
          <p:nvPr>
            <p:ph idx="1"/>
          </p:nvPr>
        </p:nvSpPr>
        <p:spPr/>
        <p:txBody>
          <a:bodyPr>
            <a:normAutofit fontScale="92500" lnSpcReduction="20000"/>
          </a:bodyPr>
          <a:lstStyle/>
          <a:p>
            <a:r>
              <a:rPr lang="en-US" b="1" dirty="0" smtClean="0"/>
              <a:t>Application Programming Interface</a:t>
            </a:r>
          </a:p>
          <a:p>
            <a:pPr lvl="1"/>
            <a:r>
              <a:rPr lang="en-US" dirty="0" smtClean="0"/>
              <a:t>Supports queries against all academic entities and their basic info</a:t>
            </a:r>
          </a:p>
          <a:p>
            <a:pPr lvl="0"/>
            <a:r>
              <a:rPr lang="en-US" b="1" dirty="0" smtClean="0"/>
              <a:t>With the API,  you can</a:t>
            </a:r>
          </a:p>
          <a:p>
            <a:pPr lvl="1"/>
            <a:r>
              <a:rPr lang="en-US" dirty="0" smtClean="0"/>
              <a:t>Work with others to share info</a:t>
            </a:r>
          </a:p>
          <a:p>
            <a:pPr lvl="1"/>
            <a:r>
              <a:rPr lang="en-US" dirty="0"/>
              <a:t>H</a:t>
            </a:r>
            <a:r>
              <a:rPr lang="en-US" dirty="0" smtClean="0"/>
              <a:t>elp users to build useful clients</a:t>
            </a:r>
          </a:p>
          <a:p>
            <a:r>
              <a:rPr lang="en-US" b="1" dirty="0" smtClean="0"/>
              <a:t>All openly available to everyone</a:t>
            </a:r>
          </a:p>
          <a:p>
            <a:pPr lvl="1"/>
            <a:r>
              <a:rPr lang="en-US" dirty="0" smtClean="0"/>
              <a:t>Targeting the </a:t>
            </a:r>
            <a:r>
              <a:rPr lang="en-US" dirty="0" smtClean="0"/>
              <a:t>academic community</a:t>
            </a:r>
          </a:p>
          <a:p>
            <a:pPr lvl="1"/>
            <a:r>
              <a:rPr lang="en-US" dirty="0" smtClean="0"/>
              <a:t>API is available for </a:t>
            </a:r>
            <a:r>
              <a:rPr lang="en-US" dirty="0" smtClean="0">
                <a:solidFill>
                  <a:srgbClr val="FF0000"/>
                </a:solidFill>
              </a:rPr>
              <a:t>non-commercial use only</a:t>
            </a:r>
          </a:p>
          <a:p>
            <a:pPr lvl="1"/>
            <a:endParaRPr lang="en-US" dirty="0" smtClean="0">
              <a:solidFill>
                <a:srgbClr val="FF0000"/>
              </a:solidFill>
            </a:endParaRPr>
          </a:p>
          <a:p>
            <a:pPr marL="0" indent="0" algn="ctr">
              <a:buNone/>
            </a:pPr>
            <a:r>
              <a:rPr lang="en-US" sz="2200" dirty="0" smtClean="0"/>
              <a:t>API details at </a:t>
            </a:r>
            <a:r>
              <a:rPr lang="en-US" sz="2200" dirty="0" smtClean="0">
                <a:hlinkClick r:id="rId2"/>
              </a:rPr>
              <a:t>http://academic.research.microsoft.com/About/Help.htm#5</a:t>
            </a:r>
            <a:r>
              <a:rPr lang="en-US" sz="2200" dirty="0" smtClean="0"/>
              <a:t> </a:t>
            </a:r>
            <a:endParaRPr lang="en-US" sz="2200" dirty="0" smtClean="0"/>
          </a:p>
          <a:p>
            <a:endParaRPr lang="en-US" dirty="0"/>
          </a:p>
        </p:txBody>
      </p:sp>
    </p:spTree>
    <p:extLst>
      <p:ext uri="{BB962C8B-B14F-4D97-AF65-F5344CB8AC3E}">
        <p14:creationId xmlns:p14="http://schemas.microsoft.com/office/powerpoint/2010/main" val="3888223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2925"/>
            <a:ext cx="91440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0"/>
            <a:ext cx="6696075"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143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9862" y="152400"/>
            <a:ext cx="8364538" cy="609600"/>
          </a:xfrm>
        </p:spPr>
        <p:txBody>
          <a:bodyPr>
            <a:normAutofit fontScale="90000"/>
          </a:bodyPr>
          <a:lstStyle/>
          <a:p>
            <a:pPr algn="l"/>
            <a:r>
              <a:rPr lang="en-US" b="1" dirty="0" smtClean="0"/>
              <a:t>Windows Phone 7 </a:t>
            </a:r>
            <a:r>
              <a:rPr lang="en-US" dirty="0" smtClean="0"/>
              <a:t>– MAS Application</a:t>
            </a:r>
            <a:endParaRPr lang="en-US" dirty="0"/>
          </a:p>
        </p:txBody>
      </p:sp>
      <p:grpSp>
        <p:nvGrpSpPr>
          <p:cNvPr id="5" name="Group 4"/>
          <p:cNvGrpSpPr/>
          <p:nvPr/>
        </p:nvGrpSpPr>
        <p:grpSpPr>
          <a:xfrm>
            <a:off x="533400" y="990600"/>
            <a:ext cx="5410200" cy="5410200"/>
            <a:chOff x="533400" y="1143000"/>
            <a:chExt cx="5410200" cy="541020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54102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0846" y="1676400"/>
              <a:ext cx="2506562" cy="4169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4494" y="1523998"/>
            <a:ext cx="2506562" cy="4169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0846" y="1524000"/>
            <a:ext cx="2520209" cy="4169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8668" y="6412468"/>
            <a:ext cx="9091684" cy="369332"/>
          </a:xfrm>
          <a:prstGeom prst="rect">
            <a:avLst/>
          </a:prstGeom>
        </p:spPr>
        <p:txBody>
          <a:bodyPr wrap="square">
            <a:spAutoFit/>
          </a:bodyPr>
          <a:lstStyle/>
          <a:p>
            <a:pPr algn="ctr"/>
            <a:r>
              <a:rPr lang="en-US" dirty="0" smtClean="0">
                <a:latin typeface="Calibri" pitchFamily="34" charset="0"/>
                <a:cs typeface="Calibri" pitchFamily="34" charset="0"/>
              </a:rPr>
              <a:t>Available at </a:t>
            </a:r>
            <a:r>
              <a:rPr lang="en-US" dirty="0" smtClean="0">
                <a:latin typeface="Calibri" pitchFamily="34" charset="0"/>
                <a:cs typeface="Calibri" pitchFamily="34" charset="0"/>
                <a:hlinkClick r:id="rId6"/>
              </a:rPr>
              <a:t>http://windowsphone.com/s?appid=6662ae9f-869e-e011-986b-78e7d1fa76f8</a:t>
            </a:r>
            <a:r>
              <a:rPr lang="en-US" dirty="0" smtClean="0">
                <a:latin typeface="Calibri" pitchFamily="34" charset="0"/>
                <a:cs typeface="Calibri" pitchFamily="34" charset="0"/>
              </a:rPr>
              <a:t> </a:t>
            </a:r>
            <a:endParaRPr lang="en-US" dirty="0">
              <a:latin typeface="Calibri" pitchFamily="34" charset="0"/>
              <a:cs typeface="Calibri" pitchFamily="34" charset="0"/>
            </a:endParaRPr>
          </a:p>
        </p:txBody>
      </p:sp>
      <p:pic>
        <p:nvPicPr>
          <p:cNvPr id="1127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1523998"/>
            <a:ext cx="3166027" cy="26479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9195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fade">
                                      <p:cBhvr>
                                        <p:cTn id="12"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10358_MRC_4x3_Blue_Bullet_Template">
  <a:themeElements>
    <a:clrScheme name="MSRC_TEMPLATE">
      <a:dk1>
        <a:srgbClr val="292929"/>
      </a:dk1>
      <a:lt1>
        <a:srgbClr val="FFFFFF"/>
      </a:lt1>
      <a:dk2>
        <a:srgbClr val="AEAFB3"/>
      </a:dk2>
      <a:lt2>
        <a:srgbClr val="A5D8F5"/>
      </a:lt2>
      <a:accent1>
        <a:srgbClr val="D5D20B"/>
      </a:accent1>
      <a:accent2>
        <a:srgbClr val="5090CE"/>
      </a:accent2>
      <a:accent3>
        <a:srgbClr val="F47737"/>
      </a:accent3>
      <a:accent4>
        <a:srgbClr val="72C269"/>
      </a:accent4>
      <a:accent5>
        <a:srgbClr val="AEAFB3"/>
      </a:accent5>
      <a:accent6>
        <a:srgbClr val="7A4397"/>
      </a:accent6>
      <a:hlink>
        <a:srgbClr val="3F3F9B"/>
      </a:hlink>
      <a:folHlink>
        <a:srgbClr val="3F3F9B"/>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lnSpc>
            <a:spcPct val="90000"/>
          </a:lnSpc>
          <a:spcBef>
            <a:spcPct val="20000"/>
          </a:spcBef>
          <a:buClr>
            <a:srgbClr val="4E90CD"/>
          </a:buClr>
          <a:buSzPct val="120000"/>
          <a:defRPr sz="3200" dirty="0" err="1">
            <a:gradFill>
              <a:gsLst>
                <a:gs pos="0">
                  <a:schemeClr val="tx1"/>
                </a:gs>
                <a:gs pos="86000">
                  <a:schemeClr val="tx1"/>
                </a:gs>
              </a:gsLst>
              <a:lin ang="5400000" scaled="0"/>
            </a:gradFill>
            <a:latin typeface="Segoe UI Light"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1118</TotalTime>
  <Words>523</Words>
  <Application>Microsoft Office PowerPoint</Application>
  <PresentationFormat>On-screen Show (4:3)</PresentationFormat>
  <Paragraphs>73</Paragraphs>
  <Slides>18</Slides>
  <Notes>1</Notes>
  <HiddenSlides>4</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5-10358_MRC_4x3_Blue_Bullet_Template</vt:lpstr>
      <vt:lpstr>Microsoft Academic Search: An Overview and Future Directions</vt:lpstr>
      <vt:lpstr>PowerPoint Presentation</vt:lpstr>
      <vt:lpstr>PowerPoint Presentation</vt:lpstr>
      <vt:lpstr>MAS Architecture</vt:lpstr>
      <vt:lpstr>MAS Workflow</vt:lpstr>
      <vt:lpstr>Update Frequency</vt:lpstr>
      <vt:lpstr>Public API</vt:lpstr>
      <vt:lpstr>PowerPoint Presentation</vt:lpstr>
      <vt:lpstr>Windows Phone 7 – MAS Application</vt:lpstr>
      <vt:lpstr>PowerPoint Presentation</vt:lpstr>
      <vt:lpstr>PowerPoint Presentation</vt:lpstr>
      <vt:lpstr>PowerPoint Presentation</vt:lpstr>
      <vt:lpstr>PowerPoint Presentation</vt:lpstr>
      <vt:lpstr>PowerPoint Presentation</vt:lpstr>
      <vt:lpstr>PowerPoint Presentation</vt:lpstr>
      <vt:lpstr>Next up…</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Dirks</dc:creator>
  <cp:lastModifiedBy>Lee Dirks</cp:lastModifiedBy>
  <cp:revision>50</cp:revision>
  <dcterms:created xsi:type="dcterms:W3CDTF">2011-08-21T23:15:22Z</dcterms:created>
  <dcterms:modified xsi:type="dcterms:W3CDTF">2011-08-22T17:53:27Z</dcterms:modified>
</cp:coreProperties>
</file>