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56" r:id="rId5"/>
    <p:sldId id="369" r:id="rId6"/>
    <p:sldId id="400" r:id="rId7"/>
    <p:sldId id="336" r:id="rId8"/>
    <p:sldId id="395" r:id="rId9"/>
    <p:sldId id="403" r:id="rId10"/>
    <p:sldId id="392" r:id="rId11"/>
    <p:sldId id="398" r:id="rId12"/>
    <p:sldId id="381" r:id="rId13"/>
    <p:sldId id="406" r:id="rId14"/>
    <p:sldId id="390" r:id="rId15"/>
    <p:sldId id="396" r:id="rId16"/>
    <p:sldId id="405" r:id="rId17"/>
    <p:sldId id="404" r:id="rId18"/>
    <p:sldId id="408" r:id="rId19"/>
    <p:sldId id="391" r:id="rId20"/>
    <p:sldId id="399" r:id="rId21"/>
    <p:sldId id="401" r:id="rId22"/>
    <p:sldId id="393" r:id="rId23"/>
    <p:sldId id="402" r:id="rId24"/>
    <p:sldId id="407" r:id="rId25"/>
    <p:sldId id="394" r:id="rId26"/>
    <p:sldId id="358" r:id="rId27"/>
    <p:sldId id="384" r:id="rId28"/>
    <p:sldId id="327" r:id="rId29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ie Larkin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633" autoAdjust="0"/>
    <p:restoredTop sz="85690" autoAdjust="0"/>
  </p:normalViewPr>
  <p:slideViewPr>
    <p:cSldViewPr>
      <p:cViewPr>
        <p:scale>
          <a:sx n="85" d="100"/>
          <a:sy n="85" d="100"/>
        </p:scale>
        <p:origin x="-736" y="-14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496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2" y="-10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commentAuthors" Target="commentAuthors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828F67-CA18-3C47-8299-C2AC57349789}" type="doc">
      <dgm:prSet loTypeId="urn:microsoft.com/office/officeart/2009/layout/Reverse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0B8D8B-8B50-2C48-A31A-BB8DD0626B11}">
      <dgm:prSet/>
      <dgm:spPr/>
      <dgm:t>
        <a:bodyPr/>
        <a:lstStyle/>
        <a:p>
          <a:pPr rtl="0"/>
          <a:r>
            <a:rPr lang="en-US" b="1" dirty="0" smtClean="0"/>
            <a:t>Event</a:t>
          </a:r>
          <a:endParaRPr lang="en-US" dirty="0"/>
        </a:p>
      </dgm:t>
    </dgm:pt>
    <dgm:pt modelId="{1EA68193-088D-9B4D-B7AC-B5E30E1D1F7E}" type="parTrans" cxnId="{8F52EE14-7388-804C-8399-84051406ED9E}">
      <dgm:prSet/>
      <dgm:spPr/>
      <dgm:t>
        <a:bodyPr/>
        <a:lstStyle/>
        <a:p>
          <a:endParaRPr lang="en-US"/>
        </a:p>
      </dgm:t>
    </dgm:pt>
    <dgm:pt modelId="{AF6EBF48-54BC-AA46-806D-D1D914DF691F}" type="sibTrans" cxnId="{8F52EE14-7388-804C-8399-84051406ED9E}">
      <dgm:prSet/>
      <dgm:spPr/>
      <dgm:t>
        <a:bodyPr/>
        <a:lstStyle/>
        <a:p>
          <a:endParaRPr lang="en-US"/>
        </a:p>
      </dgm:t>
    </dgm:pt>
    <dgm:pt modelId="{EA37D9E5-204E-C04A-AADF-2FA6A95CE9A9}">
      <dgm:prSet/>
      <dgm:spPr/>
      <dgm:t>
        <a:bodyPr/>
        <a:lstStyle/>
        <a:p>
          <a:pPr rtl="0"/>
          <a:r>
            <a:rPr lang="en-US" dirty="0" smtClean="0"/>
            <a:t>Clarity about their niche</a:t>
          </a:r>
          <a:endParaRPr lang="en-US" dirty="0"/>
        </a:p>
      </dgm:t>
    </dgm:pt>
    <dgm:pt modelId="{50DCA221-870D-244E-B757-2267A1BCE537}">
      <dgm:prSet/>
      <dgm:spPr/>
      <dgm:t>
        <a:bodyPr/>
        <a:lstStyle/>
        <a:p>
          <a:pPr rtl="0"/>
          <a:r>
            <a:rPr lang="en-US" b="1" dirty="0" smtClean="0"/>
            <a:t>Need</a:t>
          </a:r>
          <a:endParaRPr lang="en-US" b="1" dirty="0"/>
        </a:p>
      </dgm:t>
    </dgm:pt>
    <dgm:pt modelId="{548D7899-E800-BC4B-8041-E56E18F24486}" type="sibTrans" cxnId="{E39F634A-5A9F-044B-9FD6-F76333111301}">
      <dgm:prSet/>
      <dgm:spPr/>
      <dgm:t>
        <a:bodyPr/>
        <a:lstStyle/>
        <a:p>
          <a:endParaRPr lang="en-US"/>
        </a:p>
      </dgm:t>
    </dgm:pt>
    <dgm:pt modelId="{2D8F0A64-7740-214B-9780-5A095D683977}" type="parTrans" cxnId="{E39F634A-5A9F-044B-9FD6-F76333111301}">
      <dgm:prSet/>
      <dgm:spPr/>
      <dgm:t>
        <a:bodyPr/>
        <a:lstStyle/>
        <a:p>
          <a:endParaRPr lang="en-US"/>
        </a:p>
      </dgm:t>
    </dgm:pt>
    <dgm:pt modelId="{AC7DB558-F627-A347-AF11-10DA8E594725}" type="sibTrans" cxnId="{E633FF36-6966-5F41-889F-4DE18ACE3C7D}">
      <dgm:prSet/>
      <dgm:spPr/>
      <dgm:t>
        <a:bodyPr/>
        <a:lstStyle/>
        <a:p>
          <a:endParaRPr lang="en-US"/>
        </a:p>
      </dgm:t>
    </dgm:pt>
    <dgm:pt modelId="{81D30973-763E-6B4E-8908-E09035C91B36}" type="parTrans" cxnId="{E633FF36-6966-5F41-889F-4DE18ACE3C7D}">
      <dgm:prSet/>
      <dgm:spPr/>
      <dgm:t>
        <a:bodyPr/>
        <a:lstStyle/>
        <a:p>
          <a:endParaRPr lang="en-US"/>
        </a:p>
      </dgm:t>
    </dgm:pt>
    <dgm:pt modelId="{A84AAA96-EADA-B443-95BD-C1D2FCCD8274}">
      <dgm:prSet/>
      <dgm:spPr/>
      <dgm:t>
        <a:bodyPr/>
        <a:lstStyle/>
        <a:p>
          <a:pPr rtl="0"/>
          <a:r>
            <a:rPr lang="en-US" dirty="0" smtClean="0"/>
            <a:t>Departments created </a:t>
          </a:r>
          <a:endParaRPr lang="en-US" dirty="0"/>
        </a:p>
      </dgm:t>
    </dgm:pt>
    <dgm:pt modelId="{23A3B880-23A8-9846-AEEE-1E91B072ADC8}" type="parTrans" cxnId="{415FB926-CC73-7E45-98F8-2929DED1B906}">
      <dgm:prSet/>
      <dgm:spPr/>
      <dgm:t>
        <a:bodyPr/>
        <a:lstStyle/>
        <a:p>
          <a:endParaRPr lang="en-US"/>
        </a:p>
      </dgm:t>
    </dgm:pt>
    <dgm:pt modelId="{3A1AB40E-E293-9F4D-B9DD-BF748577B7C4}" type="sibTrans" cxnId="{415FB926-CC73-7E45-98F8-2929DED1B906}">
      <dgm:prSet/>
      <dgm:spPr/>
      <dgm:t>
        <a:bodyPr/>
        <a:lstStyle/>
        <a:p>
          <a:endParaRPr lang="en-US"/>
        </a:p>
      </dgm:t>
    </dgm:pt>
    <dgm:pt modelId="{AA73D313-7F3E-2543-AB64-C8785DA97C7E}" type="pres">
      <dgm:prSet presAssocID="{6C828F67-CA18-3C47-8299-C2AC57349789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C78C84D-CF6E-7A48-9DBD-F7292E3290FE}" type="pres">
      <dgm:prSet presAssocID="{6C828F67-CA18-3C47-8299-C2AC57349789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AFB6B5-0A6C-DD43-9045-9B804A5CE0B2}" type="pres">
      <dgm:prSet presAssocID="{6C828F67-CA18-3C47-8299-C2AC57349789}" presName="LeftNode" presStyleLbl="bgImgPlace1" presStyleIdx="0" presStyleCnt="2">
        <dgm:presLayoutVars>
          <dgm:chMax val="2"/>
          <dgm:chPref val="2"/>
        </dgm:presLayoutVars>
      </dgm:prSet>
      <dgm:spPr/>
      <dgm:t>
        <a:bodyPr/>
        <a:lstStyle/>
        <a:p>
          <a:endParaRPr lang="en-US"/>
        </a:p>
      </dgm:t>
    </dgm:pt>
    <dgm:pt modelId="{D1665095-E071-A145-B2A8-01D93A1DAAA0}" type="pres">
      <dgm:prSet presAssocID="{6C828F67-CA18-3C47-8299-C2AC57349789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8AC0A9-0255-784F-AF3A-D82826C1BB6E}" type="pres">
      <dgm:prSet presAssocID="{6C828F67-CA18-3C47-8299-C2AC57349789}" presName="RightNode" presStyleLbl="bgImgPlace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9917D4C-CDB0-0D40-A547-BF3C06B18671}" type="pres">
      <dgm:prSet presAssocID="{6C828F67-CA18-3C47-8299-C2AC57349789}" presName="TopArrow" presStyleLbl="node1" presStyleIdx="0" presStyleCnt="2"/>
      <dgm:spPr/>
    </dgm:pt>
    <dgm:pt modelId="{68EC96E3-DFC3-F14A-AA01-55F52EA0AF46}" type="pres">
      <dgm:prSet presAssocID="{6C828F67-CA18-3C47-8299-C2AC57349789}" presName="BottomArrow" presStyleLbl="node1" presStyleIdx="1" presStyleCnt="2"/>
      <dgm:spPr/>
    </dgm:pt>
  </dgm:ptLst>
  <dgm:cxnLst>
    <dgm:cxn modelId="{62CD1B63-A86D-2742-B3BE-F67EFB379E7F}" type="presOf" srcId="{A84AAA96-EADA-B443-95BD-C1D2FCCD8274}" destId="{8C78C84D-CF6E-7A48-9DBD-F7292E3290FE}" srcOrd="0" destOrd="1" presId="urn:microsoft.com/office/officeart/2009/layout/ReverseList"/>
    <dgm:cxn modelId="{E39F634A-5A9F-044B-9FD6-F76333111301}" srcId="{6C828F67-CA18-3C47-8299-C2AC57349789}" destId="{50DCA221-870D-244E-B757-2267A1BCE537}" srcOrd="1" destOrd="0" parTransId="{2D8F0A64-7740-214B-9780-5A095D683977}" sibTransId="{548D7899-E800-BC4B-8041-E56E18F24486}"/>
    <dgm:cxn modelId="{415FB926-CC73-7E45-98F8-2929DED1B906}" srcId="{160B8D8B-8B50-2C48-A31A-BB8DD0626B11}" destId="{A84AAA96-EADA-B443-95BD-C1D2FCCD8274}" srcOrd="0" destOrd="0" parTransId="{23A3B880-23A8-9846-AEEE-1E91B072ADC8}" sibTransId="{3A1AB40E-E293-9F4D-B9DD-BF748577B7C4}"/>
    <dgm:cxn modelId="{2832FB16-6226-134A-A25C-F422F127A3EB}" type="presOf" srcId="{50DCA221-870D-244E-B757-2267A1BCE537}" destId="{D1665095-E071-A145-B2A8-01D93A1DAAA0}" srcOrd="0" destOrd="0" presId="urn:microsoft.com/office/officeart/2009/layout/ReverseList"/>
    <dgm:cxn modelId="{1D58E413-C3E8-6D44-8542-4C02D7C311D2}" type="presOf" srcId="{A84AAA96-EADA-B443-95BD-C1D2FCCD8274}" destId="{DEAFB6B5-0A6C-DD43-9045-9B804A5CE0B2}" srcOrd="1" destOrd="1" presId="urn:microsoft.com/office/officeart/2009/layout/ReverseList"/>
    <dgm:cxn modelId="{91CCCD8B-18A0-BC42-9A36-4289E6FBC9AA}" type="presOf" srcId="{EA37D9E5-204E-C04A-AADF-2FA6A95CE9A9}" destId="{F68AC0A9-0255-784F-AF3A-D82826C1BB6E}" srcOrd="1" destOrd="1" presId="urn:microsoft.com/office/officeart/2009/layout/ReverseList"/>
    <dgm:cxn modelId="{3B7D19F0-0E3B-BE43-A909-E7258765604C}" type="presOf" srcId="{EA37D9E5-204E-C04A-AADF-2FA6A95CE9A9}" destId="{D1665095-E071-A145-B2A8-01D93A1DAAA0}" srcOrd="0" destOrd="1" presId="urn:microsoft.com/office/officeart/2009/layout/ReverseList"/>
    <dgm:cxn modelId="{C75D86D0-DCF8-3548-8A8E-C0B21585A3AA}" type="presOf" srcId="{6C828F67-CA18-3C47-8299-C2AC57349789}" destId="{AA73D313-7F3E-2543-AB64-C8785DA97C7E}" srcOrd="0" destOrd="0" presId="urn:microsoft.com/office/officeart/2009/layout/ReverseList"/>
    <dgm:cxn modelId="{E633FF36-6966-5F41-889F-4DE18ACE3C7D}" srcId="{50DCA221-870D-244E-B757-2267A1BCE537}" destId="{EA37D9E5-204E-C04A-AADF-2FA6A95CE9A9}" srcOrd="0" destOrd="0" parTransId="{81D30973-763E-6B4E-8908-E09035C91B36}" sibTransId="{AC7DB558-F627-A347-AF11-10DA8E594725}"/>
    <dgm:cxn modelId="{059BE0F2-9716-0B4A-8019-D8C6DB66CDA5}" type="presOf" srcId="{50DCA221-870D-244E-B757-2267A1BCE537}" destId="{F68AC0A9-0255-784F-AF3A-D82826C1BB6E}" srcOrd="1" destOrd="0" presId="urn:microsoft.com/office/officeart/2009/layout/ReverseList"/>
    <dgm:cxn modelId="{2F323D6F-B51E-A248-934D-D87BCD7B1330}" type="presOf" srcId="{160B8D8B-8B50-2C48-A31A-BB8DD0626B11}" destId="{8C78C84D-CF6E-7A48-9DBD-F7292E3290FE}" srcOrd="0" destOrd="0" presId="urn:microsoft.com/office/officeart/2009/layout/ReverseList"/>
    <dgm:cxn modelId="{77FF58ED-5DAA-4F43-B791-5DE9941F0740}" type="presOf" srcId="{160B8D8B-8B50-2C48-A31A-BB8DD0626B11}" destId="{DEAFB6B5-0A6C-DD43-9045-9B804A5CE0B2}" srcOrd="1" destOrd="0" presId="urn:microsoft.com/office/officeart/2009/layout/ReverseList"/>
    <dgm:cxn modelId="{8F52EE14-7388-804C-8399-84051406ED9E}" srcId="{6C828F67-CA18-3C47-8299-C2AC57349789}" destId="{160B8D8B-8B50-2C48-A31A-BB8DD0626B11}" srcOrd="0" destOrd="0" parTransId="{1EA68193-088D-9B4D-B7AC-B5E30E1D1F7E}" sibTransId="{AF6EBF48-54BC-AA46-806D-D1D914DF691F}"/>
    <dgm:cxn modelId="{3D4C2B20-A6A1-FA42-9257-DABC159FA311}" type="presParOf" srcId="{AA73D313-7F3E-2543-AB64-C8785DA97C7E}" destId="{8C78C84D-CF6E-7A48-9DBD-F7292E3290FE}" srcOrd="0" destOrd="0" presId="urn:microsoft.com/office/officeart/2009/layout/ReverseList"/>
    <dgm:cxn modelId="{A57E3CEB-D620-5641-97EF-58CE3A618FB2}" type="presParOf" srcId="{AA73D313-7F3E-2543-AB64-C8785DA97C7E}" destId="{DEAFB6B5-0A6C-DD43-9045-9B804A5CE0B2}" srcOrd="1" destOrd="0" presId="urn:microsoft.com/office/officeart/2009/layout/ReverseList"/>
    <dgm:cxn modelId="{8B986873-2B97-3643-BE6B-F5ED715CDD7C}" type="presParOf" srcId="{AA73D313-7F3E-2543-AB64-C8785DA97C7E}" destId="{D1665095-E071-A145-B2A8-01D93A1DAAA0}" srcOrd="2" destOrd="0" presId="urn:microsoft.com/office/officeart/2009/layout/ReverseList"/>
    <dgm:cxn modelId="{13B51E48-B28C-714B-9536-9EE7645B6DB0}" type="presParOf" srcId="{AA73D313-7F3E-2543-AB64-C8785DA97C7E}" destId="{F68AC0A9-0255-784F-AF3A-D82826C1BB6E}" srcOrd="3" destOrd="0" presId="urn:microsoft.com/office/officeart/2009/layout/ReverseList"/>
    <dgm:cxn modelId="{9868653F-439C-EB47-AAD0-DBD33CDF53FF}" type="presParOf" srcId="{AA73D313-7F3E-2543-AB64-C8785DA97C7E}" destId="{59917D4C-CDB0-0D40-A547-BF3C06B18671}" srcOrd="4" destOrd="0" presId="urn:microsoft.com/office/officeart/2009/layout/ReverseList"/>
    <dgm:cxn modelId="{66DF8ECC-0D05-7F4E-930F-FECC03286EF7}" type="presParOf" srcId="{AA73D313-7F3E-2543-AB64-C8785DA97C7E}" destId="{68EC96E3-DFC3-F14A-AA01-55F52EA0AF46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C828F67-CA18-3C47-8299-C2AC57349789}" type="doc">
      <dgm:prSet loTypeId="urn:microsoft.com/office/officeart/2009/layout/Reverse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0B8D8B-8B50-2C48-A31A-BB8DD0626B11}">
      <dgm:prSet/>
      <dgm:spPr/>
      <dgm:t>
        <a:bodyPr/>
        <a:lstStyle/>
        <a:p>
          <a:pPr rtl="0"/>
          <a:r>
            <a:rPr lang="en-US" b="1" dirty="0" smtClean="0"/>
            <a:t>Event</a:t>
          </a:r>
          <a:endParaRPr lang="en-US" dirty="0"/>
        </a:p>
      </dgm:t>
    </dgm:pt>
    <dgm:pt modelId="{1EA68193-088D-9B4D-B7AC-B5E30E1D1F7E}" type="parTrans" cxnId="{8F52EE14-7388-804C-8399-84051406ED9E}">
      <dgm:prSet/>
      <dgm:spPr/>
      <dgm:t>
        <a:bodyPr/>
        <a:lstStyle/>
        <a:p>
          <a:endParaRPr lang="en-US"/>
        </a:p>
      </dgm:t>
    </dgm:pt>
    <dgm:pt modelId="{AF6EBF48-54BC-AA46-806D-D1D914DF691F}" type="sibTrans" cxnId="{8F52EE14-7388-804C-8399-84051406ED9E}">
      <dgm:prSet/>
      <dgm:spPr/>
      <dgm:t>
        <a:bodyPr/>
        <a:lstStyle/>
        <a:p>
          <a:endParaRPr lang="en-US"/>
        </a:p>
      </dgm:t>
    </dgm:pt>
    <dgm:pt modelId="{50DCA221-870D-244E-B757-2267A1BCE537}">
      <dgm:prSet/>
      <dgm:spPr/>
      <dgm:t>
        <a:bodyPr/>
        <a:lstStyle/>
        <a:p>
          <a:pPr rtl="0"/>
          <a:r>
            <a:rPr lang="en-US" b="1" dirty="0" smtClean="0"/>
            <a:t>Need</a:t>
          </a:r>
          <a:endParaRPr lang="en-US" b="1" dirty="0"/>
        </a:p>
      </dgm:t>
    </dgm:pt>
    <dgm:pt modelId="{548D7899-E800-BC4B-8041-E56E18F24486}" type="sibTrans" cxnId="{E39F634A-5A9F-044B-9FD6-F76333111301}">
      <dgm:prSet/>
      <dgm:spPr/>
      <dgm:t>
        <a:bodyPr/>
        <a:lstStyle/>
        <a:p>
          <a:endParaRPr lang="en-US"/>
        </a:p>
      </dgm:t>
    </dgm:pt>
    <dgm:pt modelId="{2D8F0A64-7740-214B-9780-5A095D683977}" type="parTrans" cxnId="{E39F634A-5A9F-044B-9FD6-F76333111301}">
      <dgm:prSet/>
      <dgm:spPr/>
      <dgm:t>
        <a:bodyPr/>
        <a:lstStyle/>
        <a:p>
          <a:endParaRPr lang="en-US"/>
        </a:p>
      </dgm:t>
    </dgm:pt>
    <dgm:pt modelId="{A84AAA96-EADA-B443-95BD-C1D2FCCD8274}">
      <dgm:prSet/>
      <dgm:spPr/>
      <dgm:t>
        <a:bodyPr/>
        <a:lstStyle/>
        <a:p>
          <a:pPr rtl="0"/>
          <a:r>
            <a:rPr lang="en-US" dirty="0" smtClean="0"/>
            <a:t>Increased funding (BD2K)</a:t>
          </a:r>
          <a:endParaRPr lang="en-US" dirty="0"/>
        </a:p>
      </dgm:t>
    </dgm:pt>
    <dgm:pt modelId="{23A3B880-23A8-9846-AEEE-1E91B072ADC8}" type="parTrans" cxnId="{415FB926-CC73-7E45-98F8-2929DED1B906}">
      <dgm:prSet/>
      <dgm:spPr/>
      <dgm:t>
        <a:bodyPr/>
        <a:lstStyle/>
        <a:p>
          <a:endParaRPr lang="en-US"/>
        </a:p>
      </dgm:t>
    </dgm:pt>
    <dgm:pt modelId="{3A1AB40E-E293-9F4D-B9DD-BF748577B7C4}" type="sibTrans" cxnId="{415FB926-CC73-7E45-98F8-2929DED1B906}">
      <dgm:prSet/>
      <dgm:spPr/>
      <dgm:t>
        <a:bodyPr/>
        <a:lstStyle/>
        <a:p>
          <a:endParaRPr lang="en-US"/>
        </a:p>
      </dgm:t>
    </dgm:pt>
    <dgm:pt modelId="{EA37D9E5-204E-C04A-AADF-2FA6A95CE9A9}">
      <dgm:prSet/>
      <dgm:spPr/>
      <dgm:t>
        <a:bodyPr/>
        <a:lstStyle/>
        <a:p>
          <a:pPr rtl="0"/>
          <a:r>
            <a:rPr lang="en-US" dirty="0" smtClean="0"/>
            <a:t>Continued leadership</a:t>
          </a:r>
          <a:endParaRPr lang="en-US" dirty="0"/>
        </a:p>
      </dgm:t>
    </dgm:pt>
    <dgm:pt modelId="{AC7DB558-F627-A347-AF11-10DA8E594725}" type="sibTrans" cxnId="{E633FF36-6966-5F41-889F-4DE18ACE3C7D}">
      <dgm:prSet/>
      <dgm:spPr/>
      <dgm:t>
        <a:bodyPr/>
        <a:lstStyle/>
        <a:p>
          <a:endParaRPr lang="en-US"/>
        </a:p>
      </dgm:t>
    </dgm:pt>
    <dgm:pt modelId="{81D30973-763E-6B4E-8908-E09035C91B36}" type="parTrans" cxnId="{E633FF36-6966-5F41-889F-4DE18ACE3C7D}">
      <dgm:prSet/>
      <dgm:spPr/>
      <dgm:t>
        <a:bodyPr/>
        <a:lstStyle/>
        <a:p>
          <a:endParaRPr lang="en-US"/>
        </a:p>
      </dgm:t>
    </dgm:pt>
    <dgm:pt modelId="{9ABC70C0-B61E-874A-9AA9-33C0B390A8EA}">
      <dgm:prSet/>
      <dgm:spPr/>
      <dgm:t>
        <a:bodyPr/>
        <a:lstStyle/>
        <a:p>
          <a:pPr rtl="0"/>
          <a:r>
            <a:rPr lang="en-US" dirty="0" smtClean="0"/>
            <a:t>Community of funders</a:t>
          </a:r>
          <a:endParaRPr lang="en-US" dirty="0"/>
        </a:p>
      </dgm:t>
    </dgm:pt>
    <dgm:pt modelId="{9F78AC5E-CCB6-1446-914C-72CDE1635130}" type="parTrans" cxnId="{309D6CD7-F3B7-DE41-9B10-53D41775F3AF}">
      <dgm:prSet/>
      <dgm:spPr/>
      <dgm:t>
        <a:bodyPr/>
        <a:lstStyle/>
        <a:p>
          <a:endParaRPr lang="en-US"/>
        </a:p>
      </dgm:t>
    </dgm:pt>
    <dgm:pt modelId="{20284B08-C213-4F41-A729-DCC62E27730A}" type="sibTrans" cxnId="{309D6CD7-F3B7-DE41-9B10-53D41775F3AF}">
      <dgm:prSet/>
      <dgm:spPr/>
      <dgm:t>
        <a:bodyPr/>
        <a:lstStyle/>
        <a:p>
          <a:endParaRPr lang="en-US"/>
        </a:p>
      </dgm:t>
    </dgm:pt>
    <dgm:pt modelId="{50D56708-78E5-9E4A-92B6-656A76B61000}">
      <dgm:prSet/>
      <dgm:spPr/>
      <dgm:t>
        <a:bodyPr/>
        <a:lstStyle/>
        <a:p>
          <a:pPr rtl="0"/>
          <a:r>
            <a:rPr lang="en-US" dirty="0" smtClean="0"/>
            <a:t>Community within NIH</a:t>
          </a:r>
          <a:endParaRPr lang="en-US" dirty="0"/>
        </a:p>
      </dgm:t>
    </dgm:pt>
    <dgm:pt modelId="{DA286691-4C2E-B444-8FD3-20F4114DAD12}" type="parTrans" cxnId="{00DC7222-29FD-2F4B-9743-21EF2478B05C}">
      <dgm:prSet/>
      <dgm:spPr/>
      <dgm:t>
        <a:bodyPr/>
        <a:lstStyle/>
        <a:p>
          <a:endParaRPr lang="en-US"/>
        </a:p>
      </dgm:t>
    </dgm:pt>
    <dgm:pt modelId="{71F7E337-BC5B-D645-91F5-168D91CEA9D2}" type="sibTrans" cxnId="{00DC7222-29FD-2F4B-9743-21EF2478B05C}">
      <dgm:prSet/>
      <dgm:spPr/>
      <dgm:t>
        <a:bodyPr/>
        <a:lstStyle/>
        <a:p>
          <a:endParaRPr lang="en-US"/>
        </a:p>
      </dgm:t>
    </dgm:pt>
    <dgm:pt modelId="{2475F09F-71D4-BB46-8580-E24121DB041B}">
      <dgm:prSet/>
      <dgm:spPr/>
      <dgm:t>
        <a:bodyPr/>
        <a:lstStyle/>
        <a:p>
          <a:pPr rtl="0"/>
          <a:r>
            <a:rPr lang="en-US" dirty="0" smtClean="0"/>
            <a:t>Integration of DS within ICs  </a:t>
          </a:r>
          <a:endParaRPr lang="en-US" dirty="0"/>
        </a:p>
      </dgm:t>
    </dgm:pt>
    <dgm:pt modelId="{083F792A-A5C2-5345-A050-20F101FA49D1}" type="parTrans" cxnId="{FDFE24C6-F777-3D4A-B5C3-6060864F7040}">
      <dgm:prSet/>
      <dgm:spPr/>
      <dgm:t>
        <a:bodyPr/>
        <a:lstStyle/>
        <a:p>
          <a:endParaRPr lang="en-US"/>
        </a:p>
      </dgm:t>
    </dgm:pt>
    <dgm:pt modelId="{77864BEA-8BDE-2847-BE7A-7F8A834A8230}" type="sibTrans" cxnId="{FDFE24C6-F777-3D4A-B5C3-6060864F7040}">
      <dgm:prSet/>
      <dgm:spPr/>
      <dgm:t>
        <a:bodyPr/>
        <a:lstStyle/>
        <a:p>
          <a:endParaRPr lang="en-US"/>
        </a:p>
      </dgm:t>
    </dgm:pt>
    <dgm:pt modelId="{AA73D313-7F3E-2543-AB64-C8785DA97C7E}" type="pres">
      <dgm:prSet presAssocID="{6C828F67-CA18-3C47-8299-C2AC57349789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C78C84D-CF6E-7A48-9DBD-F7292E3290FE}" type="pres">
      <dgm:prSet presAssocID="{6C828F67-CA18-3C47-8299-C2AC57349789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AFB6B5-0A6C-DD43-9045-9B804A5CE0B2}" type="pres">
      <dgm:prSet presAssocID="{6C828F67-CA18-3C47-8299-C2AC57349789}" presName="LeftNode" presStyleLbl="bgImgPlace1" presStyleIdx="0" presStyleCnt="2">
        <dgm:presLayoutVars>
          <dgm:chMax val="2"/>
          <dgm:chPref val="2"/>
        </dgm:presLayoutVars>
      </dgm:prSet>
      <dgm:spPr/>
      <dgm:t>
        <a:bodyPr/>
        <a:lstStyle/>
        <a:p>
          <a:endParaRPr lang="en-US"/>
        </a:p>
      </dgm:t>
    </dgm:pt>
    <dgm:pt modelId="{D1665095-E071-A145-B2A8-01D93A1DAAA0}" type="pres">
      <dgm:prSet presAssocID="{6C828F67-CA18-3C47-8299-C2AC57349789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8AC0A9-0255-784F-AF3A-D82826C1BB6E}" type="pres">
      <dgm:prSet presAssocID="{6C828F67-CA18-3C47-8299-C2AC57349789}" presName="RightNode" presStyleLbl="bgImgPlace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9917D4C-CDB0-0D40-A547-BF3C06B18671}" type="pres">
      <dgm:prSet presAssocID="{6C828F67-CA18-3C47-8299-C2AC57349789}" presName="TopArrow" presStyleLbl="node1" presStyleIdx="0" presStyleCnt="2"/>
      <dgm:spPr/>
    </dgm:pt>
    <dgm:pt modelId="{68EC96E3-DFC3-F14A-AA01-55F52EA0AF46}" type="pres">
      <dgm:prSet presAssocID="{6C828F67-CA18-3C47-8299-C2AC57349789}" presName="BottomArrow" presStyleLbl="node1" presStyleIdx="1" presStyleCnt="2"/>
      <dgm:spPr/>
    </dgm:pt>
  </dgm:ptLst>
  <dgm:cxnLst>
    <dgm:cxn modelId="{223E019C-747E-9C4D-B7C6-C34BE9C08E33}" type="presOf" srcId="{A84AAA96-EADA-B443-95BD-C1D2FCCD8274}" destId="{DEAFB6B5-0A6C-DD43-9045-9B804A5CE0B2}" srcOrd="1" destOrd="1" presId="urn:microsoft.com/office/officeart/2009/layout/ReverseList"/>
    <dgm:cxn modelId="{FD1809E3-97B2-354C-BAC5-12C8B59C9C70}" type="presOf" srcId="{6C828F67-CA18-3C47-8299-C2AC57349789}" destId="{AA73D313-7F3E-2543-AB64-C8785DA97C7E}" srcOrd="0" destOrd="0" presId="urn:microsoft.com/office/officeart/2009/layout/ReverseList"/>
    <dgm:cxn modelId="{415FB926-CC73-7E45-98F8-2929DED1B906}" srcId="{160B8D8B-8B50-2C48-A31A-BB8DD0626B11}" destId="{A84AAA96-EADA-B443-95BD-C1D2FCCD8274}" srcOrd="0" destOrd="0" parTransId="{23A3B880-23A8-9846-AEEE-1E91B072ADC8}" sibTransId="{3A1AB40E-E293-9F4D-B9DD-BF748577B7C4}"/>
    <dgm:cxn modelId="{688401DF-58CC-1948-8079-0D2C9A518A92}" type="presOf" srcId="{9ABC70C0-B61E-874A-9AA9-33C0B390A8EA}" destId="{8C78C84D-CF6E-7A48-9DBD-F7292E3290FE}" srcOrd="0" destOrd="2" presId="urn:microsoft.com/office/officeart/2009/layout/ReverseList"/>
    <dgm:cxn modelId="{55EEEFFD-2667-EA4E-9AFC-433ACCCA05A2}" type="presOf" srcId="{50D56708-78E5-9E4A-92B6-656A76B61000}" destId="{8C78C84D-CF6E-7A48-9DBD-F7292E3290FE}" srcOrd="0" destOrd="3" presId="urn:microsoft.com/office/officeart/2009/layout/ReverseList"/>
    <dgm:cxn modelId="{28D3152A-FEA5-604F-9264-2BE7365565CC}" type="presOf" srcId="{160B8D8B-8B50-2C48-A31A-BB8DD0626B11}" destId="{8C78C84D-CF6E-7A48-9DBD-F7292E3290FE}" srcOrd="0" destOrd="0" presId="urn:microsoft.com/office/officeart/2009/layout/ReverseList"/>
    <dgm:cxn modelId="{E633FF36-6966-5F41-889F-4DE18ACE3C7D}" srcId="{50DCA221-870D-244E-B757-2267A1BCE537}" destId="{EA37D9E5-204E-C04A-AADF-2FA6A95CE9A9}" srcOrd="0" destOrd="0" parTransId="{81D30973-763E-6B4E-8908-E09035C91B36}" sibTransId="{AC7DB558-F627-A347-AF11-10DA8E594725}"/>
    <dgm:cxn modelId="{8F52EE14-7388-804C-8399-84051406ED9E}" srcId="{6C828F67-CA18-3C47-8299-C2AC57349789}" destId="{160B8D8B-8B50-2C48-A31A-BB8DD0626B11}" srcOrd="0" destOrd="0" parTransId="{1EA68193-088D-9B4D-B7AC-B5E30E1D1F7E}" sibTransId="{AF6EBF48-54BC-AA46-806D-D1D914DF691F}"/>
    <dgm:cxn modelId="{267BD500-DF8B-144E-BDBC-56E6E219E1CC}" type="presOf" srcId="{50D56708-78E5-9E4A-92B6-656A76B61000}" destId="{DEAFB6B5-0A6C-DD43-9045-9B804A5CE0B2}" srcOrd="1" destOrd="3" presId="urn:microsoft.com/office/officeart/2009/layout/ReverseList"/>
    <dgm:cxn modelId="{FDFE24C6-F777-3D4A-B5C3-6060864F7040}" srcId="{50DCA221-870D-244E-B757-2267A1BCE537}" destId="{2475F09F-71D4-BB46-8580-E24121DB041B}" srcOrd="1" destOrd="0" parTransId="{083F792A-A5C2-5345-A050-20F101FA49D1}" sibTransId="{77864BEA-8BDE-2847-BE7A-7F8A834A8230}"/>
    <dgm:cxn modelId="{247F3ADD-3DCA-5B4B-B379-9EE163BD3836}" type="presOf" srcId="{160B8D8B-8B50-2C48-A31A-BB8DD0626B11}" destId="{DEAFB6B5-0A6C-DD43-9045-9B804A5CE0B2}" srcOrd="1" destOrd="0" presId="urn:microsoft.com/office/officeart/2009/layout/ReverseList"/>
    <dgm:cxn modelId="{75C1E150-054F-4F41-9CC2-E195A14BCA9C}" type="presOf" srcId="{EA37D9E5-204E-C04A-AADF-2FA6A95CE9A9}" destId="{D1665095-E071-A145-B2A8-01D93A1DAAA0}" srcOrd="0" destOrd="1" presId="urn:microsoft.com/office/officeart/2009/layout/ReverseList"/>
    <dgm:cxn modelId="{E7C6FBFA-946F-934B-AF79-9746BFE69CB7}" type="presOf" srcId="{2475F09F-71D4-BB46-8580-E24121DB041B}" destId="{F68AC0A9-0255-784F-AF3A-D82826C1BB6E}" srcOrd="1" destOrd="2" presId="urn:microsoft.com/office/officeart/2009/layout/ReverseList"/>
    <dgm:cxn modelId="{7E94CA47-10B7-6E49-A104-64BCC3972744}" type="presOf" srcId="{50DCA221-870D-244E-B757-2267A1BCE537}" destId="{D1665095-E071-A145-B2A8-01D93A1DAAA0}" srcOrd="0" destOrd="0" presId="urn:microsoft.com/office/officeart/2009/layout/ReverseList"/>
    <dgm:cxn modelId="{309D6CD7-F3B7-DE41-9B10-53D41775F3AF}" srcId="{160B8D8B-8B50-2C48-A31A-BB8DD0626B11}" destId="{9ABC70C0-B61E-874A-9AA9-33C0B390A8EA}" srcOrd="1" destOrd="0" parTransId="{9F78AC5E-CCB6-1446-914C-72CDE1635130}" sibTransId="{20284B08-C213-4F41-A729-DCC62E27730A}"/>
    <dgm:cxn modelId="{E39F634A-5A9F-044B-9FD6-F76333111301}" srcId="{6C828F67-CA18-3C47-8299-C2AC57349789}" destId="{50DCA221-870D-244E-B757-2267A1BCE537}" srcOrd="1" destOrd="0" parTransId="{2D8F0A64-7740-214B-9780-5A095D683977}" sibTransId="{548D7899-E800-BC4B-8041-E56E18F24486}"/>
    <dgm:cxn modelId="{AE54614C-0C30-7A40-81B4-E098B220BD4C}" type="presOf" srcId="{EA37D9E5-204E-C04A-AADF-2FA6A95CE9A9}" destId="{F68AC0A9-0255-784F-AF3A-D82826C1BB6E}" srcOrd="1" destOrd="1" presId="urn:microsoft.com/office/officeart/2009/layout/ReverseList"/>
    <dgm:cxn modelId="{576710DA-6A8C-9949-B4FB-641F450EA6D2}" type="presOf" srcId="{A84AAA96-EADA-B443-95BD-C1D2FCCD8274}" destId="{8C78C84D-CF6E-7A48-9DBD-F7292E3290FE}" srcOrd="0" destOrd="1" presId="urn:microsoft.com/office/officeart/2009/layout/ReverseList"/>
    <dgm:cxn modelId="{FD7F90CE-A824-9E48-8615-0F7A3825F663}" type="presOf" srcId="{2475F09F-71D4-BB46-8580-E24121DB041B}" destId="{D1665095-E071-A145-B2A8-01D93A1DAAA0}" srcOrd="0" destOrd="2" presId="urn:microsoft.com/office/officeart/2009/layout/ReverseList"/>
    <dgm:cxn modelId="{47052B9B-2504-7547-B977-06EE566744BF}" type="presOf" srcId="{50DCA221-870D-244E-B757-2267A1BCE537}" destId="{F68AC0A9-0255-784F-AF3A-D82826C1BB6E}" srcOrd="1" destOrd="0" presId="urn:microsoft.com/office/officeart/2009/layout/ReverseList"/>
    <dgm:cxn modelId="{00DC7222-29FD-2F4B-9743-21EF2478B05C}" srcId="{160B8D8B-8B50-2C48-A31A-BB8DD0626B11}" destId="{50D56708-78E5-9E4A-92B6-656A76B61000}" srcOrd="2" destOrd="0" parTransId="{DA286691-4C2E-B444-8FD3-20F4114DAD12}" sibTransId="{71F7E337-BC5B-D645-91F5-168D91CEA9D2}"/>
    <dgm:cxn modelId="{60F22251-DE09-F14D-B345-81843C3AB175}" type="presOf" srcId="{9ABC70C0-B61E-874A-9AA9-33C0B390A8EA}" destId="{DEAFB6B5-0A6C-DD43-9045-9B804A5CE0B2}" srcOrd="1" destOrd="2" presId="urn:microsoft.com/office/officeart/2009/layout/ReverseList"/>
    <dgm:cxn modelId="{DBB9BAED-255D-B343-80D7-1C70833B105F}" type="presParOf" srcId="{AA73D313-7F3E-2543-AB64-C8785DA97C7E}" destId="{8C78C84D-CF6E-7A48-9DBD-F7292E3290FE}" srcOrd="0" destOrd="0" presId="urn:microsoft.com/office/officeart/2009/layout/ReverseList"/>
    <dgm:cxn modelId="{9B30416D-9FF9-1D44-B2C8-207F4C2BFB3A}" type="presParOf" srcId="{AA73D313-7F3E-2543-AB64-C8785DA97C7E}" destId="{DEAFB6B5-0A6C-DD43-9045-9B804A5CE0B2}" srcOrd="1" destOrd="0" presId="urn:microsoft.com/office/officeart/2009/layout/ReverseList"/>
    <dgm:cxn modelId="{C6CEF41F-66F1-D84D-9F6A-DB5A2B573553}" type="presParOf" srcId="{AA73D313-7F3E-2543-AB64-C8785DA97C7E}" destId="{D1665095-E071-A145-B2A8-01D93A1DAAA0}" srcOrd="2" destOrd="0" presId="urn:microsoft.com/office/officeart/2009/layout/ReverseList"/>
    <dgm:cxn modelId="{881AFEB6-B88A-9141-A246-DBFC7D44688B}" type="presParOf" srcId="{AA73D313-7F3E-2543-AB64-C8785DA97C7E}" destId="{F68AC0A9-0255-784F-AF3A-D82826C1BB6E}" srcOrd="3" destOrd="0" presId="urn:microsoft.com/office/officeart/2009/layout/ReverseList"/>
    <dgm:cxn modelId="{A9CD43DB-24FE-1440-81F1-F6A1E6B153EB}" type="presParOf" srcId="{AA73D313-7F3E-2543-AB64-C8785DA97C7E}" destId="{59917D4C-CDB0-0D40-A547-BF3C06B18671}" srcOrd="4" destOrd="0" presId="urn:microsoft.com/office/officeart/2009/layout/ReverseList"/>
    <dgm:cxn modelId="{3C096EB3-B9D0-BC4F-BB54-82A642167179}" type="presParOf" srcId="{AA73D313-7F3E-2543-AB64-C8785DA97C7E}" destId="{68EC96E3-DFC3-F14A-AA01-55F52EA0AF46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828F67-CA18-3C47-8299-C2AC57349789}" type="doc">
      <dgm:prSet loTypeId="urn:microsoft.com/office/officeart/2009/layout/Reverse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0B8D8B-8B50-2C48-A31A-BB8DD0626B11}">
      <dgm:prSet/>
      <dgm:spPr/>
      <dgm:t>
        <a:bodyPr/>
        <a:lstStyle/>
        <a:p>
          <a:pPr rtl="0"/>
          <a:r>
            <a:rPr lang="en-US" b="1" dirty="0" smtClean="0"/>
            <a:t>Event</a:t>
          </a:r>
          <a:endParaRPr lang="en-US" dirty="0"/>
        </a:p>
      </dgm:t>
    </dgm:pt>
    <dgm:pt modelId="{1EA68193-088D-9B4D-B7AC-B5E30E1D1F7E}" type="parTrans" cxnId="{8F52EE14-7388-804C-8399-84051406ED9E}">
      <dgm:prSet/>
      <dgm:spPr/>
      <dgm:t>
        <a:bodyPr/>
        <a:lstStyle/>
        <a:p>
          <a:endParaRPr lang="en-US"/>
        </a:p>
      </dgm:t>
    </dgm:pt>
    <dgm:pt modelId="{AF6EBF48-54BC-AA46-806D-D1D914DF691F}" type="sibTrans" cxnId="{8F52EE14-7388-804C-8399-84051406ED9E}">
      <dgm:prSet/>
      <dgm:spPr/>
      <dgm:t>
        <a:bodyPr/>
        <a:lstStyle/>
        <a:p>
          <a:endParaRPr lang="en-US"/>
        </a:p>
      </dgm:t>
    </dgm:pt>
    <dgm:pt modelId="{EA37D9E5-204E-C04A-AADF-2FA6A95CE9A9}">
      <dgm:prSet/>
      <dgm:spPr/>
      <dgm:t>
        <a:bodyPr/>
        <a:lstStyle/>
        <a:p>
          <a:pPr rtl="0"/>
          <a:r>
            <a:rPr lang="en-US" dirty="0" smtClean="0"/>
            <a:t>Clarity about their niche</a:t>
          </a:r>
          <a:endParaRPr lang="en-US" dirty="0"/>
        </a:p>
      </dgm:t>
    </dgm:pt>
    <dgm:pt modelId="{50DCA221-870D-244E-B757-2267A1BCE537}">
      <dgm:prSet/>
      <dgm:spPr/>
      <dgm:t>
        <a:bodyPr/>
        <a:lstStyle/>
        <a:p>
          <a:pPr rtl="0"/>
          <a:r>
            <a:rPr lang="en-US" b="1" dirty="0" smtClean="0"/>
            <a:t>Need</a:t>
          </a:r>
          <a:endParaRPr lang="en-US" b="1" dirty="0"/>
        </a:p>
      </dgm:t>
    </dgm:pt>
    <dgm:pt modelId="{548D7899-E800-BC4B-8041-E56E18F24486}" type="sibTrans" cxnId="{E39F634A-5A9F-044B-9FD6-F76333111301}">
      <dgm:prSet/>
      <dgm:spPr/>
      <dgm:t>
        <a:bodyPr/>
        <a:lstStyle/>
        <a:p>
          <a:endParaRPr lang="en-US"/>
        </a:p>
      </dgm:t>
    </dgm:pt>
    <dgm:pt modelId="{2D8F0A64-7740-214B-9780-5A095D683977}" type="parTrans" cxnId="{E39F634A-5A9F-044B-9FD6-F76333111301}">
      <dgm:prSet/>
      <dgm:spPr/>
      <dgm:t>
        <a:bodyPr/>
        <a:lstStyle/>
        <a:p>
          <a:endParaRPr lang="en-US"/>
        </a:p>
      </dgm:t>
    </dgm:pt>
    <dgm:pt modelId="{AC7DB558-F627-A347-AF11-10DA8E594725}" type="sibTrans" cxnId="{E633FF36-6966-5F41-889F-4DE18ACE3C7D}">
      <dgm:prSet/>
      <dgm:spPr/>
      <dgm:t>
        <a:bodyPr/>
        <a:lstStyle/>
        <a:p>
          <a:endParaRPr lang="en-US"/>
        </a:p>
      </dgm:t>
    </dgm:pt>
    <dgm:pt modelId="{81D30973-763E-6B4E-8908-E09035C91B36}" type="parTrans" cxnId="{E633FF36-6966-5F41-889F-4DE18ACE3C7D}">
      <dgm:prSet/>
      <dgm:spPr/>
      <dgm:t>
        <a:bodyPr/>
        <a:lstStyle/>
        <a:p>
          <a:endParaRPr lang="en-US"/>
        </a:p>
      </dgm:t>
    </dgm:pt>
    <dgm:pt modelId="{A84AAA96-EADA-B443-95BD-C1D2FCCD8274}">
      <dgm:prSet/>
      <dgm:spPr/>
      <dgm:t>
        <a:bodyPr/>
        <a:lstStyle/>
        <a:p>
          <a:pPr rtl="0"/>
          <a:r>
            <a:rPr lang="en-US" dirty="0" smtClean="0"/>
            <a:t>Departments created </a:t>
          </a:r>
          <a:endParaRPr lang="en-US" dirty="0"/>
        </a:p>
      </dgm:t>
    </dgm:pt>
    <dgm:pt modelId="{23A3B880-23A8-9846-AEEE-1E91B072ADC8}" type="parTrans" cxnId="{415FB926-CC73-7E45-98F8-2929DED1B906}">
      <dgm:prSet/>
      <dgm:spPr/>
      <dgm:t>
        <a:bodyPr/>
        <a:lstStyle/>
        <a:p>
          <a:endParaRPr lang="en-US"/>
        </a:p>
      </dgm:t>
    </dgm:pt>
    <dgm:pt modelId="{3A1AB40E-E293-9F4D-B9DD-BF748577B7C4}" type="sibTrans" cxnId="{415FB926-CC73-7E45-98F8-2929DED1B906}">
      <dgm:prSet/>
      <dgm:spPr/>
      <dgm:t>
        <a:bodyPr/>
        <a:lstStyle/>
        <a:p>
          <a:endParaRPr lang="en-US"/>
        </a:p>
      </dgm:t>
    </dgm:pt>
    <dgm:pt modelId="{AA73D313-7F3E-2543-AB64-C8785DA97C7E}" type="pres">
      <dgm:prSet presAssocID="{6C828F67-CA18-3C47-8299-C2AC57349789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C78C84D-CF6E-7A48-9DBD-F7292E3290FE}" type="pres">
      <dgm:prSet presAssocID="{6C828F67-CA18-3C47-8299-C2AC57349789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AFB6B5-0A6C-DD43-9045-9B804A5CE0B2}" type="pres">
      <dgm:prSet presAssocID="{6C828F67-CA18-3C47-8299-C2AC57349789}" presName="LeftNode" presStyleLbl="bgImgPlace1" presStyleIdx="0" presStyleCnt="2">
        <dgm:presLayoutVars>
          <dgm:chMax val="2"/>
          <dgm:chPref val="2"/>
        </dgm:presLayoutVars>
      </dgm:prSet>
      <dgm:spPr/>
      <dgm:t>
        <a:bodyPr/>
        <a:lstStyle/>
        <a:p>
          <a:endParaRPr lang="en-US"/>
        </a:p>
      </dgm:t>
    </dgm:pt>
    <dgm:pt modelId="{D1665095-E071-A145-B2A8-01D93A1DAAA0}" type="pres">
      <dgm:prSet presAssocID="{6C828F67-CA18-3C47-8299-C2AC57349789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8AC0A9-0255-784F-AF3A-D82826C1BB6E}" type="pres">
      <dgm:prSet presAssocID="{6C828F67-CA18-3C47-8299-C2AC57349789}" presName="RightNode" presStyleLbl="bgImgPlace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9917D4C-CDB0-0D40-A547-BF3C06B18671}" type="pres">
      <dgm:prSet presAssocID="{6C828F67-CA18-3C47-8299-C2AC57349789}" presName="TopArrow" presStyleLbl="node1" presStyleIdx="0" presStyleCnt="2"/>
      <dgm:spPr/>
    </dgm:pt>
    <dgm:pt modelId="{68EC96E3-DFC3-F14A-AA01-55F52EA0AF46}" type="pres">
      <dgm:prSet presAssocID="{6C828F67-CA18-3C47-8299-C2AC57349789}" presName="BottomArrow" presStyleLbl="node1" presStyleIdx="1" presStyleCnt="2"/>
      <dgm:spPr/>
    </dgm:pt>
  </dgm:ptLst>
  <dgm:cxnLst>
    <dgm:cxn modelId="{415FB926-CC73-7E45-98F8-2929DED1B906}" srcId="{160B8D8B-8B50-2C48-A31A-BB8DD0626B11}" destId="{A84AAA96-EADA-B443-95BD-C1D2FCCD8274}" srcOrd="0" destOrd="0" parTransId="{23A3B880-23A8-9846-AEEE-1E91B072ADC8}" sibTransId="{3A1AB40E-E293-9F4D-B9DD-BF748577B7C4}"/>
    <dgm:cxn modelId="{93E2EBBA-45A0-0F43-B1ED-DB4485236FBC}" type="presOf" srcId="{6C828F67-CA18-3C47-8299-C2AC57349789}" destId="{AA73D313-7F3E-2543-AB64-C8785DA97C7E}" srcOrd="0" destOrd="0" presId="urn:microsoft.com/office/officeart/2009/layout/ReverseList"/>
    <dgm:cxn modelId="{3D44D284-2CA9-4B48-B997-F42A229F227F}" type="presOf" srcId="{EA37D9E5-204E-C04A-AADF-2FA6A95CE9A9}" destId="{D1665095-E071-A145-B2A8-01D93A1DAAA0}" srcOrd="0" destOrd="1" presId="urn:microsoft.com/office/officeart/2009/layout/ReverseList"/>
    <dgm:cxn modelId="{6A74282F-950D-7440-B9FB-C1A545598F28}" type="presOf" srcId="{50DCA221-870D-244E-B757-2267A1BCE537}" destId="{D1665095-E071-A145-B2A8-01D93A1DAAA0}" srcOrd="0" destOrd="0" presId="urn:microsoft.com/office/officeart/2009/layout/ReverseList"/>
    <dgm:cxn modelId="{E633FF36-6966-5F41-889F-4DE18ACE3C7D}" srcId="{50DCA221-870D-244E-B757-2267A1BCE537}" destId="{EA37D9E5-204E-C04A-AADF-2FA6A95CE9A9}" srcOrd="0" destOrd="0" parTransId="{81D30973-763E-6B4E-8908-E09035C91B36}" sibTransId="{AC7DB558-F627-A347-AF11-10DA8E594725}"/>
    <dgm:cxn modelId="{DB98B6E9-8892-6E48-8069-1402B099EA86}" type="presOf" srcId="{160B8D8B-8B50-2C48-A31A-BB8DD0626B11}" destId="{DEAFB6B5-0A6C-DD43-9045-9B804A5CE0B2}" srcOrd="1" destOrd="0" presId="urn:microsoft.com/office/officeart/2009/layout/ReverseList"/>
    <dgm:cxn modelId="{8F52EE14-7388-804C-8399-84051406ED9E}" srcId="{6C828F67-CA18-3C47-8299-C2AC57349789}" destId="{160B8D8B-8B50-2C48-A31A-BB8DD0626B11}" srcOrd="0" destOrd="0" parTransId="{1EA68193-088D-9B4D-B7AC-B5E30E1D1F7E}" sibTransId="{AF6EBF48-54BC-AA46-806D-D1D914DF691F}"/>
    <dgm:cxn modelId="{E39F634A-5A9F-044B-9FD6-F76333111301}" srcId="{6C828F67-CA18-3C47-8299-C2AC57349789}" destId="{50DCA221-870D-244E-B757-2267A1BCE537}" srcOrd="1" destOrd="0" parTransId="{2D8F0A64-7740-214B-9780-5A095D683977}" sibTransId="{548D7899-E800-BC4B-8041-E56E18F24486}"/>
    <dgm:cxn modelId="{4AC51505-185D-2A42-80EE-738914231DD2}" type="presOf" srcId="{50DCA221-870D-244E-B757-2267A1BCE537}" destId="{F68AC0A9-0255-784F-AF3A-D82826C1BB6E}" srcOrd="1" destOrd="0" presId="urn:microsoft.com/office/officeart/2009/layout/ReverseList"/>
    <dgm:cxn modelId="{3397CA74-661E-114C-B7DB-39B0FE8B9A7B}" type="presOf" srcId="{EA37D9E5-204E-C04A-AADF-2FA6A95CE9A9}" destId="{F68AC0A9-0255-784F-AF3A-D82826C1BB6E}" srcOrd="1" destOrd="1" presId="urn:microsoft.com/office/officeart/2009/layout/ReverseList"/>
    <dgm:cxn modelId="{7D8BD254-82F4-9C41-B1D5-1B1FFBFA679F}" type="presOf" srcId="{A84AAA96-EADA-B443-95BD-C1D2FCCD8274}" destId="{8C78C84D-CF6E-7A48-9DBD-F7292E3290FE}" srcOrd="0" destOrd="1" presId="urn:microsoft.com/office/officeart/2009/layout/ReverseList"/>
    <dgm:cxn modelId="{3D8FCD95-D061-4148-A0AF-74E010AA35B9}" type="presOf" srcId="{A84AAA96-EADA-B443-95BD-C1D2FCCD8274}" destId="{DEAFB6B5-0A6C-DD43-9045-9B804A5CE0B2}" srcOrd="1" destOrd="1" presId="urn:microsoft.com/office/officeart/2009/layout/ReverseList"/>
    <dgm:cxn modelId="{6FC754D7-7E5E-3C40-A626-84AA20131658}" type="presOf" srcId="{160B8D8B-8B50-2C48-A31A-BB8DD0626B11}" destId="{8C78C84D-CF6E-7A48-9DBD-F7292E3290FE}" srcOrd="0" destOrd="0" presId="urn:microsoft.com/office/officeart/2009/layout/ReverseList"/>
    <dgm:cxn modelId="{9D54FD01-750F-AA4C-A7F9-63215505D9BA}" type="presParOf" srcId="{AA73D313-7F3E-2543-AB64-C8785DA97C7E}" destId="{8C78C84D-CF6E-7A48-9DBD-F7292E3290FE}" srcOrd="0" destOrd="0" presId="urn:microsoft.com/office/officeart/2009/layout/ReverseList"/>
    <dgm:cxn modelId="{9722232C-2AFA-F447-AA56-601ADCEAA8C6}" type="presParOf" srcId="{AA73D313-7F3E-2543-AB64-C8785DA97C7E}" destId="{DEAFB6B5-0A6C-DD43-9045-9B804A5CE0B2}" srcOrd="1" destOrd="0" presId="urn:microsoft.com/office/officeart/2009/layout/ReverseList"/>
    <dgm:cxn modelId="{A918FA1E-4CDD-7344-8BBF-3E6E964AA01B}" type="presParOf" srcId="{AA73D313-7F3E-2543-AB64-C8785DA97C7E}" destId="{D1665095-E071-A145-B2A8-01D93A1DAAA0}" srcOrd="2" destOrd="0" presId="urn:microsoft.com/office/officeart/2009/layout/ReverseList"/>
    <dgm:cxn modelId="{09778C9A-E0C1-A343-B32C-A0152BF568C0}" type="presParOf" srcId="{AA73D313-7F3E-2543-AB64-C8785DA97C7E}" destId="{F68AC0A9-0255-784F-AF3A-D82826C1BB6E}" srcOrd="3" destOrd="0" presId="urn:microsoft.com/office/officeart/2009/layout/ReverseList"/>
    <dgm:cxn modelId="{2C03B215-474F-F348-A253-58EB79520FBB}" type="presParOf" srcId="{AA73D313-7F3E-2543-AB64-C8785DA97C7E}" destId="{59917D4C-CDB0-0D40-A547-BF3C06B18671}" srcOrd="4" destOrd="0" presId="urn:microsoft.com/office/officeart/2009/layout/ReverseList"/>
    <dgm:cxn modelId="{BE91AF7D-7B9E-3548-9CFA-03A02B1D1B2C}" type="presParOf" srcId="{AA73D313-7F3E-2543-AB64-C8785DA97C7E}" destId="{68EC96E3-DFC3-F14A-AA01-55F52EA0AF46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828F67-CA18-3C47-8299-C2AC57349789}" type="doc">
      <dgm:prSet loTypeId="urn:microsoft.com/office/officeart/2009/layout/Reverse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0B8D8B-8B50-2C48-A31A-BB8DD0626B11}">
      <dgm:prSet/>
      <dgm:spPr/>
      <dgm:t>
        <a:bodyPr/>
        <a:lstStyle/>
        <a:p>
          <a:pPr rtl="0"/>
          <a:r>
            <a:rPr lang="en-US" b="1" dirty="0" smtClean="0"/>
            <a:t>Event</a:t>
          </a:r>
          <a:endParaRPr lang="en-US" dirty="0"/>
        </a:p>
      </dgm:t>
    </dgm:pt>
    <dgm:pt modelId="{1EA68193-088D-9B4D-B7AC-B5E30E1D1F7E}" type="parTrans" cxnId="{8F52EE14-7388-804C-8399-84051406ED9E}">
      <dgm:prSet/>
      <dgm:spPr/>
      <dgm:t>
        <a:bodyPr/>
        <a:lstStyle/>
        <a:p>
          <a:endParaRPr lang="en-US"/>
        </a:p>
      </dgm:t>
    </dgm:pt>
    <dgm:pt modelId="{AF6EBF48-54BC-AA46-806D-D1D914DF691F}" type="sibTrans" cxnId="{8F52EE14-7388-804C-8399-84051406ED9E}">
      <dgm:prSet/>
      <dgm:spPr/>
      <dgm:t>
        <a:bodyPr/>
        <a:lstStyle/>
        <a:p>
          <a:endParaRPr lang="en-US"/>
        </a:p>
      </dgm:t>
    </dgm:pt>
    <dgm:pt modelId="{50DCA221-870D-244E-B757-2267A1BCE537}">
      <dgm:prSet/>
      <dgm:spPr/>
      <dgm:t>
        <a:bodyPr/>
        <a:lstStyle/>
        <a:p>
          <a:pPr rtl="0"/>
          <a:r>
            <a:rPr lang="en-US" b="1" dirty="0" smtClean="0"/>
            <a:t>Need</a:t>
          </a:r>
          <a:endParaRPr lang="en-US" b="1" dirty="0"/>
        </a:p>
      </dgm:t>
    </dgm:pt>
    <dgm:pt modelId="{548D7899-E800-BC4B-8041-E56E18F24486}" type="sibTrans" cxnId="{E39F634A-5A9F-044B-9FD6-F76333111301}">
      <dgm:prSet/>
      <dgm:spPr/>
      <dgm:t>
        <a:bodyPr/>
        <a:lstStyle/>
        <a:p>
          <a:endParaRPr lang="en-US"/>
        </a:p>
      </dgm:t>
    </dgm:pt>
    <dgm:pt modelId="{2D8F0A64-7740-214B-9780-5A095D683977}" type="parTrans" cxnId="{E39F634A-5A9F-044B-9FD6-F76333111301}">
      <dgm:prSet/>
      <dgm:spPr/>
      <dgm:t>
        <a:bodyPr/>
        <a:lstStyle/>
        <a:p>
          <a:endParaRPr lang="en-US"/>
        </a:p>
      </dgm:t>
    </dgm:pt>
    <dgm:pt modelId="{A84AAA96-EADA-B443-95BD-C1D2FCCD8274}">
      <dgm:prSet/>
      <dgm:spPr/>
      <dgm:t>
        <a:bodyPr/>
        <a:lstStyle/>
        <a:p>
          <a:pPr rtl="0"/>
          <a:r>
            <a:rPr lang="en-US" dirty="0" smtClean="0"/>
            <a:t>BD2K funds programs</a:t>
          </a:r>
          <a:endParaRPr lang="en-US" dirty="0"/>
        </a:p>
      </dgm:t>
    </dgm:pt>
    <dgm:pt modelId="{23A3B880-23A8-9846-AEEE-1E91B072ADC8}" type="parTrans" cxnId="{415FB926-CC73-7E45-98F8-2929DED1B906}">
      <dgm:prSet/>
      <dgm:spPr/>
      <dgm:t>
        <a:bodyPr/>
        <a:lstStyle/>
        <a:p>
          <a:endParaRPr lang="en-US"/>
        </a:p>
      </dgm:t>
    </dgm:pt>
    <dgm:pt modelId="{3A1AB40E-E293-9F4D-B9DD-BF748577B7C4}" type="sibTrans" cxnId="{415FB926-CC73-7E45-98F8-2929DED1B906}">
      <dgm:prSet/>
      <dgm:spPr/>
      <dgm:t>
        <a:bodyPr/>
        <a:lstStyle/>
        <a:p>
          <a:endParaRPr lang="en-US"/>
        </a:p>
      </dgm:t>
    </dgm:pt>
    <dgm:pt modelId="{EA37D9E5-204E-C04A-AADF-2FA6A95CE9A9}">
      <dgm:prSet/>
      <dgm:spPr/>
      <dgm:t>
        <a:bodyPr/>
        <a:lstStyle/>
        <a:p>
          <a:pPr rtl="0"/>
          <a:r>
            <a:rPr lang="en-US" dirty="0" smtClean="0"/>
            <a:t>Discussion about core competencies</a:t>
          </a:r>
          <a:endParaRPr lang="en-US" dirty="0"/>
        </a:p>
      </dgm:t>
    </dgm:pt>
    <dgm:pt modelId="{AC7DB558-F627-A347-AF11-10DA8E594725}" type="sibTrans" cxnId="{E633FF36-6966-5F41-889F-4DE18ACE3C7D}">
      <dgm:prSet/>
      <dgm:spPr/>
      <dgm:t>
        <a:bodyPr/>
        <a:lstStyle/>
        <a:p>
          <a:endParaRPr lang="en-US"/>
        </a:p>
      </dgm:t>
    </dgm:pt>
    <dgm:pt modelId="{81D30973-763E-6B4E-8908-E09035C91B36}" type="parTrans" cxnId="{E633FF36-6966-5F41-889F-4DE18ACE3C7D}">
      <dgm:prSet/>
      <dgm:spPr/>
      <dgm:t>
        <a:bodyPr/>
        <a:lstStyle/>
        <a:p>
          <a:endParaRPr lang="en-US"/>
        </a:p>
      </dgm:t>
    </dgm:pt>
    <dgm:pt modelId="{6F6D41ED-2C29-614C-8B6C-545F793E8EB1}">
      <dgm:prSet/>
      <dgm:spPr/>
      <dgm:t>
        <a:bodyPr/>
        <a:lstStyle/>
        <a:p>
          <a:pPr rtl="0"/>
          <a:r>
            <a:rPr lang="en-US" dirty="0" smtClean="0"/>
            <a:t>FY15: 6</a:t>
          </a:r>
          <a:endParaRPr lang="en-US" dirty="0"/>
        </a:p>
      </dgm:t>
    </dgm:pt>
    <dgm:pt modelId="{52BDAA4F-967F-AA47-BD01-4802CE85518C}" type="parTrans" cxnId="{E414D098-02C5-614D-9C33-9945139F3629}">
      <dgm:prSet/>
      <dgm:spPr/>
      <dgm:t>
        <a:bodyPr/>
        <a:lstStyle/>
        <a:p>
          <a:endParaRPr lang="en-US"/>
        </a:p>
      </dgm:t>
    </dgm:pt>
    <dgm:pt modelId="{D0E42DE8-16C9-2448-887A-36C3D1D17AAA}" type="sibTrans" cxnId="{E414D098-02C5-614D-9C33-9945139F3629}">
      <dgm:prSet/>
      <dgm:spPr/>
      <dgm:t>
        <a:bodyPr/>
        <a:lstStyle/>
        <a:p>
          <a:endParaRPr lang="en-US"/>
        </a:p>
      </dgm:t>
    </dgm:pt>
    <dgm:pt modelId="{E93BE253-F62F-434B-9634-6607A27282C3}">
      <dgm:prSet/>
      <dgm:spPr/>
      <dgm:t>
        <a:bodyPr/>
        <a:lstStyle/>
        <a:p>
          <a:pPr rtl="0"/>
          <a:r>
            <a:rPr lang="en-US" dirty="0" smtClean="0"/>
            <a:t>FY16: 10</a:t>
          </a:r>
          <a:endParaRPr lang="en-US" dirty="0"/>
        </a:p>
      </dgm:t>
    </dgm:pt>
    <dgm:pt modelId="{5DC75425-854F-874C-AE24-FC4510D38D3D}" type="parTrans" cxnId="{66446463-48EB-7E41-A297-A67701DB5A7A}">
      <dgm:prSet/>
      <dgm:spPr/>
      <dgm:t>
        <a:bodyPr/>
        <a:lstStyle/>
        <a:p>
          <a:endParaRPr lang="en-US"/>
        </a:p>
      </dgm:t>
    </dgm:pt>
    <dgm:pt modelId="{C2FF146E-2052-464B-8A98-88E3A91AC40B}" type="sibTrans" cxnId="{66446463-48EB-7E41-A297-A67701DB5A7A}">
      <dgm:prSet/>
      <dgm:spPr/>
      <dgm:t>
        <a:bodyPr/>
        <a:lstStyle/>
        <a:p>
          <a:endParaRPr lang="en-US"/>
        </a:p>
      </dgm:t>
    </dgm:pt>
    <dgm:pt modelId="{63E7972A-9232-9B46-A89E-4C4226924DF4}">
      <dgm:prSet/>
      <dgm:spPr/>
      <dgm:t>
        <a:bodyPr/>
        <a:lstStyle/>
        <a:p>
          <a:pPr rtl="0"/>
          <a:r>
            <a:rPr lang="en-US" dirty="0" smtClean="0"/>
            <a:t>FY17: TBD</a:t>
          </a:r>
          <a:endParaRPr lang="en-US" dirty="0"/>
        </a:p>
      </dgm:t>
    </dgm:pt>
    <dgm:pt modelId="{72DB957A-F4FA-CF4D-BFE3-396FB997A997}" type="parTrans" cxnId="{D34A11EC-F081-A84D-8D22-32DE31CA7228}">
      <dgm:prSet/>
      <dgm:spPr/>
      <dgm:t>
        <a:bodyPr/>
        <a:lstStyle/>
        <a:p>
          <a:endParaRPr lang="en-US"/>
        </a:p>
      </dgm:t>
    </dgm:pt>
    <dgm:pt modelId="{CF67FEFD-9DB5-0C4B-A67E-FB79697599E7}" type="sibTrans" cxnId="{D34A11EC-F081-A84D-8D22-32DE31CA7228}">
      <dgm:prSet/>
      <dgm:spPr/>
      <dgm:t>
        <a:bodyPr/>
        <a:lstStyle/>
        <a:p>
          <a:endParaRPr lang="en-US"/>
        </a:p>
      </dgm:t>
    </dgm:pt>
    <dgm:pt modelId="{AA73D313-7F3E-2543-AB64-C8785DA97C7E}" type="pres">
      <dgm:prSet presAssocID="{6C828F67-CA18-3C47-8299-C2AC57349789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C78C84D-CF6E-7A48-9DBD-F7292E3290FE}" type="pres">
      <dgm:prSet presAssocID="{6C828F67-CA18-3C47-8299-C2AC57349789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AFB6B5-0A6C-DD43-9045-9B804A5CE0B2}" type="pres">
      <dgm:prSet presAssocID="{6C828F67-CA18-3C47-8299-C2AC57349789}" presName="LeftNode" presStyleLbl="bgImgPlace1" presStyleIdx="0" presStyleCnt="2">
        <dgm:presLayoutVars>
          <dgm:chMax val="2"/>
          <dgm:chPref val="2"/>
        </dgm:presLayoutVars>
      </dgm:prSet>
      <dgm:spPr/>
      <dgm:t>
        <a:bodyPr/>
        <a:lstStyle/>
        <a:p>
          <a:endParaRPr lang="en-US"/>
        </a:p>
      </dgm:t>
    </dgm:pt>
    <dgm:pt modelId="{D1665095-E071-A145-B2A8-01D93A1DAAA0}" type="pres">
      <dgm:prSet presAssocID="{6C828F67-CA18-3C47-8299-C2AC57349789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8AC0A9-0255-784F-AF3A-D82826C1BB6E}" type="pres">
      <dgm:prSet presAssocID="{6C828F67-CA18-3C47-8299-C2AC57349789}" presName="RightNode" presStyleLbl="bgImgPlace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9917D4C-CDB0-0D40-A547-BF3C06B18671}" type="pres">
      <dgm:prSet presAssocID="{6C828F67-CA18-3C47-8299-C2AC57349789}" presName="TopArrow" presStyleLbl="node1" presStyleIdx="0" presStyleCnt="2"/>
      <dgm:spPr/>
    </dgm:pt>
    <dgm:pt modelId="{68EC96E3-DFC3-F14A-AA01-55F52EA0AF46}" type="pres">
      <dgm:prSet presAssocID="{6C828F67-CA18-3C47-8299-C2AC57349789}" presName="BottomArrow" presStyleLbl="node1" presStyleIdx="1" presStyleCnt="2"/>
      <dgm:spPr/>
    </dgm:pt>
  </dgm:ptLst>
  <dgm:cxnLst>
    <dgm:cxn modelId="{66446463-48EB-7E41-A297-A67701DB5A7A}" srcId="{A84AAA96-EADA-B443-95BD-C1D2FCCD8274}" destId="{E93BE253-F62F-434B-9634-6607A27282C3}" srcOrd="1" destOrd="0" parTransId="{5DC75425-854F-874C-AE24-FC4510D38D3D}" sibTransId="{C2FF146E-2052-464B-8A98-88E3A91AC40B}"/>
    <dgm:cxn modelId="{415FB926-CC73-7E45-98F8-2929DED1B906}" srcId="{160B8D8B-8B50-2C48-A31A-BB8DD0626B11}" destId="{A84AAA96-EADA-B443-95BD-C1D2FCCD8274}" srcOrd="0" destOrd="0" parTransId="{23A3B880-23A8-9846-AEEE-1E91B072ADC8}" sibTransId="{3A1AB40E-E293-9F4D-B9DD-BF748577B7C4}"/>
    <dgm:cxn modelId="{3D9074F2-521B-8A49-B99F-7C22B7377EB6}" type="presOf" srcId="{6C828F67-CA18-3C47-8299-C2AC57349789}" destId="{AA73D313-7F3E-2543-AB64-C8785DA97C7E}" srcOrd="0" destOrd="0" presId="urn:microsoft.com/office/officeart/2009/layout/ReverseList"/>
    <dgm:cxn modelId="{E414D098-02C5-614D-9C33-9945139F3629}" srcId="{A84AAA96-EADA-B443-95BD-C1D2FCCD8274}" destId="{6F6D41ED-2C29-614C-8B6C-545F793E8EB1}" srcOrd="0" destOrd="0" parTransId="{52BDAA4F-967F-AA47-BD01-4802CE85518C}" sibTransId="{D0E42DE8-16C9-2448-887A-36C3D1D17AAA}"/>
    <dgm:cxn modelId="{D34A11EC-F081-A84D-8D22-32DE31CA7228}" srcId="{A84AAA96-EADA-B443-95BD-C1D2FCCD8274}" destId="{63E7972A-9232-9B46-A89E-4C4226924DF4}" srcOrd="2" destOrd="0" parTransId="{72DB957A-F4FA-CF4D-BFE3-396FB997A997}" sibTransId="{CF67FEFD-9DB5-0C4B-A67E-FB79697599E7}"/>
    <dgm:cxn modelId="{E633FF36-6966-5F41-889F-4DE18ACE3C7D}" srcId="{50DCA221-870D-244E-B757-2267A1BCE537}" destId="{EA37D9E5-204E-C04A-AADF-2FA6A95CE9A9}" srcOrd="0" destOrd="0" parTransId="{81D30973-763E-6B4E-8908-E09035C91B36}" sibTransId="{AC7DB558-F627-A347-AF11-10DA8E594725}"/>
    <dgm:cxn modelId="{152729C3-2C66-264C-BCE6-1F36D442D26A}" type="presOf" srcId="{EA37D9E5-204E-C04A-AADF-2FA6A95CE9A9}" destId="{D1665095-E071-A145-B2A8-01D93A1DAAA0}" srcOrd="0" destOrd="1" presId="urn:microsoft.com/office/officeart/2009/layout/ReverseList"/>
    <dgm:cxn modelId="{8F52EE14-7388-804C-8399-84051406ED9E}" srcId="{6C828F67-CA18-3C47-8299-C2AC57349789}" destId="{160B8D8B-8B50-2C48-A31A-BB8DD0626B11}" srcOrd="0" destOrd="0" parTransId="{1EA68193-088D-9B4D-B7AC-B5E30E1D1F7E}" sibTransId="{AF6EBF48-54BC-AA46-806D-D1D914DF691F}"/>
    <dgm:cxn modelId="{10F067FD-C8D7-8F42-AFFF-EC81FEBE787C}" type="presOf" srcId="{50DCA221-870D-244E-B757-2267A1BCE537}" destId="{F68AC0A9-0255-784F-AF3A-D82826C1BB6E}" srcOrd="1" destOrd="0" presId="urn:microsoft.com/office/officeart/2009/layout/ReverseList"/>
    <dgm:cxn modelId="{A14EE1C8-5260-C243-BCCE-CC4BA3DDEED5}" type="presOf" srcId="{A84AAA96-EADA-B443-95BD-C1D2FCCD8274}" destId="{8C78C84D-CF6E-7A48-9DBD-F7292E3290FE}" srcOrd="0" destOrd="1" presId="urn:microsoft.com/office/officeart/2009/layout/ReverseList"/>
    <dgm:cxn modelId="{FDE97564-91ED-D842-9104-185DC977177F}" type="presOf" srcId="{63E7972A-9232-9B46-A89E-4C4226924DF4}" destId="{8C78C84D-CF6E-7A48-9DBD-F7292E3290FE}" srcOrd="0" destOrd="4" presId="urn:microsoft.com/office/officeart/2009/layout/ReverseList"/>
    <dgm:cxn modelId="{A4ACB08D-9DAB-3149-967A-BD4B2AFB1D35}" type="presOf" srcId="{63E7972A-9232-9B46-A89E-4C4226924DF4}" destId="{DEAFB6B5-0A6C-DD43-9045-9B804A5CE0B2}" srcOrd="1" destOrd="4" presId="urn:microsoft.com/office/officeart/2009/layout/ReverseList"/>
    <dgm:cxn modelId="{0DA660DB-C2D1-614D-B50F-49B4E6603E43}" type="presOf" srcId="{160B8D8B-8B50-2C48-A31A-BB8DD0626B11}" destId="{DEAFB6B5-0A6C-DD43-9045-9B804A5CE0B2}" srcOrd="1" destOrd="0" presId="urn:microsoft.com/office/officeart/2009/layout/ReverseList"/>
    <dgm:cxn modelId="{E39F634A-5A9F-044B-9FD6-F76333111301}" srcId="{6C828F67-CA18-3C47-8299-C2AC57349789}" destId="{50DCA221-870D-244E-B757-2267A1BCE537}" srcOrd="1" destOrd="0" parTransId="{2D8F0A64-7740-214B-9780-5A095D683977}" sibTransId="{548D7899-E800-BC4B-8041-E56E18F24486}"/>
    <dgm:cxn modelId="{77DD665D-B9F1-5840-AF46-B4BBFDBF4CA6}" type="presOf" srcId="{6F6D41ED-2C29-614C-8B6C-545F793E8EB1}" destId="{DEAFB6B5-0A6C-DD43-9045-9B804A5CE0B2}" srcOrd="1" destOrd="2" presId="urn:microsoft.com/office/officeart/2009/layout/ReverseList"/>
    <dgm:cxn modelId="{438E692A-EF24-FC49-816A-B1D0AB441489}" type="presOf" srcId="{E93BE253-F62F-434B-9634-6607A27282C3}" destId="{8C78C84D-CF6E-7A48-9DBD-F7292E3290FE}" srcOrd="0" destOrd="3" presId="urn:microsoft.com/office/officeart/2009/layout/ReverseList"/>
    <dgm:cxn modelId="{2FE679A4-D1B4-CC4D-814F-0F835D32B912}" type="presOf" srcId="{6F6D41ED-2C29-614C-8B6C-545F793E8EB1}" destId="{8C78C84D-CF6E-7A48-9DBD-F7292E3290FE}" srcOrd="0" destOrd="2" presId="urn:microsoft.com/office/officeart/2009/layout/ReverseList"/>
    <dgm:cxn modelId="{3AA9A79F-8B1D-104F-B8F7-153CDDF2890C}" type="presOf" srcId="{EA37D9E5-204E-C04A-AADF-2FA6A95CE9A9}" destId="{F68AC0A9-0255-784F-AF3A-D82826C1BB6E}" srcOrd="1" destOrd="1" presId="urn:microsoft.com/office/officeart/2009/layout/ReverseList"/>
    <dgm:cxn modelId="{AD80473F-A4F2-D048-8D79-D82F760AE55C}" type="presOf" srcId="{160B8D8B-8B50-2C48-A31A-BB8DD0626B11}" destId="{8C78C84D-CF6E-7A48-9DBD-F7292E3290FE}" srcOrd="0" destOrd="0" presId="urn:microsoft.com/office/officeart/2009/layout/ReverseList"/>
    <dgm:cxn modelId="{2B959CE4-E36A-B148-B03C-92976E2AEE62}" type="presOf" srcId="{50DCA221-870D-244E-B757-2267A1BCE537}" destId="{D1665095-E071-A145-B2A8-01D93A1DAAA0}" srcOrd="0" destOrd="0" presId="urn:microsoft.com/office/officeart/2009/layout/ReverseList"/>
    <dgm:cxn modelId="{28E97C3F-0DAC-BF41-9C8C-0DF0BFA09501}" type="presOf" srcId="{E93BE253-F62F-434B-9634-6607A27282C3}" destId="{DEAFB6B5-0A6C-DD43-9045-9B804A5CE0B2}" srcOrd="1" destOrd="3" presId="urn:microsoft.com/office/officeart/2009/layout/ReverseList"/>
    <dgm:cxn modelId="{1F3E4BBF-C8F6-1B4F-8A6D-948B39D6A5FC}" type="presOf" srcId="{A84AAA96-EADA-B443-95BD-C1D2FCCD8274}" destId="{DEAFB6B5-0A6C-DD43-9045-9B804A5CE0B2}" srcOrd="1" destOrd="1" presId="urn:microsoft.com/office/officeart/2009/layout/ReverseList"/>
    <dgm:cxn modelId="{A37E6246-2E25-0A4D-A406-CF5453F9F2FD}" type="presParOf" srcId="{AA73D313-7F3E-2543-AB64-C8785DA97C7E}" destId="{8C78C84D-CF6E-7A48-9DBD-F7292E3290FE}" srcOrd="0" destOrd="0" presId="urn:microsoft.com/office/officeart/2009/layout/ReverseList"/>
    <dgm:cxn modelId="{EA8D58E8-57AE-9E4B-A9EC-AA40E5965754}" type="presParOf" srcId="{AA73D313-7F3E-2543-AB64-C8785DA97C7E}" destId="{DEAFB6B5-0A6C-DD43-9045-9B804A5CE0B2}" srcOrd="1" destOrd="0" presId="urn:microsoft.com/office/officeart/2009/layout/ReverseList"/>
    <dgm:cxn modelId="{7B8B42DD-4BA8-E549-B00B-919F63D06B0B}" type="presParOf" srcId="{AA73D313-7F3E-2543-AB64-C8785DA97C7E}" destId="{D1665095-E071-A145-B2A8-01D93A1DAAA0}" srcOrd="2" destOrd="0" presId="urn:microsoft.com/office/officeart/2009/layout/ReverseList"/>
    <dgm:cxn modelId="{91F9DB78-002F-C54A-95AB-DC21AD6A449B}" type="presParOf" srcId="{AA73D313-7F3E-2543-AB64-C8785DA97C7E}" destId="{F68AC0A9-0255-784F-AF3A-D82826C1BB6E}" srcOrd="3" destOrd="0" presId="urn:microsoft.com/office/officeart/2009/layout/ReverseList"/>
    <dgm:cxn modelId="{AD13562C-55DA-2442-9533-41A8A8BD3B0E}" type="presParOf" srcId="{AA73D313-7F3E-2543-AB64-C8785DA97C7E}" destId="{59917D4C-CDB0-0D40-A547-BF3C06B18671}" srcOrd="4" destOrd="0" presId="urn:microsoft.com/office/officeart/2009/layout/ReverseList"/>
    <dgm:cxn modelId="{85878614-CDE4-BB46-A81D-3E27FFF3A2D6}" type="presParOf" srcId="{AA73D313-7F3E-2543-AB64-C8785DA97C7E}" destId="{68EC96E3-DFC3-F14A-AA01-55F52EA0AF46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828F67-CA18-3C47-8299-C2AC57349789}" type="doc">
      <dgm:prSet loTypeId="urn:microsoft.com/office/officeart/2009/layout/Reverse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0B8D8B-8B50-2C48-A31A-BB8DD0626B11}">
      <dgm:prSet/>
      <dgm:spPr/>
      <dgm:t>
        <a:bodyPr/>
        <a:lstStyle/>
        <a:p>
          <a:pPr rtl="0"/>
          <a:r>
            <a:rPr lang="en-US" b="1" dirty="0" smtClean="0"/>
            <a:t>Event</a:t>
          </a:r>
          <a:endParaRPr lang="en-US" dirty="0"/>
        </a:p>
      </dgm:t>
    </dgm:pt>
    <dgm:pt modelId="{1EA68193-088D-9B4D-B7AC-B5E30E1D1F7E}" type="parTrans" cxnId="{8F52EE14-7388-804C-8399-84051406ED9E}">
      <dgm:prSet/>
      <dgm:spPr/>
      <dgm:t>
        <a:bodyPr/>
        <a:lstStyle/>
        <a:p>
          <a:endParaRPr lang="en-US"/>
        </a:p>
      </dgm:t>
    </dgm:pt>
    <dgm:pt modelId="{AF6EBF48-54BC-AA46-806D-D1D914DF691F}" type="sibTrans" cxnId="{8F52EE14-7388-804C-8399-84051406ED9E}">
      <dgm:prSet/>
      <dgm:spPr/>
      <dgm:t>
        <a:bodyPr/>
        <a:lstStyle/>
        <a:p>
          <a:endParaRPr lang="en-US"/>
        </a:p>
      </dgm:t>
    </dgm:pt>
    <dgm:pt modelId="{50DCA221-870D-244E-B757-2267A1BCE537}">
      <dgm:prSet/>
      <dgm:spPr/>
      <dgm:t>
        <a:bodyPr/>
        <a:lstStyle/>
        <a:p>
          <a:pPr rtl="0"/>
          <a:r>
            <a:rPr lang="en-US" b="1" dirty="0" smtClean="0"/>
            <a:t>Need</a:t>
          </a:r>
          <a:endParaRPr lang="en-US" b="1" dirty="0"/>
        </a:p>
      </dgm:t>
    </dgm:pt>
    <dgm:pt modelId="{548D7899-E800-BC4B-8041-E56E18F24486}" type="sibTrans" cxnId="{E39F634A-5A9F-044B-9FD6-F76333111301}">
      <dgm:prSet/>
      <dgm:spPr/>
      <dgm:t>
        <a:bodyPr/>
        <a:lstStyle/>
        <a:p>
          <a:endParaRPr lang="en-US"/>
        </a:p>
      </dgm:t>
    </dgm:pt>
    <dgm:pt modelId="{2D8F0A64-7740-214B-9780-5A095D683977}" type="parTrans" cxnId="{E39F634A-5A9F-044B-9FD6-F76333111301}">
      <dgm:prSet/>
      <dgm:spPr/>
      <dgm:t>
        <a:bodyPr/>
        <a:lstStyle/>
        <a:p>
          <a:endParaRPr lang="en-US"/>
        </a:p>
      </dgm:t>
    </dgm:pt>
    <dgm:pt modelId="{A84AAA96-EADA-B443-95BD-C1D2FCCD8274}">
      <dgm:prSet/>
      <dgm:spPr/>
      <dgm:t>
        <a:bodyPr/>
        <a:lstStyle/>
        <a:p>
          <a:pPr rtl="0"/>
          <a:r>
            <a:rPr lang="en-US" dirty="0" smtClean="0"/>
            <a:t>BD2K funded programs</a:t>
          </a:r>
          <a:endParaRPr lang="en-US" dirty="0"/>
        </a:p>
      </dgm:t>
    </dgm:pt>
    <dgm:pt modelId="{23A3B880-23A8-9846-AEEE-1E91B072ADC8}" type="parTrans" cxnId="{415FB926-CC73-7E45-98F8-2929DED1B906}">
      <dgm:prSet/>
      <dgm:spPr/>
      <dgm:t>
        <a:bodyPr/>
        <a:lstStyle/>
        <a:p>
          <a:endParaRPr lang="en-US"/>
        </a:p>
      </dgm:t>
    </dgm:pt>
    <dgm:pt modelId="{3A1AB40E-E293-9F4D-B9DD-BF748577B7C4}" type="sibTrans" cxnId="{415FB926-CC73-7E45-98F8-2929DED1B906}">
      <dgm:prSet/>
      <dgm:spPr/>
      <dgm:t>
        <a:bodyPr/>
        <a:lstStyle/>
        <a:p>
          <a:endParaRPr lang="en-US"/>
        </a:p>
      </dgm:t>
    </dgm:pt>
    <dgm:pt modelId="{EA37D9E5-204E-C04A-AADF-2FA6A95CE9A9}">
      <dgm:prSet/>
      <dgm:spPr/>
      <dgm:t>
        <a:bodyPr/>
        <a:lstStyle/>
        <a:p>
          <a:pPr rtl="0"/>
          <a:r>
            <a:rPr lang="en-US" dirty="0" smtClean="0"/>
            <a:t>Discussion about core competencies</a:t>
          </a:r>
          <a:endParaRPr lang="en-US" dirty="0"/>
        </a:p>
      </dgm:t>
    </dgm:pt>
    <dgm:pt modelId="{AC7DB558-F627-A347-AF11-10DA8E594725}" type="sibTrans" cxnId="{E633FF36-6966-5F41-889F-4DE18ACE3C7D}">
      <dgm:prSet/>
      <dgm:spPr/>
      <dgm:t>
        <a:bodyPr/>
        <a:lstStyle/>
        <a:p>
          <a:endParaRPr lang="en-US"/>
        </a:p>
      </dgm:t>
    </dgm:pt>
    <dgm:pt modelId="{81D30973-763E-6B4E-8908-E09035C91B36}" type="parTrans" cxnId="{E633FF36-6966-5F41-889F-4DE18ACE3C7D}">
      <dgm:prSet/>
      <dgm:spPr/>
      <dgm:t>
        <a:bodyPr/>
        <a:lstStyle/>
        <a:p>
          <a:endParaRPr lang="en-US"/>
        </a:p>
      </dgm:t>
    </dgm:pt>
    <dgm:pt modelId="{6F6D41ED-2C29-614C-8B6C-545F793E8EB1}">
      <dgm:prSet/>
      <dgm:spPr/>
      <dgm:t>
        <a:bodyPr/>
        <a:lstStyle/>
        <a:p>
          <a:pPr rtl="0"/>
          <a:r>
            <a:rPr lang="en-US" dirty="0" smtClean="0"/>
            <a:t>FY15: 6</a:t>
          </a:r>
          <a:endParaRPr lang="en-US" dirty="0"/>
        </a:p>
      </dgm:t>
    </dgm:pt>
    <dgm:pt modelId="{52BDAA4F-967F-AA47-BD01-4802CE85518C}" type="parTrans" cxnId="{E414D098-02C5-614D-9C33-9945139F3629}">
      <dgm:prSet/>
      <dgm:spPr/>
      <dgm:t>
        <a:bodyPr/>
        <a:lstStyle/>
        <a:p>
          <a:endParaRPr lang="en-US"/>
        </a:p>
      </dgm:t>
    </dgm:pt>
    <dgm:pt modelId="{D0E42DE8-16C9-2448-887A-36C3D1D17AAA}" type="sibTrans" cxnId="{E414D098-02C5-614D-9C33-9945139F3629}">
      <dgm:prSet/>
      <dgm:spPr/>
      <dgm:t>
        <a:bodyPr/>
        <a:lstStyle/>
        <a:p>
          <a:endParaRPr lang="en-US"/>
        </a:p>
      </dgm:t>
    </dgm:pt>
    <dgm:pt modelId="{E93BE253-F62F-434B-9634-6607A27282C3}">
      <dgm:prSet/>
      <dgm:spPr/>
      <dgm:t>
        <a:bodyPr/>
        <a:lstStyle/>
        <a:p>
          <a:pPr rtl="0"/>
          <a:r>
            <a:rPr lang="en-US" dirty="0" smtClean="0"/>
            <a:t>FY16: 10</a:t>
          </a:r>
          <a:endParaRPr lang="en-US" dirty="0"/>
        </a:p>
      </dgm:t>
    </dgm:pt>
    <dgm:pt modelId="{5DC75425-854F-874C-AE24-FC4510D38D3D}" type="parTrans" cxnId="{66446463-48EB-7E41-A297-A67701DB5A7A}">
      <dgm:prSet/>
      <dgm:spPr/>
      <dgm:t>
        <a:bodyPr/>
        <a:lstStyle/>
        <a:p>
          <a:endParaRPr lang="en-US"/>
        </a:p>
      </dgm:t>
    </dgm:pt>
    <dgm:pt modelId="{C2FF146E-2052-464B-8A98-88E3A91AC40B}" type="sibTrans" cxnId="{66446463-48EB-7E41-A297-A67701DB5A7A}">
      <dgm:prSet/>
      <dgm:spPr/>
      <dgm:t>
        <a:bodyPr/>
        <a:lstStyle/>
        <a:p>
          <a:endParaRPr lang="en-US"/>
        </a:p>
      </dgm:t>
    </dgm:pt>
    <dgm:pt modelId="{63E7972A-9232-9B46-A89E-4C4226924DF4}">
      <dgm:prSet/>
      <dgm:spPr/>
      <dgm:t>
        <a:bodyPr/>
        <a:lstStyle/>
        <a:p>
          <a:pPr rtl="0"/>
          <a:r>
            <a:rPr lang="en-US" dirty="0" smtClean="0"/>
            <a:t>FY17: TBD</a:t>
          </a:r>
          <a:endParaRPr lang="en-US" dirty="0"/>
        </a:p>
      </dgm:t>
    </dgm:pt>
    <dgm:pt modelId="{72DB957A-F4FA-CF4D-BFE3-396FB997A997}" type="parTrans" cxnId="{D34A11EC-F081-A84D-8D22-32DE31CA7228}">
      <dgm:prSet/>
      <dgm:spPr/>
      <dgm:t>
        <a:bodyPr/>
        <a:lstStyle/>
        <a:p>
          <a:endParaRPr lang="en-US"/>
        </a:p>
      </dgm:t>
    </dgm:pt>
    <dgm:pt modelId="{CF67FEFD-9DB5-0C4B-A67E-FB79697599E7}" type="sibTrans" cxnId="{D34A11EC-F081-A84D-8D22-32DE31CA7228}">
      <dgm:prSet/>
      <dgm:spPr/>
      <dgm:t>
        <a:bodyPr/>
        <a:lstStyle/>
        <a:p>
          <a:endParaRPr lang="en-US"/>
        </a:p>
      </dgm:t>
    </dgm:pt>
    <dgm:pt modelId="{AA73D313-7F3E-2543-AB64-C8785DA97C7E}" type="pres">
      <dgm:prSet presAssocID="{6C828F67-CA18-3C47-8299-C2AC57349789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C78C84D-CF6E-7A48-9DBD-F7292E3290FE}" type="pres">
      <dgm:prSet presAssocID="{6C828F67-CA18-3C47-8299-C2AC57349789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AFB6B5-0A6C-DD43-9045-9B804A5CE0B2}" type="pres">
      <dgm:prSet presAssocID="{6C828F67-CA18-3C47-8299-C2AC57349789}" presName="LeftNode" presStyleLbl="bgImgPlace1" presStyleIdx="0" presStyleCnt="2">
        <dgm:presLayoutVars>
          <dgm:chMax val="2"/>
          <dgm:chPref val="2"/>
        </dgm:presLayoutVars>
      </dgm:prSet>
      <dgm:spPr/>
      <dgm:t>
        <a:bodyPr/>
        <a:lstStyle/>
        <a:p>
          <a:endParaRPr lang="en-US"/>
        </a:p>
      </dgm:t>
    </dgm:pt>
    <dgm:pt modelId="{D1665095-E071-A145-B2A8-01D93A1DAAA0}" type="pres">
      <dgm:prSet presAssocID="{6C828F67-CA18-3C47-8299-C2AC57349789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8AC0A9-0255-784F-AF3A-D82826C1BB6E}" type="pres">
      <dgm:prSet presAssocID="{6C828F67-CA18-3C47-8299-C2AC57349789}" presName="RightNode" presStyleLbl="bgImgPlace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9917D4C-CDB0-0D40-A547-BF3C06B18671}" type="pres">
      <dgm:prSet presAssocID="{6C828F67-CA18-3C47-8299-C2AC57349789}" presName="TopArrow" presStyleLbl="node1" presStyleIdx="0" presStyleCnt="2"/>
      <dgm:spPr/>
    </dgm:pt>
    <dgm:pt modelId="{68EC96E3-DFC3-F14A-AA01-55F52EA0AF46}" type="pres">
      <dgm:prSet presAssocID="{6C828F67-CA18-3C47-8299-C2AC57349789}" presName="BottomArrow" presStyleLbl="node1" presStyleIdx="1" presStyleCnt="2"/>
      <dgm:spPr/>
    </dgm:pt>
  </dgm:ptLst>
  <dgm:cxnLst>
    <dgm:cxn modelId="{66446463-48EB-7E41-A297-A67701DB5A7A}" srcId="{A84AAA96-EADA-B443-95BD-C1D2FCCD8274}" destId="{E93BE253-F62F-434B-9634-6607A27282C3}" srcOrd="1" destOrd="0" parTransId="{5DC75425-854F-874C-AE24-FC4510D38D3D}" sibTransId="{C2FF146E-2052-464B-8A98-88E3A91AC40B}"/>
    <dgm:cxn modelId="{415FB926-CC73-7E45-98F8-2929DED1B906}" srcId="{160B8D8B-8B50-2C48-A31A-BB8DD0626B11}" destId="{A84AAA96-EADA-B443-95BD-C1D2FCCD8274}" srcOrd="0" destOrd="0" parTransId="{23A3B880-23A8-9846-AEEE-1E91B072ADC8}" sibTransId="{3A1AB40E-E293-9F4D-B9DD-BF748577B7C4}"/>
    <dgm:cxn modelId="{8965A87F-B1C1-7641-A908-94BC82DA0943}" type="presOf" srcId="{6C828F67-CA18-3C47-8299-C2AC57349789}" destId="{AA73D313-7F3E-2543-AB64-C8785DA97C7E}" srcOrd="0" destOrd="0" presId="urn:microsoft.com/office/officeart/2009/layout/ReverseList"/>
    <dgm:cxn modelId="{32D4C553-6D73-4C43-9318-F2247F7092A1}" type="presOf" srcId="{E93BE253-F62F-434B-9634-6607A27282C3}" destId="{DEAFB6B5-0A6C-DD43-9045-9B804A5CE0B2}" srcOrd="1" destOrd="3" presId="urn:microsoft.com/office/officeart/2009/layout/ReverseList"/>
    <dgm:cxn modelId="{55AB6E09-6DCE-5347-BD43-1271C2BB50DC}" type="presOf" srcId="{50DCA221-870D-244E-B757-2267A1BCE537}" destId="{D1665095-E071-A145-B2A8-01D93A1DAAA0}" srcOrd="0" destOrd="0" presId="urn:microsoft.com/office/officeart/2009/layout/ReverseList"/>
    <dgm:cxn modelId="{8959EF42-8BF7-CC40-B509-E8EA2591094D}" type="presOf" srcId="{63E7972A-9232-9B46-A89E-4C4226924DF4}" destId="{8C78C84D-CF6E-7A48-9DBD-F7292E3290FE}" srcOrd="0" destOrd="4" presId="urn:microsoft.com/office/officeart/2009/layout/ReverseList"/>
    <dgm:cxn modelId="{4D440BA4-42FA-124A-B92B-8160DD05D922}" type="presOf" srcId="{A84AAA96-EADA-B443-95BD-C1D2FCCD8274}" destId="{DEAFB6B5-0A6C-DD43-9045-9B804A5CE0B2}" srcOrd="1" destOrd="1" presId="urn:microsoft.com/office/officeart/2009/layout/ReverseList"/>
    <dgm:cxn modelId="{E414D098-02C5-614D-9C33-9945139F3629}" srcId="{A84AAA96-EADA-B443-95BD-C1D2FCCD8274}" destId="{6F6D41ED-2C29-614C-8B6C-545F793E8EB1}" srcOrd="0" destOrd="0" parTransId="{52BDAA4F-967F-AA47-BD01-4802CE85518C}" sibTransId="{D0E42DE8-16C9-2448-887A-36C3D1D17AAA}"/>
    <dgm:cxn modelId="{D34A11EC-F081-A84D-8D22-32DE31CA7228}" srcId="{A84AAA96-EADA-B443-95BD-C1D2FCCD8274}" destId="{63E7972A-9232-9B46-A89E-4C4226924DF4}" srcOrd="2" destOrd="0" parTransId="{72DB957A-F4FA-CF4D-BFE3-396FB997A997}" sibTransId="{CF67FEFD-9DB5-0C4B-A67E-FB79697599E7}"/>
    <dgm:cxn modelId="{E633FF36-6966-5F41-889F-4DE18ACE3C7D}" srcId="{50DCA221-870D-244E-B757-2267A1BCE537}" destId="{EA37D9E5-204E-C04A-AADF-2FA6A95CE9A9}" srcOrd="0" destOrd="0" parTransId="{81D30973-763E-6B4E-8908-E09035C91B36}" sibTransId="{AC7DB558-F627-A347-AF11-10DA8E594725}"/>
    <dgm:cxn modelId="{551AA4BD-B094-BA44-B702-95BD2DA85EAF}" type="presOf" srcId="{160B8D8B-8B50-2C48-A31A-BB8DD0626B11}" destId="{8C78C84D-CF6E-7A48-9DBD-F7292E3290FE}" srcOrd="0" destOrd="0" presId="urn:microsoft.com/office/officeart/2009/layout/ReverseList"/>
    <dgm:cxn modelId="{8F52EE14-7388-804C-8399-84051406ED9E}" srcId="{6C828F67-CA18-3C47-8299-C2AC57349789}" destId="{160B8D8B-8B50-2C48-A31A-BB8DD0626B11}" srcOrd="0" destOrd="0" parTransId="{1EA68193-088D-9B4D-B7AC-B5E30E1D1F7E}" sibTransId="{AF6EBF48-54BC-AA46-806D-D1D914DF691F}"/>
    <dgm:cxn modelId="{E39F634A-5A9F-044B-9FD6-F76333111301}" srcId="{6C828F67-CA18-3C47-8299-C2AC57349789}" destId="{50DCA221-870D-244E-B757-2267A1BCE537}" srcOrd="1" destOrd="0" parTransId="{2D8F0A64-7740-214B-9780-5A095D683977}" sibTransId="{548D7899-E800-BC4B-8041-E56E18F24486}"/>
    <dgm:cxn modelId="{78E933CA-4F09-A748-B61A-F57100DC8896}" type="presOf" srcId="{6F6D41ED-2C29-614C-8B6C-545F793E8EB1}" destId="{DEAFB6B5-0A6C-DD43-9045-9B804A5CE0B2}" srcOrd="1" destOrd="2" presId="urn:microsoft.com/office/officeart/2009/layout/ReverseList"/>
    <dgm:cxn modelId="{9F22AB5C-CA8F-EB4A-B99D-003DB3FC4FCC}" type="presOf" srcId="{50DCA221-870D-244E-B757-2267A1BCE537}" destId="{F68AC0A9-0255-784F-AF3A-D82826C1BB6E}" srcOrd="1" destOrd="0" presId="urn:microsoft.com/office/officeart/2009/layout/ReverseList"/>
    <dgm:cxn modelId="{FFCE3B4D-8219-0840-A02A-C909E8061744}" type="presOf" srcId="{A84AAA96-EADA-B443-95BD-C1D2FCCD8274}" destId="{8C78C84D-CF6E-7A48-9DBD-F7292E3290FE}" srcOrd="0" destOrd="1" presId="urn:microsoft.com/office/officeart/2009/layout/ReverseList"/>
    <dgm:cxn modelId="{D476D12C-E175-C444-B407-D83A088F6112}" type="presOf" srcId="{160B8D8B-8B50-2C48-A31A-BB8DD0626B11}" destId="{DEAFB6B5-0A6C-DD43-9045-9B804A5CE0B2}" srcOrd="1" destOrd="0" presId="urn:microsoft.com/office/officeart/2009/layout/ReverseList"/>
    <dgm:cxn modelId="{CF84D62D-2BDB-6F4B-95D4-506203BF8CEE}" type="presOf" srcId="{EA37D9E5-204E-C04A-AADF-2FA6A95CE9A9}" destId="{F68AC0A9-0255-784F-AF3A-D82826C1BB6E}" srcOrd="1" destOrd="1" presId="urn:microsoft.com/office/officeart/2009/layout/ReverseList"/>
    <dgm:cxn modelId="{40EAAFB2-117A-0046-B9C2-FF092DC1B81F}" type="presOf" srcId="{63E7972A-9232-9B46-A89E-4C4226924DF4}" destId="{DEAFB6B5-0A6C-DD43-9045-9B804A5CE0B2}" srcOrd="1" destOrd="4" presId="urn:microsoft.com/office/officeart/2009/layout/ReverseList"/>
    <dgm:cxn modelId="{506C44FD-2462-754B-8924-12C63DBEF6D2}" type="presOf" srcId="{6F6D41ED-2C29-614C-8B6C-545F793E8EB1}" destId="{8C78C84D-CF6E-7A48-9DBD-F7292E3290FE}" srcOrd="0" destOrd="2" presId="urn:microsoft.com/office/officeart/2009/layout/ReverseList"/>
    <dgm:cxn modelId="{BDF81759-B1B7-9444-B48A-538516A53D86}" type="presOf" srcId="{EA37D9E5-204E-C04A-AADF-2FA6A95CE9A9}" destId="{D1665095-E071-A145-B2A8-01D93A1DAAA0}" srcOrd="0" destOrd="1" presId="urn:microsoft.com/office/officeart/2009/layout/ReverseList"/>
    <dgm:cxn modelId="{5DC95E27-9C25-D64C-A88B-B63F30FBA5E9}" type="presOf" srcId="{E93BE253-F62F-434B-9634-6607A27282C3}" destId="{8C78C84D-CF6E-7A48-9DBD-F7292E3290FE}" srcOrd="0" destOrd="3" presId="urn:microsoft.com/office/officeart/2009/layout/ReverseList"/>
    <dgm:cxn modelId="{0C26C13B-1C3B-914D-AAEB-DDDA40086521}" type="presParOf" srcId="{AA73D313-7F3E-2543-AB64-C8785DA97C7E}" destId="{8C78C84D-CF6E-7A48-9DBD-F7292E3290FE}" srcOrd="0" destOrd="0" presId="urn:microsoft.com/office/officeart/2009/layout/ReverseList"/>
    <dgm:cxn modelId="{DCE54101-7BDC-274D-9385-2C89EB90BBE6}" type="presParOf" srcId="{AA73D313-7F3E-2543-AB64-C8785DA97C7E}" destId="{DEAFB6B5-0A6C-DD43-9045-9B804A5CE0B2}" srcOrd="1" destOrd="0" presId="urn:microsoft.com/office/officeart/2009/layout/ReverseList"/>
    <dgm:cxn modelId="{6B74055D-3F4C-4E47-A40F-CAA316743B08}" type="presParOf" srcId="{AA73D313-7F3E-2543-AB64-C8785DA97C7E}" destId="{D1665095-E071-A145-B2A8-01D93A1DAAA0}" srcOrd="2" destOrd="0" presId="urn:microsoft.com/office/officeart/2009/layout/ReverseList"/>
    <dgm:cxn modelId="{AB7AA5E5-124B-4145-AB63-BE968369ABC5}" type="presParOf" srcId="{AA73D313-7F3E-2543-AB64-C8785DA97C7E}" destId="{F68AC0A9-0255-784F-AF3A-D82826C1BB6E}" srcOrd="3" destOrd="0" presId="urn:microsoft.com/office/officeart/2009/layout/ReverseList"/>
    <dgm:cxn modelId="{9A4FD523-192A-8244-918C-95E3D76C724D}" type="presParOf" srcId="{AA73D313-7F3E-2543-AB64-C8785DA97C7E}" destId="{59917D4C-CDB0-0D40-A547-BF3C06B18671}" srcOrd="4" destOrd="0" presId="urn:microsoft.com/office/officeart/2009/layout/ReverseList"/>
    <dgm:cxn modelId="{1DCC0DB1-F793-AB4A-942F-D7600E5E84D8}" type="presParOf" srcId="{AA73D313-7F3E-2543-AB64-C8785DA97C7E}" destId="{68EC96E3-DFC3-F14A-AA01-55F52EA0AF46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828F67-CA18-3C47-8299-C2AC57349789}" type="doc">
      <dgm:prSet loTypeId="urn:microsoft.com/office/officeart/2009/layout/Reverse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0B8D8B-8B50-2C48-A31A-BB8DD0626B11}">
      <dgm:prSet/>
      <dgm:spPr/>
      <dgm:t>
        <a:bodyPr/>
        <a:lstStyle/>
        <a:p>
          <a:pPr rtl="0"/>
          <a:r>
            <a:rPr lang="en-US" b="1" dirty="0" smtClean="0"/>
            <a:t>Event</a:t>
          </a:r>
          <a:endParaRPr lang="en-US" dirty="0"/>
        </a:p>
      </dgm:t>
    </dgm:pt>
    <dgm:pt modelId="{1EA68193-088D-9B4D-B7AC-B5E30E1D1F7E}" type="parTrans" cxnId="{8F52EE14-7388-804C-8399-84051406ED9E}">
      <dgm:prSet/>
      <dgm:spPr/>
      <dgm:t>
        <a:bodyPr/>
        <a:lstStyle/>
        <a:p>
          <a:endParaRPr lang="en-US"/>
        </a:p>
      </dgm:t>
    </dgm:pt>
    <dgm:pt modelId="{AF6EBF48-54BC-AA46-806D-D1D914DF691F}" type="sibTrans" cxnId="{8F52EE14-7388-804C-8399-84051406ED9E}">
      <dgm:prSet/>
      <dgm:spPr/>
      <dgm:t>
        <a:bodyPr/>
        <a:lstStyle/>
        <a:p>
          <a:endParaRPr lang="en-US"/>
        </a:p>
      </dgm:t>
    </dgm:pt>
    <dgm:pt modelId="{EA37D9E5-204E-C04A-AADF-2FA6A95CE9A9}">
      <dgm:prSet/>
      <dgm:spPr/>
      <dgm:t>
        <a:bodyPr/>
        <a:lstStyle/>
        <a:p>
          <a:pPr rtl="0"/>
          <a:r>
            <a:rPr lang="en-US" dirty="0" smtClean="0"/>
            <a:t>Discussion and adoption</a:t>
          </a:r>
          <a:endParaRPr lang="en-US" dirty="0"/>
        </a:p>
      </dgm:t>
    </dgm:pt>
    <dgm:pt modelId="{50DCA221-870D-244E-B757-2267A1BCE537}">
      <dgm:prSet/>
      <dgm:spPr/>
      <dgm:t>
        <a:bodyPr/>
        <a:lstStyle/>
        <a:p>
          <a:pPr rtl="0"/>
          <a:r>
            <a:rPr lang="en-US" b="1" dirty="0" smtClean="0"/>
            <a:t>Need</a:t>
          </a:r>
          <a:endParaRPr lang="en-US" b="1" dirty="0"/>
        </a:p>
      </dgm:t>
    </dgm:pt>
    <dgm:pt modelId="{548D7899-E800-BC4B-8041-E56E18F24486}" type="sibTrans" cxnId="{E39F634A-5A9F-044B-9FD6-F76333111301}">
      <dgm:prSet/>
      <dgm:spPr/>
      <dgm:t>
        <a:bodyPr/>
        <a:lstStyle/>
        <a:p>
          <a:endParaRPr lang="en-US"/>
        </a:p>
      </dgm:t>
    </dgm:pt>
    <dgm:pt modelId="{2D8F0A64-7740-214B-9780-5A095D683977}" type="parTrans" cxnId="{E39F634A-5A9F-044B-9FD6-F76333111301}">
      <dgm:prSet/>
      <dgm:spPr/>
      <dgm:t>
        <a:bodyPr/>
        <a:lstStyle/>
        <a:p>
          <a:endParaRPr lang="en-US"/>
        </a:p>
      </dgm:t>
    </dgm:pt>
    <dgm:pt modelId="{AC7DB558-F627-A347-AF11-10DA8E594725}" type="sibTrans" cxnId="{E633FF36-6966-5F41-889F-4DE18ACE3C7D}">
      <dgm:prSet/>
      <dgm:spPr/>
      <dgm:t>
        <a:bodyPr/>
        <a:lstStyle/>
        <a:p>
          <a:endParaRPr lang="en-US"/>
        </a:p>
      </dgm:t>
    </dgm:pt>
    <dgm:pt modelId="{81D30973-763E-6B4E-8908-E09035C91B36}" type="parTrans" cxnId="{E633FF36-6966-5F41-889F-4DE18ACE3C7D}">
      <dgm:prSet/>
      <dgm:spPr/>
      <dgm:t>
        <a:bodyPr/>
        <a:lstStyle/>
        <a:p>
          <a:endParaRPr lang="en-US"/>
        </a:p>
      </dgm:t>
    </dgm:pt>
    <dgm:pt modelId="{A84AAA96-EADA-B443-95BD-C1D2FCCD8274}">
      <dgm:prSet/>
      <dgm:spPr/>
      <dgm:t>
        <a:bodyPr/>
        <a:lstStyle/>
        <a:p>
          <a:pPr rtl="0"/>
          <a:r>
            <a:rPr lang="en-US" dirty="0" smtClean="0"/>
            <a:t>2016 Convergence report</a:t>
          </a:r>
          <a:endParaRPr lang="en-US" dirty="0"/>
        </a:p>
      </dgm:t>
    </dgm:pt>
    <dgm:pt modelId="{23A3B880-23A8-9846-AEEE-1E91B072ADC8}" type="parTrans" cxnId="{415FB926-CC73-7E45-98F8-2929DED1B906}">
      <dgm:prSet/>
      <dgm:spPr/>
      <dgm:t>
        <a:bodyPr/>
        <a:lstStyle/>
        <a:p>
          <a:endParaRPr lang="en-US"/>
        </a:p>
      </dgm:t>
    </dgm:pt>
    <dgm:pt modelId="{3A1AB40E-E293-9F4D-B9DD-BF748577B7C4}" type="sibTrans" cxnId="{415FB926-CC73-7E45-98F8-2929DED1B906}">
      <dgm:prSet/>
      <dgm:spPr/>
      <dgm:t>
        <a:bodyPr/>
        <a:lstStyle/>
        <a:p>
          <a:endParaRPr lang="en-US"/>
        </a:p>
      </dgm:t>
    </dgm:pt>
    <dgm:pt modelId="{AA73D313-7F3E-2543-AB64-C8785DA97C7E}" type="pres">
      <dgm:prSet presAssocID="{6C828F67-CA18-3C47-8299-C2AC57349789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C78C84D-CF6E-7A48-9DBD-F7292E3290FE}" type="pres">
      <dgm:prSet presAssocID="{6C828F67-CA18-3C47-8299-C2AC57349789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AFB6B5-0A6C-DD43-9045-9B804A5CE0B2}" type="pres">
      <dgm:prSet presAssocID="{6C828F67-CA18-3C47-8299-C2AC57349789}" presName="LeftNode" presStyleLbl="bgImgPlace1" presStyleIdx="0" presStyleCnt="2">
        <dgm:presLayoutVars>
          <dgm:chMax val="2"/>
          <dgm:chPref val="2"/>
        </dgm:presLayoutVars>
      </dgm:prSet>
      <dgm:spPr/>
      <dgm:t>
        <a:bodyPr/>
        <a:lstStyle/>
        <a:p>
          <a:endParaRPr lang="en-US"/>
        </a:p>
      </dgm:t>
    </dgm:pt>
    <dgm:pt modelId="{D1665095-E071-A145-B2A8-01D93A1DAAA0}" type="pres">
      <dgm:prSet presAssocID="{6C828F67-CA18-3C47-8299-C2AC57349789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8AC0A9-0255-784F-AF3A-D82826C1BB6E}" type="pres">
      <dgm:prSet presAssocID="{6C828F67-CA18-3C47-8299-C2AC57349789}" presName="RightNode" presStyleLbl="bgImgPlace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9917D4C-CDB0-0D40-A547-BF3C06B18671}" type="pres">
      <dgm:prSet presAssocID="{6C828F67-CA18-3C47-8299-C2AC57349789}" presName="TopArrow" presStyleLbl="node1" presStyleIdx="0" presStyleCnt="2"/>
      <dgm:spPr/>
    </dgm:pt>
    <dgm:pt modelId="{68EC96E3-DFC3-F14A-AA01-55F52EA0AF46}" type="pres">
      <dgm:prSet presAssocID="{6C828F67-CA18-3C47-8299-C2AC57349789}" presName="BottomArrow" presStyleLbl="node1" presStyleIdx="1" presStyleCnt="2"/>
      <dgm:spPr/>
    </dgm:pt>
  </dgm:ptLst>
  <dgm:cxnLst>
    <dgm:cxn modelId="{415FB926-CC73-7E45-98F8-2929DED1B906}" srcId="{160B8D8B-8B50-2C48-A31A-BB8DD0626B11}" destId="{A84AAA96-EADA-B443-95BD-C1D2FCCD8274}" srcOrd="0" destOrd="0" parTransId="{23A3B880-23A8-9846-AEEE-1E91B072ADC8}" sibTransId="{3A1AB40E-E293-9F4D-B9DD-BF748577B7C4}"/>
    <dgm:cxn modelId="{61D3BD68-4619-994D-AD3A-08B23185267A}" type="presOf" srcId="{6C828F67-CA18-3C47-8299-C2AC57349789}" destId="{AA73D313-7F3E-2543-AB64-C8785DA97C7E}" srcOrd="0" destOrd="0" presId="urn:microsoft.com/office/officeart/2009/layout/ReverseList"/>
    <dgm:cxn modelId="{F3AC30CA-C31E-4741-BD2A-E6F545C4A244}" type="presOf" srcId="{160B8D8B-8B50-2C48-A31A-BB8DD0626B11}" destId="{8C78C84D-CF6E-7A48-9DBD-F7292E3290FE}" srcOrd="0" destOrd="0" presId="urn:microsoft.com/office/officeart/2009/layout/ReverseList"/>
    <dgm:cxn modelId="{E633FF36-6966-5F41-889F-4DE18ACE3C7D}" srcId="{50DCA221-870D-244E-B757-2267A1BCE537}" destId="{EA37D9E5-204E-C04A-AADF-2FA6A95CE9A9}" srcOrd="0" destOrd="0" parTransId="{81D30973-763E-6B4E-8908-E09035C91B36}" sibTransId="{AC7DB558-F627-A347-AF11-10DA8E594725}"/>
    <dgm:cxn modelId="{E1ACD0FE-DDDF-B447-80DB-857EB6F3F57E}" type="presOf" srcId="{EA37D9E5-204E-C04A-AADF-2FA6A95CE9A9}" destId="{D1665095-E071-A145-B2A8-01D93A1DAAA0}" srcOrd="0" destOrd="1" presId="urn:microsoft.com/office/officeart/2009/layout/ReverseList"/>
    <dgm:cxn modelId="{45EC2784-8904-5B44-802A-459C7757F8D4}" type="presOf" srcId="{50DCA221-870D-244E-B757-2267A1BCE537}" destId="{D1665095-E071-A145-B2A8-01D93A1DAAA0}" srcOrd="0" destOrd="0" presId="urn:microsoft.com/office/officeart/2009/layout/ReverseList"/>
    <dgm:cxn modelId="{8F52EE14-7388-804C-8399-84051406ED9E}" srcId="{6C828F67-CA18-3C47-8299-C2AC57349789}" destId="{160B8D8B-8B50-2C48-A31A-BB8DD0626B11}" srcOrd="0" destOrd="0" parTransId="{1EA68193-088D-9B4D-B7AC-B5E30E1D1F7E}" sibTransId="{AF6EBF48-54BC-AA46-806D-D1D914DF691F}"/>
    <dgm:cxn modelId="{D96DD877-1251-294F-A7E5-211A5B48F8D5}" type="presOf" srcId="{EA37D9E5-204E-C04A-AADF-2FA6A95CE9A9}" destId="{F68AC0A9-0255-784F-AF3A-D82826C1BB6E}" srcOrd="1" destOrd="1" presId="urn:microsoft.com/office/officeart/2009/layout/ReverseList"/>
    <dgm:cxn modelId="{3A12A2DF-DBAD-AF4E-9D37-0C14D265A8E6}" type="presOf" srcId="{A84AAA96-EADA-B443-95BD-C1D2FCCD8274}" destId="{8C78C84D-CF6E-7A48-9DBD-F7292E3290FE}" srcOrd="0" destOrd="1" presId="urn:microsoft.com/office/officeart/2009/layout/ReverseList"/>
    <dgm:cxn modelId="{0D556B01-9449-3A40-8F96-2009B41CFE87}" type="presOf" srcId="{A84AAA96-EADA-B443-95BD-C1D2FCCD8274}" destId="{DEAFB6B5-0A6C-DD43-9045-9B804A5CE0B2}" srcOrd="1" destOrd="1" presId="urn:microsoft.com/office/officeart/2009/layout/ReverseList"/>
    <dgm:cxn modelId="{E39F634A-5A9F-044B-9FD6-F76333111301}" srcId="{6C828F67-CA18-3C47-8299-C2AC57349789}" destId="{50DCA221-870D-244E-B757-2267A1BCE537}" srcOrd="1" destOrd="0" parTransId="{2D8F0A64-7740-214B-9780-5A095D683977}" sibTransId="{548D7899-E800-BC4B-8041-E56E18F24486}"/>
    <dgm:cxn modelId="{E75C20CF-0854-A947-B395-429C04FCDD71}" type="presOf" srcId="{50DCA221-870D-244E-B757-2267A1BCE537}" destId="{F68AC0A9-0255-784F-AF3A-D82826C1BB6E}" srcOrd="1" destOrd="0" presId="urn:microsoft.com/office/officeart/2009/layout/ReverseList"/>
    <dgm:cxn modelId="{2C998EEB-3719-C040-8B93-740F8AB0A76B}" type="presOf" srcId="{160B8D8B-8B50-2C48-A31A-BB8DD0626B11}" destId="{DEAFB6B5-0A6C-DD43-9045-9B804A5CE0B2}" srcOrd="1" destOrd="0" presId="urn:microsoft.com/office/officeart/2009/layout/ReverseList"/>
    <dgm:cxn modelId="{1BD97325-F97D-7E40-AE1E-186E43C6DB66}" type="presParOf" srcId="{AA73D313-7F3E-2543-AB64-C8785DA97C7E}" destId="{8C78C84D-CF6E-7A48-9DBD-F7292E3290FE}" srcOrd="0" destOrd="0" presId="urn:microsoft.com/office/officeart/2009/layout/ReverseList"/>
    <dgm:cxn modelId="{4B9287CB-5962-2F47-8230-EC2113C8EDD7}" type="presParOf" srcId="{AA73D313-7F3E-2543-AB64-C8785DA97C7E}" destId="{DEAFB6B5-0A6C-DD43-9045-9B804A5CE0B2}" srcOrd="1" destOrd="0" presId="urn:microsoft.com/office/officeart/2009/layout/ReverseList"/>
    <dgm:cxn modelId="{4D1249B3-4541-2B4E-A32D-DB430E08576D}" type="presParOf" srcId="{AA73D313-7F3E-2543-AB64-C8785DA97C7E}" destId="{D1665095-E071-A145-B2A8-01D93A1DAAA0}" srcOrd="2" destOrd="0" presId="urn:microsoft.com/office/officeart/2009/layout/ReverseList"/>
    <dgm:cxn modelId="{A7230A5C-73DA-8844-A731-EA4A6BC6BC38}" type="presParOf" srcId="{AA73D313-7F3E-2543-AB64-C8785DA97C7E}" destId="{F68AC0A9-0255-784F-AF3A-D82826C1BB6E}" srcOrd="3" destOrd="0" presId="urn:microsoft.com/office/officeart/2009/layout/ReverseList"/>
    <dgm:cxn modelId="{3AB7600C-1DF0-3440-9DCA-71E6C6CFA622}" type="presParOf" srcId="{AA73D313-7F3E-2543-AB64-C8785DA97C7E}" destId="{59917D4C-CDB0-0D40-A547-BF3C06B18671}" srcOrd="4" destOrd="0" presId="urn:microsoft.com/office/officeart/2009/layout/ReverseList"/>
    <dgm:cxn modelId="{8E87ECDE-91C8-8443-B77C-CCFE45C77EDB}" type="presParOf" srcId="{AA73D313-7F3E-2543-AB64-C8785DA97C7E}" destId="{68EC96E3-DFC3-F14A-AA01-55F52EA0AF46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C828F67-CA18-3C47-8299-C2AC57349789}" type="doc">
      <dgm:prSet loTypeId="urn:microsoft.com/office/officeart/2009/layout/Reverse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0B8D8B-8B50-2C48-A31A-BB8DD0626B11}">
      <dgm:prSet/>
      <dgm:spPr/>
      <dgm:t>
        <a:bodyPr/>
        <a:lstStyle/>
        <a:p>
          <a:pPr rtl="0"/>
          <a:r>
            <a:rPr lang="en-US" b="1" dirty="0" smtClean="0"/>
            <a:t>Event</a:t>
          </a:r>
          <a:endParaRPr lang="en-US" dirty="0"/>
        </a:p>
      </dgm:t>
    </dgm:pt>
    <dgm:pt modelId="{1EA68193-088D-9B4D-B7AC-B5E30E1D1F7E}" type="parTrans" cxnId="{8F52EE14-7388-804C-8399-84051406ED9E}">
      <dgm:prSet/>
      <dgm:spPr/>
      <dgm:t>
        <a:bodyPr/>
        <a:lstStyle/>
        <a:p>
          <a:endParaRPr lang="en-US"/>
        </a:p>
      </dgm:t>
    </dgm:pt>
    <dgm:pt modelId="{AF6EBF48-54BC-AA46-806D-D1D914DF691F}" type="sibTrans" cxnId="{8F52EE14-7388-804C-8399-84051406ED9E}">
      <dgm:prSet/>
      <dgm:spPr/>
      <dgm:t>
        <a:bodyPr/>
        <a:lstStyle/>
        <a:p>
          <a:endParaRPr lang="en-US"/>
        </a:p>
      </dgm:t>
    </dgm:pt>
    <dgm:pt modelId="{50DCA221-870D-244E-B757-2267A1BCE537}">
      <dgm:prSet/>
      <dgm:spPr/>
      <dgm:t>
        <a:bodyPr/>
        <a:lstStyle/>
        <a:p>
          <a:pPr rtl="0"/>
          <a:r>
            <a:rPr lang="en-US" b="1" dirty="0" smtClean="0"/>
            <a:t>Need</a:t>
          </a:r>
          <a:endParaRPr lang="en-US" b="1" dirty="0"/>
        </a:p>
      </dgm:t>
    </dgm:pt>
    <dgm:pt modelId="{548D7899-E800-BC4B-8041-E56E18F24486}" type="sibTrans" cxnId="{E39F634A-5A9F-044B-9FD6-F76333111301}">
      <dgm:prSet/>
      <dgm:spPr/>
      <dgm:t>
        <a:bodyPr/>
        <a:lstStyle/>
        <a:p>
          <a:endParaRPr lang="en-US"/>
        </a:p>
      </dgm:t>
    </dgm:pt>
    <dgm:pt modelId="{2D8F0A64-7740-214B-9780-5A095D683977}" type="parTrans" cxnId="{E39F634A-5A9F-044B-9FD6-F76333111301}">
      <dgm:prSet/>
      <dgm:spPr/>
      <dgm:t>
        <a:bodyPr/>
        <a:lstStyle/>
        <a:p>
          <a:endParaRPr lang="en-US"/>
        </a:p>
      </dgm:t>
    </dgm:pt>
    <dgm:pt modelId="{A84AAA96-EADA-B443-95BD-C1D2FCCD8274}">
      <dgm:prSet/>
      <dgm:spPr/>
      <dgm:t>
        <a:bodyPr/>
        <a:lstStyle/>
        <a:p>
          <a:pPr rtl="0"/>
          <a:r>
            <a:rPr lang="en-US" dirty="0" smtClean="0"/>
            <a:t>New funding programs citing need for data science along with data generation</a:t>
          </a:r>
          <a:endParaRPr lang="en-US" dirty="0"/>
        </a:p>
      </dgm:t>
    </dgm:pt>
    <dgm:pt modelId="{23A3B880-23A8-9846-AEEE-1E91B072ADC8}" type="parTrans" cxnId="{415FB926-CC73-7E45-98F8-2929DED1B906}">
      <dgm:prSet/>
      <dgm:spPr/>
      <dgm:t>
        <a:bodyPr/>
        <a:lstStyle/>
        <a:p>
          <a:endParaRPr lang="en-US"/>
        </a:p>
      </dgm:t>
    </dgm:pt>
    <dgm:pt modelId="{3A1AB40E-E293-9F4D-B9DD-BF748577B7C4}" type="sibTrans" cxnId="{415FB926-CC73-7E45-98F8-2929DED1B906}">
      <dgm:prSet/>
      <dgm:spPr/>
      <dgm:t>
        <a:bodyPr/>
        <a:lstStyle/>
        <a:p>
          <a:endParaRPr lang="en-US"/>
        </a:p>
      </dgm:t>
    </dgm:pt>
    <dgm:pt modelId="{EA37D9E5-204E-C04A-AADF-2FA6A95CE9A9}">
      <dgm:prSet/>
      <dgm:spPr/>
      <dgm:t>
        <a:bodyPr/>
        <a:lstStyle/>
        <a:p>
          <a:pPr rtl="0"/>
          <a:r>
            <a:rPr lang="en-US" dirty="0" smtClean="0"/>
            <a:t>Knowledge of best practices</a:t>
          </a:r>
          <a:endParaRPr lang="en-US" dirty="0"/>
        </a:p>
      </dgm:t>
    </dgm:pt>
    <dgm:pt modelId="{AC7DB558-F627-A347-AF11-10DA8E594725}" type="sibTrans" cxnId="{E633FF36-6966-5F41-889F-4DE18ACE3C7D}">
      <dgm:prSet/>
      <dgm:spPr/>
      <dgm:t>
        <a:bodyPr/>
        <a:lstStyle/>
        <a:p>
          <a:endParaRPr lang="en-US"/>
        </a:p>
      </dgm:t>
    </dgm:pt>
    <dgm:pt modelId="{81D30973-763E-6B4E-8908-E09035C91B36}" type="parTrans" cxnId="{E633FF36-6966-5F41-889F-4DE18ACE3C7D}">
      <dgm:prSet/>
      <dgm:spPr/>
      <dgm:t>
        <a:bodyPr/>
        <a:lstStyle/>
        <a:p>
          <a:endParaRPr lang="en-US"/>
        </a:p>
      </dgm:t>
    </dgm:pt>
    <dgm:pt modelId="{AA73D313-7F3E-2543-AB64-C8785DA97C7E}" type="pres">
      <dgm:prSet presAssocID="{6C828F67-CA18-3C47-8299-C2AC57349789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C78C84D-CF6E-7A48-9DBD-F7292E3290FE}" type="pres">
      <dgm:prSet presAssocID="{6C828F67-CA18-3C47-8299-C2AC57349789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AFB6B5-0A6C-DD43-9045-9B804A5CE0B2}" type="pres">
      <dgm:prSet presAssocID="{6C828F67-CA18-3C47-8299-C2AC57349789}" presName="LeftNode" presStyleLbl="bgImgPlace1" presStyleIdx="0" presStyleCnt="2">
        <dgm:presLayoutVars>
          <dgm:chMax val="2"/>
          <dgm:chPref val="2"/>
        </dgm:presLayoutVars>
      </dgm:prSet>
      <dgm:spPr/>
      <dgm:t>
        <a:bodyPr/>
        <a:lstStyle/>
        <a:p>
          <a:endParaRPr lang="en-US"/>
        </a:p>
      </dgm:t>
    </dgm:pt>
    <dgm:pt modelId="{D1665095-E071-A145-B2A8-01D93A1DAAA0}" type="pres">
      <dgm:prSet presAssocID="{6C828F67-CA18-3C47-8299-C2AC57349789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8AC0A9-0255-784F-AF3A-D82826C1BB6E}" type="pres">
      <dgm:prSet presAssocID="{6C828F67-CA18-3C47-8299-C2AC57349789}" presName="RightNode" presStyleLbl="bgImgPlace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9917D4C-CDB0-0D40-A547-BF3C06B18671}" type="pres">
      <dgm:prSet presAssocID="{6C828F67-CA18-3C47-8299-C2AC57349789}" presName="TopArrow" presStyleLbl="node1" presStyleIdx="0" presStyleCnt="2"/>
      <dgm:spPr/>
    </dgm:pt>
    <dgm:pt modelId="{68EC96E3-DFC3-F14A-AA01-55F52EA0AF46}" type="pres">
      <dgm:prSet presAssocID="{6C828F67-CA18-3C47-8299-C2AC57349789}" presName="BottomArrow" presStyleLbl="node1" presStyleIdx="1" presStyleCnt="2"/>
      <dgm:spPr/>
    </dgm:pt>
  </dgm:ptLst>
  <dgm:cxnLst>
    <dgm:cxn modelId="{E39F634A-5A9F-044B-9FD6-F76333111301}" srcId="{6C828F67-CA18-3C47-8299-C2AC57349789}" destId="{50DCA221-870D-244E-B757-2267A1BCE537}" srcOrd="1" destOrd="0" parTransId="{2D8F0A64-7740-214B-9780-5A095D683977}" sibTransId="{548D7899-E800-BC4B-8041-E56E18F24486}"/>
    <dgm:cxn modelId="{7EA6AC8A-F797-C54B-854E-6F07310D38E4}" type="presOf" srcId="{160B8D8B-8B50-2C48-A31A-BB8DD0626B11}" destId="{DEAFB6B5-0A6C-DD43-9045-9B804A5CE0B2}" srcOrd="1" destOrd="0" presId="urn:microsoft.com/office/officeart/2009/layout/ReverseList"/>
    <dgm:cxn modelId="{13B0673B-2CEF-0147-886F-D91877218515}" type="presOf" srcId="{EA37D9E5-204E-C04A-AADF-2FA6A95CE9A9}" destId="{F68AC0A9-0255-784F-AF3A-D82826C1BB6E}" srcOrd="1" destOrd="1" presId="urn:microsoft.com/office/officeart/2009/layout/ReverseList"/>
    <dgm:cxn modelId="{415FB926-CC73-7E45-98F8-2929DED1B906}" srcId="{160B8D8B-8B50-2C48-A31A-BB8DD0626B11}" destId="{A84AAA96-EADA-B443-95BD-C1D2FCCD8274}" srcOrd="0" destOrd="0" parTransId="{23A3B880-23A8-9846-AEEE-1E91B072ADC8}" sibTransId="{3A1AB40E-E293-9F4D-B9DD-BF748577B7C4}"/>
    <dgm:cxn modelId="{E3CF71DD-24EA-1548-9CC1-D2C0DAF0F30C}" type="presOf" srcId="{160B8D8B-8B50-2C48-A31A-BB8DD0626B11}" destId="{8C78C84D-CF6E-7A48-9DBD-F7292E3290FE}" srcOrd="0" destOrd="0" presId="urn:microsoft.com/office/officeart/2009/layout/ReverseList"/>
    <dgm:cxn modelId="{1F588245-FCBB-EB49-A886-5101F245D01B}" type="presOf" srcId="{EA37D9E5-204E-C04A-AADF-2FA6A95CE9A9}" destId="{D1665095-E071-A145-B2A8-01D93A1DAAA0}" srcOrd="0" destOrd="1" presId="urn:microsoft.com/office/officeart/2009/layout/ReverseList"/>
    <dgm:cxn modelId="{59FC66B6-CEDF-AC4C-BEFC-636758515C1C}" type="presOf" srcId="{6C828F67-CA18-3C47-8299-C2AC57349789}" destId="{AA73D313-7F3E-2543-AB64-C8785DA97C7E}" srcOrd="0" destOrd="0" presId="urn:microsoft.com/office/officeart/2009/layout/ReverseList"/>
    <dgm:cxn modelId="{8C26AE01-5638-4947-B5C4-5AF87ECD146B}" type="presOf" srcId="{A84AAA96-EADA-B443-95BD-C1D2FCCD8274}" destId="{8C78C84D-CF6E-7A48-9DBD-F7292E3290FE}" srcOrd="0" destOrd="1" presId="urn:microsoft.com/office/officeart/2009/layout/ReverseList"/>
    <dgm:cxn modelId="{9DE56F34-212E-DD42-BC87-6AAC837B46AE}" type="presOf" srcId="{A84AAA96-EADA-B443-95BD-C1D2FCCD8274}" destId="{DEAFB6B5-0A6C-DD43-9045-9B804A5CE0B2}" srcOrd="1" destOrd="1" presId="urn:microsoft.com/office/officeart/2009/layout/ReverseList"/>
    <dgm:cxn modelId="{6CFA428C-DBFE-0148-BE43-DD6E0BC51BFA}" type="presOf" srcId="{50DCA221-870D-244E-B757-2267A1BCE537}" destId="{F68AC0A9-0255-784F-AF3A-D82826C1BB6E}" srcOrd="1" destOrd="0" presId="urn:microsoft.com/office/officeart/2009/layout/ReverseList"/>
    <dgm:cxn modelId="{E633FF36-6966-5F41-889F-4DE18ACE3C7D}" srcId="{50DCA221-870D-244E-B757-2267A1BCE537}" destId="{EA37D9E5-204E-C04A-AADF-2FA6A95CE9A9}" srcOrd="0" destOrd="0" parTransId="{81D30973-763E-6B4E-8908-E09035C91B36}" sibTransId="{AC7DB558-F627-A347-AF11-10DA8E594725}"/>
    <dgm:cxn modelId="{8F52EE14-7388-804C-8399-84051406ED9E}" srcId="{6C828F67-CA18-3C47-8299-C2AC57349789}" destId="{160B8D8B-8B50-2C48-A31A-BB8DD0626B11}" srcOrd="0" destOrd="0" parTransId="{1EA68193-088D-9B4D-B7AC-B5E30E1D1F7E}" sibTransId="{AF6EBF48-54BC-AA46-806D-D1D914DF691F}"/>
    <dgm:cxn modelId="{A3E73F7C-E355-8440-AC42-E8E11905E4B9}" type="presOf" srcId="{50DCA221-870D-244E-B757-2267A1BCE537}" destId="{D1665095-E071-A145-B2A8-01D93A1DAAA0}" srcOrd="0" destOrd="0" presId="urn:microsoft.com/office/officeart/2009/layout/ReverseList"/>
    <dgm:cxn modelId="{C34E576C-512C-8347-AC57-2061C7240F75}" type="presParOf" srcId="{AA73D313-7F3E-2543-AB64-C8785DA97C7E}" destId="{8C78C84D-CF6E-7A48-9DBD-F7292E3290FE}" srcOrd="0" destOrd="0" presId="urn:microsoft.com/office/officeart/2009/layout/ReverseList"/>
    <dgm:cxn modelId="{5CFB8D8B-B593-734E-AF9D-37D2C80E45A8}" type="presParOf" srcId="{AA73D313-7F3E-2543-AB64-C8785DA97C7E}" destId="{DEAFB6B5-0A6C-DD43-9045-9B804A5CE0B2}" srcOrd="1" destOrd="0" presId="urn:microsoft.com/office/officeart/2009/layout/ReverseList"/>
    <dgm:cxn modelId="{47E53616-74F4-264A-8912-924F4674C4EA}" type="presParOf" srcId="{AA73D313-7F3E-2543-AB64-C8785DA97C7E}" destId="{D1665095-E071-A145-B2A8-01D93A1DAAA0}" srcOrd="2" destOrd="0" presId="urn:microsoft.com/office/officeart/2009/layout/ReverseList"/>
    <dgm:cxn modelId="{EDB3C82B-031E-EA44-9E01-2E571D10B964}" type="presParOf" srcId="{AA73D313-7F3E-2543-AB64-C8785DA97C7E}" destId="{F68AC0A9-0255-784F-AF3A-D82826C1BB6E}" srcOrd="3" destOrd="0" presId="urn:microsoft.com/office/officeart/2009/layout/ReverseList"/>
    <dgm:cxn modelId="{93048AE8-0E05-3043-8A18-36A119D9A9A3}" type="presParOf" srcId="{AA73D313-7F3E-2543-AB64-C8785DA97C7E}" destId="{59917D4C-CDB0-0D40-A547-BF3C06B18671}" srcOrd="4" destOrd="0" presId="urn:microsoft.com/office/officeart/2009/layout/ReverseList"/>
    <dgm:cxn modelId="{725D11FC-BCFD-F74D-A301-26A963E671A0}" type="presParOf" srcId="{AA73D313-7F3E-2543-AB64-C8785DA97C7E}" destId="{68EC96E3-DFC3-F14A-AA01-55F52EA0AF46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C828F67-CA18-3C47-8299-C2AC57349789}" type="doc">
      <dgm:prSet loTypeId="urn:microsoft.com/office/officeart/2009/layout/Reverse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0B8D8B-8B50-2C48-A31A-BB8DD0626B11}">
      <dgm:prSet/>
      <dgm:spPr/>
      <dgm:t>
        <a:bodyPr/>
        <a:lstStyle/>
        <a:p>
          <a:pPr rtl="0"/>
          <a:r>
            <a:rPr lang="en-US" b="1" dirty="0" smtClean="0"/>
            <a:t>Event</a:t>
          </a:r>
          <a:endParaRPr lang="en-US" dirty="0"/>
        </a:p>
      </dgm:t>
    </dgm:pt>
    <dgm:pt modelId="{1EA68193-088D-9B4D-B7AC-B5E30E1D1F7E}" type="parTrans" cxnId="{8F52EE14-7388-804C-8399-84051406ED9E}">
      <dgm:prSet/>
      <dgm:spPr/>
      <dgm:t>
        <a:bodyPr/>
        <a:lstStyle/>
        <a:p>
          <a:endParaRPr lang="en-US"/>
        </a:p>
      </dgm:t>
    </dgm:pt>
    <dgm:pt modelId="{AF6EBF48-54BC-AA46-806D-D1D914DF691F}" type="sibTrans" cxnId="{8F52EE14-7388-804C-8399-84051406ED9E}">
      <dgm:prSet/>
      <dgm:spPr/>
      <dgm:t>
        <a:bodyPr/>
        <a:lstStyle/>
        <a:p>
          <a:endParaRPr lang="en-US"/>
        </a:p>
      </dgm:t>
    </dgm:pt>
    <dgm:pt modelId="{50DCA221-870D-244E-B757-2267A1BCE537}">
      <dgm:prSet/>
      <dgm:spPr/>
      <dgm:t>
        <a:bodyPr/>
        <a:lstStyle/>
        <a:p>
          <a:pPr rtl="0"/>
          <a:r>
            <a:rPr lang="en-US" b="1" dirty="0" smtClean="0"/>
            <a:t>Need</a:t>
          </a:r>
          <a:endParaRPr lang="en-US" b="1" dirty="0"/>
        </a:p>
      </dgm:t>
    </dgm:pt>
    <dgm:pt modelId="{548D7899-E800-BC4B-8041-E56E18F24486}" type="sibTrans" cxnId="{E39F634A-5A9F-044B-9FD6-F76333111301}">
      <dgm:prSet/>
      <dgm:spPr/>
      <dgm:t>
        <a:bodyPr/>
        <a:lstStyle/>
        <a:p>
          <a:endParaRPr lang="en-US"/>
        </a:p>
      </dgm:t>
    </dgm:pt>
    <dgm:pt modelId="{2D8F0A64-7740-214B-9780-5A095D683977}" type="parTrans" cxnId="{E39F634A-5A9F-044B-9FD6-F76333111301}">
      <dgm:prSet/>
      <dgm:spPr/>
      <dgm:t>
        <a:bodyPr/>
        <a:lstStyle/>
        <a:p>
          <a:endParaRPr lang="en-US"/>
        </a:p>
      </dgm:t>
    </dgm:pt>
    <dgm:pt modelId="{A84AAA96-EADA-B443-95BD-C1D2FCCD8274}">
      <dgm:prSet/>
      <dgm:spPr/>
      <dgm:t>
        <a:bodyPr/>
        <a:lstStyle/>
        <a:p>
          <a:pPr rtl="0"/>
          <a:r>
            <a:rPr lang="en-US" dirty="0" smtClean="0"/>
            <a:t>2016 Convergence report</a:t>
          </a:r>
          <a:endParaRPr lang="en-US" dirty="0"/>
        </a:p>
      </dgm:t>
    </dgm:pt>
    <dgm:pt modelId="{23A3B880-23A8-9846-AEEE-1E91B072ADC8}" type="parTrans" cxnId="{415FB926-CC73-7E45-98F8-2929DED1B906}">
      <dgm:prSet/>
      <dgm:spPr/>
      <dgm:t>
        <a:bodyPr/>
        <a:lstStyle/>
        <a:p>
          <a:endParaRPr lang="en-US"/>
        </a:p>
      </dgm:t>
    </dgm:pt>
    <dgm:pt modelId="{3A1AB40E-E293-9F4D-B9DD-BF748577B7C4}" type="sibTrans" cxnId="{415FB926-CC73-7E45-98F8-2929DED1B906}">
      <dgm:prSet/>
      <dgm:spPr/>
      <dgm:t>
        <a:bodyPr/>
        <a:lstStyle/>
        <a:p>
          <a:endParaRPr lang="en-US"/>
        </a:p>
      </dgm:t>
    </dgm:pt>
    <dgm:pt modelId="{EA37D9E5-204E-C04A-AADF-2FA6A95CE9A9}">
      <dgm:prSet/>
      <dgm:spPr/>
      <dgm:t>
        <a:bodyPr/>
        <a:lstStyle/>
        <a:p>
          <a:pPr rtl="0"/>
          <a:r>
            <a:rPr lang="en-US" dirty="0" smtClean="0"/>
            <a:t>Discussion and adoption</a:t>
          </a:r>
          <a:endParaRPr lang="en-US" dirty="0"/>
        </a:p>
      </dgm:t>
    </dgm:pt>
    <dgm:pt modelId="{AC7DB558-F627-A347-AF11-10DA8E594725}" type="sibTrans" cxnId="{E633FF36-6966-5F41-889F-4DE18ACE3C7D}">
      <dgm:prSet/>
      <dgm:spPr/>
      <dgm:t>
        <a:bodyPr/>
        <a:lstStyle/>
        <a:p>
          <a:endParaRPr lang="en-US"/>
        </a:p>
      </dgm:t>
    </dgm:pt>
    <dgm:pt modelId="{81D30973-763E-6B4E-8908-E09035C91B36}" type="parTrans" cxnId="{E633FF36-6966-5F41-889F-4DE18ACE3C7D}">
      <dgm:prSet/>
      <dgm:spPr/>
      <dgm:t>
        <a:bodyPr/>
        <a:lstStyle/>
        <a:p>
          <a:endParaRPr lang="en-US"/>
        </a:p>
      </dgm:t>
    </dgm:pt>
    <dgm:pt modelId="{B2C09194-950E-4C4A-9217-283DB97773C3}">
      <dgm:prSet/>
      <dgm:spPr/>
      <dgm:t>
        <a:bodyPr/>
        <a:lstStyle/>
        <a:p>
          <a:pPr rtl="0"/>
          <a:r>
            <a:rPr lang="en-US" dirty="0" smtClean="0"/>
            <a:t>New funding programs citing need for data science along with data generation</a:t>
          </a:r>
          <a:endParaRPr lang="en-US" dirty="0"/>
        </a:p>
      </dgm:t>
    </dgm:pt>
    <dgm:pt modelId="{0F5BC475-6053-3843-BB18-4584C22876DE}" type="parTrans" cxnId="{44C913E1-898B-7545-ADB6-724010E1BB59}">
      <dgm:prSet/>
      <dgm:spPr/>
      <dgm:t>
        <a:bodyPr/>
        <a:lstStyle/>
        <a:p>
          <a:endParaRPr lang="en-US"/>
        </a:p>
      </dgm:t>
    </dgm:pt>
    <dgm:pt modelId="{57EED853-A47F-8445-962B-7597D624B78F}" type="sibTrans" cxnId="{44C913E1-898B-7545-ADB6-724010E1BB59}">
      <dgm:prSet/>
      <dgm:spPr/>
      <dgm:t>
        <a:bodyPr/>
        <a:lstStyle/>
        <a:p>
          <a:endParaRPr lang="en-US"/>
        </a:p>
      </dgm:t>
    </dgm:pt>
    <dgm:pt modelId="{58B1DFC2-FCDF-934C-BD7A-6802ECF4A5DF}">
      <dgm:prSet/>
      <dgm:spPr/>
      <dgm:t>
        <a:bodyPr/>
        <a:lstStyle/>
        <a:p>
          <a:pPr rtl="0"/>
          <a:r>
            <a:rPr lang="en-US" dirty="0" smtClean="0"/>
            <a:t>Knowledge of best practices</a:t>
          </a:r>
          <a:endParaRPr lang="en-US" dirty="0"/>
        </a:p>
      </dgm:t>
    </dgm:pt>
    <dgm:pt modelId="{DBFEA1AF-7338-9147-9305-FC898E8ABCCD}" type="parTrans" cxnId="{367273EF-6035-CA49-BCB5-8584FE7893D9}">
      <dgm:prSet/>
      <dgm:spPr/>
      <dgm:t>
        <a:bodyPr/>
        <a:lstStyle/>
        <a:p>
          <a:endParaRPr lang="en-US"/>
        </a:p>
      </dgm:t>
    </dgm:pt>
    <dgm:pt modelId="{ED153AF4-D6CC-014B-941D-642C0A33F2B1}" type="sibTrans" cxnId="{367273EF-6035-CA49-BCB5-8584FE7893D9}">
      <dgm:prSet/>
      <dgm:spPr/>
      <dgm:t>
        <a:bodyPr/>
        <a:lstStyle/>
        <a:p>
          <a:endParaRPr lang="en-US"/>
        </a:p>
      </dgm:t>
    </dgm:pt>
    <dgm:pt modelId="{AA73D313-7F3E-2543-AB64-C8785DA97C7E}" type="pres">
      <dgm:prSet presAssocID="{6C828F67-CA18-3C47-8299-C2AC57349789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C78C84D-CF6E-7A48-9DBD-F7292E3290FE}" type="pres">
      <dgm:prSet presAssocID="{6C828F67-CA18-3C47-8299-C2AC57349789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AFB6B5-0A6C-DD43-9045-9B804A5CE0B2}" type="pres">
      <dgm:prSet presAssocID="{6C828F67-CA18-3C47-8299-C2AC57349789}" presName="LeftNode" presStyleLbl="bgImgPlace1" presStyleIdx="0" presStyleCnt="2">
        <dgm:presLayoutVars>
          <dgm:chMax val="2"/>
          <dgm:chPref val="2"/>
        </dgm:presLayoutVars>
      </dgm:prSet>
      <dgm:spPr/>
      <dgm:t>
        <a:bodyPr/>
        <a:lstStyle/>
        <a:p>
          <a:endParaRPr lang="en-US"/>
        </a:p>
      </dgm:t>
    </dgm:pt>
    <dgm:pt modelId="{D1665095-E071-A145-B2A8-01D93A1DAAA0}" type="pres">
      <dgm:prSet presAssocID="{6C828F67-CA18-3C47-8299-C2AC57349789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8AC0A9-0255-784F-AF3A-D82826C1BB6E}" type="pres">
      <dgm:prSet presAssocID="{6C828F67-CA18-3C47-8299-C2AC57349789}" presName="RightNode" presStyleLbl="bgImgPlace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9917D4C-CDB0-0D40-A547-BF3C06B18671}" type="pres">
      <dgm:prSet presAssocID="{6C828F67-CA18-3C47-8299-C2AC57349789}" presName="TopArrow" presStyleLbl="node1" presStyleIdx="0" presStyleCnt="2"/>
      <dgm:spPr/>
    </dgm:pt>
    <dgm:pt modelId="{68EC96E3-DFC3-F14A-AA01-55F52EA0AF46}" type="pres">
      <dgm:prSet presAssocID="{6C828F67-CA18-3C47-8299-C2AC57349789}" presName="BottomArrow" presStyleLbl="node1" presStyleIdx="1" presStyleCnt="2"/>
      <dgm:spPr/>
    </dgm:pt>
  </dgm:ptLst>
  <dgm:cxnLst>
    <dgm:cxn modelId="{5F39CA06-B50F-C540-9D17-9AC53618CFB1}" type="presOf" srcId="{EA37D9E5-204E-C04A-AADF-2FA6A95CE9A9}" destId="{F68AC0A9-0255-784F-AF3A-D82826C1BB6E}" srcOrd="1" destOrd="1" presId="urn:microsoft.com/office/officeart/2009/layout/ReverseList"/>
    <dgm:cxn modelId="{3B597DB3-8848-6945-B6C2-E1F175747F7B}" type="presOf" srcId="{6C828F67-CA18-3C47-8299-C2AC57349789}" destId="{AA73D313-7F3E-2543-AB64-C8785DA97C7E}" srcOrd="0" destOrd="0" presId="urn:microsoft.com/office/officeart/2009/layout/ReverseList"/>
    <dgm:cxn modelId="{1C58ED32-1BEE-2C4B-B2F9-8557A5BF42B2}" type="presOf" srcId="{B2C09194-950E-4C4A-9217-283DB97773C3}" destId="{8C78C84D-CF6E-7A48-9DBD-F7292E3290FE}" srcOrd="0" destOrd="2" presId="urn:microsoft.com/office/officeart/2009/layout/ReverseList"/>
    <dgm:cxn modelId="{E39F634A-5A9F-044B-9FD6-F76333111301}" srcId="{6C828F67-CA18-3C47-8299-C2AC57349789}" destId="{50DCA221-870D-244E-B757-2267A1BCE537}" srcOrd="1" destOrd="0" parTransId="{2D8F0A64-7740-214B-9780-5A095D683977}" sibTransId="{548D7899-E800-BC4B-8041-E56E18F24486}"/>
    <dgm:cxn modelId="{FCB84F44-AB2F-B04A-885D-65DDF243D0CE}" type="presOf" srcId="{A84AAA96-EADA-B443-95BD-C1D2FCCD8274}" destId="{8C78C84D-CF6E-7A48-9DBD-F7292E3290FE}" srcOrd="0" destOrd="1" presId="urn:microsoft.com/office/officeart/2009/layout/ReverseList"/>
    <dgm:cxn modelId="{415FB926-CC73-7E45-98F8-2929DED1B906}" srcId="{160B8D8B-8B50-2C48-A31A-BB8DD0626B11}" destId="{A84AAA96-EADA-B443-95BD-C1D2FCCD8274}" srcOrd="0" destOrd="0" parTransId="{23A3B880-23A8-9846-AEEE-1E91B072ADC8}" sibTransId="{3A1AB40E-E293-9F4D-B9DD-BF748577B7C4}"/>
    <dgm:cxn modelId="{FE24925E-D5FC-EA4F-A2D2-07B476B277B8}" type="presOf" srcId="{B2C09194-950E-4C4A-9217-283DB97773C3}" destId="{DEAFB6B5-0A6C-DD43-9045-9B804A5CE0B2}" srcOrd="1" destOrd="2" presId="urn:microsoft.com/office/officeart/2009/layout/ReverseList"/>
    <dgm:cxn modelId="{DCEC4A1A-5F41-734A-86BC-7CA3E71B9472}" type="presOf" srcId="{58B1DFC2-FCDF-934C-BD7A-6802ECF4A5DF}" destId="{D1665095-E071-A145-B2A8-01D93A1DAAA0}" srcOrd="0" destOrd="2" presId="urn:microsoft.com/office/officeart/2009/layout/ReverseList"/>
    <dgm:cxn modelId="{BC325A20-3917-7041-BD2A-84993AAAC248}" type="presOf" srcId="{160B8D8B-8B50-2C48-A31A-BB8DD0626B11}" destId="{DEAFB6B5-0A6C-DD43-9045-9B804A5CE0B2}" srcOrd="1" destOrd="0" presId="urn:microsoft.com/office/officeart/2009/layout/ReverseList"/>
    <dgm:cxn modelId="{55C30AD7-FF64-E14B-A33A-7BC96E858CDF}" type="presOf" srcId="{EA37D9E5-204E-C04A-AADF-2FA6A95CE9A9}" destId="{D1665095-E071-A145-B2A8-01D93A1DAAA0}" srcOrd="0" destOrd="1" presId="urn:microsoft.com/office/officeart/2009/layout/ReverseList"/>
    <dgm:cxn modelId="{E633FF36-6966-5F41-889F-4DE18ACE3C7D}" srcId="{50DCA221-870D-244E-B757-2267A1BCE537}" destId="{EA37D9E5-204E-C04A-AADF-2FA6A95CE9A9}" srcOrd="0" destOrd="0" parTransId="{81D30973-763E-6B4E-8908-E09035C91B36}" sibTransId="{AC7DB558-F627-A347-AF11-10DA8E594725}"/>
    <dgm:cxn modelId="{41B21DB5-BF73-C048-B184-DAE66E7E4DB8}" type="presOf" srcId="{160B8D8B-8B50-2C48-A31A-BB8DD0626B11}" destId="{8C78C84D-CF6E-7A48-9DBD-F7292E3290FE}" srcOrd="0" destOrd="0" presId="urn:microsoft.com/office/officeart/2009/layout/ReverseList"/>
    <dgm:cxn modelId="{9CD589E7-0DDA-D146-827A-D018B3A2A27E}" type="presOf" srcId="{50DCA221-870D-244E-B757-2267A1BCE537}" destId="{D1665095-E071-A145-B2A8-01D93A1DAAA0}" srcOrd="0" destOrd="0" presId="urn:microsoft.com/office/officeart/2009/layout/ReverseList"/>
    <dgm:cxn modelId="{4ADDA689-D90F-0441-B691-BA6B9CDF5193}" type="presOf" srcId="{A84AAA96-EADA-B443-95BD-C1D2FCCD8274}" destId="{DEAFB6B5-0A6C-DD43-9045-9B804A5CE0B2}" srcOrd="1" destOrd="1" presId="urn:microsoft.com/office/officeart/2009/layout/ReverseList"/>
    <dgm:cxn modelId="{44C913E1-898B-7545-ADB6-724010E1BB59}" srcId="{160B8D8B-8B50-2C48-A31A-BB8DD0626B11}" destId="{B2C09194-950E-4C4A-9217-283DB97773C3}" srcOrd="1" destOrd="0" parTransId="{0F5BC475-6053-3843-BB18-4584C22876DE}" sibTransId="{57EED853-A47F-8445-962B-7597D624B78F}"/>
    <dgm:cxn modelId="{AC85617D-D844-3440-BB82-3C11B8C47A67}" type="presOf" srcId="{50DCA221-870D-244E-B757-2267A1BCE537}" destId="{F68AC0A9-0255-784F-AF3A-D82826C1BB6E}" srcOrd="1" destOrd="0" presId="urn:microsoft.com/office/officeart/2009/layout/ReverseList"/>
    <dgm:cxn modelId="{27A9E690-D1AC-8B43-8E9E-6D2E11D906A3}" type="presOf" srcId="{58B1DFC2-FCDF-934C-BD7A-6802ECF4A5DF}" destId="{F68AC0A9-0255-784F-AF3A-D82826C1BB6E}" srcOrd="1" destOrd="2" presId="urn:microsoft.com/office/officeart/2009/layout/ReverseList"/>
    <dgm:cxn modelId="{367273EF-6035-CA49-BCB5-8584FE7893D9}" srcId="{50DCA221-870D-244E-B757-2267A1BCE537}" destId="{58B1DFC2-FCDF-934C-BD7A-6802ECF4A5DF}" srcOrd="1" destOrd="0" parTransId="{DBFEA1AF-7338-9147-9305-FC898E8ABCCD}" sibTransId="{ED153AF4-D6CC-014B-941D-642C0A33F2B1}"/>
    <dgm:cxn modelId="{8F52EE14-7388-804C-8399-84051406ED9E}" srcId="{6C828F67-CA18-3C47-8299-C2AC57349789}" destId="{160B8D8B-8B50-2C48-A31A-BB8DD0626B11}" srcOrd="0" destOrd="0" parTransId="{1EA68193-088D-9B4D-B7AC-B5E30E1D1F7E}" sibTransId="{AF6EBF48-54BC-AA46-806D-D1D914DF691F}"/>
    <dgm:cxn modelId="{5F9F1737-5862-2E4D-816D-0A2DE9FBE7A9}" type="presParOf" srcId="{AA73D313-7F3E-2543-AB64-C8785DA97C7E}" destId="{8C78C84D-CF6E-7A48-9DBD-F7292E3290FE}" srcOrd="0" destOrd="0" presId="urn:microsoft.com/office/officeart/2009/layout/ReverseList"/>
    <dgm:cxn modelId="{001A350C-55CA-9745-912E-C3574A2B7DE0}" type="presParOf" srcId="{AA73D313-7F3E-2543-AB64-C8785DA97C7E}" destId="{DEAFB6B5-0A6C-DD43-9045-9B804A5CE0B2}" srcOrd="1" destOrd="0" presId="urn:microsoft.com/office/officeart/2009/layout/ReverseList"/>
    <dgm:cxn modelId="{28BBE131-4AAF-404A-88FF-E56F1F891C57}" type="presParOf" srcId="{AA73D313-7F3E-2543-AB64-C8785DA97C7E}" destId="{D1665095-E071-A145-B2A8-01D93A1DAAA0}" srcOrd="2" destOrd="0" presId="urn:microsoft.com/office/officeart/2009/layout/ReverseList"/>
    <dgm:cxn modelId="{9A43253A-7CCF-C841-8321-21BAE8AD6734}" type="presParOf" srcId="{AA73D313-7F3E-2543-AB64-C8785DA97C7E}" destId="{F68AC0A9-0255-784F-AF3A-D82826C1BB6E}" srcOrd="3" destOrd="0" presId="urn:microsoft.com/office/officeart/2009/layout/ReverseList"/>
    <dgm:cxn modelId="{408AD342-E96B-9842-B491-DCAF4D562780}" type="presParOf" srcId="{AA73D313-7F3E-2543-AB64-C8785DA97C7E}" destId="{59917D4C-CDB0-0D40-A547-BF3C06B18671}" srcOrd="4" destOrd="0" presId="urn:microsoft.com/office/officeart/2009/layout/ReverseList"/>
    <dgm:cxn modelId="{CA59BBCD-EDA9-7847-930A-E1D697A7C5B8}" type="presParOf" srcId="{AA73D313-7F3E-2543-AB64-C8785DA97C7E}" destId="{68EC96E3-DFC3-F14A-AA01-55F52EA0AF46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C828F67-CA18-3C47-8299-C2AC57349789}" type="doc">
      <dgm:prSet loTypeId="urn:microsoft.com/office/officeart/2009/layout/Reverse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0B8D8B-8B50-2C48-A31A-BB8DD0626B11}">
      <dgm:prSet/>
      <dgm:spPr/>
      <dgm:t>
        <a:bodyPr/>
        <a:lstStyle/>
        <a:p>
          <a:pPr rtl="0"/>
          <a:r>
            <a:rPr lang="en-US" b="1" dirty="0" smtClean="0"/>
            <a:t>Event</a:t>
          </a:r>
          <a:endParaRPr lang="en-US" dirty="0"/>
        </a:p>
      </dgm:t>
    </dgm:pt>
    <dgm:pt modelId="{1EA68193-088D-9B4D-B7AC-B5E30E1D1F7E}" type="parTrans" cxnId="{8F52EE14-7388-804C-8399-84051406ED9E}">
      <dgm:prSet/>
      <dgm:spPr/>
      <dgm:t>
        <a:bodyPr/>
        <a:lstStyle/>
        <a:p>
          <a:endParaRPr lang="en-US"/>
        </a:p>
      </dgm:t>
    </dgm:pt>
    <dgm:pt modelId="{AF6EBF48-54BC-AA46-806D-D1D914DF691F}" type="sibTrans" cxnId="{8F52EE14-7388-804C-8399-84051406ED9E}">
      <dgm:prSet/>
      <dgm:spPr/>
      <dgm:t>
        <a:bodyPr/>
        <a:lstStyle/>
        <a:p>
          <a:endParaRPr lang="en-US"/>
        </a:p>
      </dgm:t>
    </dgm:pt>
    <dgm:pt modelId="{50DCA221-870D-244E-B757-2267A1BCE537}">
      <dgm:prSet/>
      <dgm:spPr/>
      <dgm:t>
        <a:bodyPr/>
        <a:lstStyle/>
        <a:p>
          <a:pPr rtl="0"/>
          <a:r>
            <a:rPr lang="en-US" b="1" dirty="0" smtClean="0"/>
            <a:t>Need</a:t>
          </a:r>
          <a:endParaRPr lang="en-US" b="1" dirty="0"/>
        </a:p>
      </dgm:t>
    </dgm:pt>
    <dgm:pt modelId="{548D7899-E800-BC4B-8041-E56E18F24486}" type="sibTrans" cxnId="{E39F634A-5A9F-044B-9FD6-F76333111301}">
      <dgm:prSet/>
      <dgm:spPr/>
      <dgm:t>
        <a:bodyPr/>
        <a:lstStyle/>
        <a:p>
          <a:endParaRPr lang="en-US"/>
        </a:p>
      </dgm:t>
    </dgm:pt>
    <dgm:pt modelId="{2D8F0A64-7740-214B-9780-5A095D683977}" type="parTrans" cxnId="{E39F634A-5A9F-044B-9FD6-F76333111301}">
      <dgm:prSet/>
      <dgm:spPr/>
      <dgm:t>
        <a:bodyPr/>
        <a:lstStyle/>
        <a:p>
          <a:endParaRPr lang="en-US"/>
        </a:p>
      </dgm:t>
    </dgm:pt>
    <dgm:pt modelId="{A84AAA96-EADA-B443-95BD-C1D2FCCD8274}">
      <dgm:prSet/>
      <dgm:spPr/>
      <dgm:t>
        <a:bodyPr/>
        <a:lstStyle/>
        <a:p>
          <a:pPr rtl="0"/>
          <a:r>
            <a:rPr lang="en-US" dirty="0" smtClean="0"/>
            <a:t>MOOCs &amp; short courses in biomedical data science developed</a:t>
          </a:r>
          <a:endParaRPr lang="en-US" dirty="0"/>
        </a:p>
      </dgm:t>
    </dgm:pt>
    <dgm:pt modelId="{23A3B880-23A8-9846-AEEE-1E91B072ADC8}" type="parTrans" cxnId="{415FB926-CC73-7E45-98F8-2929DED1B906}">
      <dgm:prSet/>
      <dgm:spPr/>
      <dgm:t>
        <a:bodyPr/>
        <a:lstStyle/>
        <a:p>
          <a:endParaRPr lang="en-US"/>
        </a:p>
      </dgm:t>
    </dgm:pt>
    <dgm:pt modelId="{3A1AB40E-E293-9F4D-B9DD-BF748577B7C4}" type="sibTrans" cxnId="{415FB926-CC73-7E45-98F8-2929DED1B906}">
      <dgm:prSet/>
      <dgm:spPr/>
      <dgm:t>
        <a:bodyPr/>
        <a:lstStyle/>
        <a:p>
          <a:endParaRPr lang="en-US"/>
        </a:p>
      </dgm:t>
    </dgm:pt>
    <dgm:pt modelId="{EA37D9E5-204E-C04A-AADF-2FA6A95CE9A9}">
      <dgm:prSet/>
      <dgm:spPr/>
      <dgm:t>
        <a:bodyPr/>
        <a:lstStyle/>
        <a:p>
          <a:pPr rtl="0"/>
          <a:r>
            <a:rPr lang="en-US" dirty="0" smtClean="0"/>
            <a:t>Integration into training programs</a:t>
          </a:r>
          <a:endParaRPr lang="en-US" dirty="0"/>
        </a:p>
      </dgm:t>
    </dgm:pt>
    <dgm:pt modelId="{AC7DB558-F627-A347-AF11-10DA8E594725}" type="sibTrans" cxnId="{E633FF36-6966-5F41-889F-4DE18ACE3C7D}">
      <dgm:prSet/>
      <dgm:spPr/>
      <dgm:t>
        <a:bodyPr/>
        <a:lstStyle/>
        <a:p>
          <a:endParaRPr lang="en-US"/>
        </a:p>
      </dgm:t>
    </dgm:pt>
    <dgm:pt modelId="{81D30973-763E-6B4E-8908-E09035C91B36}" type="parTrans" cxnId="{E633FF36-6966-5F41-889F-4DE18ACE3C7D}">
      <dgm:prSet/>
      <dgm:spPr/>
      <dgm:t>
        <a:bodyPr/>
        <a:lstStyle/>
        <a:p>
          <a:endParaRPr lang="en-US"/>
        </a:p>
      </dgm:t>
    </dgm:pt>
    <dgm:pt modelId="{AA73D313-7F3E-2543-AB64-C8785DA97C7E}" type="pres">
      <dgm:prSet presAssocID="{6C828F67-CA18-3C47-8299-C2AC57349789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C78C84D-CF6E-7A48-9DBD-F7292E3290FE}" type="pres">
      <dgm:prSet presAssocID="{6C828F67-CA18-3C47-8299-C2AC57349789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AFB6B5-0A6C-DD43-9045-9B804A5CE0B2}" type="pres">
      <dgm:prSet presAssocID="{6C828F67-CA18-3C47-8299-C2AC57349789}" presName="LeftNode" presStyleLbl="bgImgPlace1" presStyleIdx="0" presStyleCnt="2">
        <dgm:presLayoutVars>
          <dgm:chMax val="2"/>
          <dgm:chPref val="2"/>
        </dgm:presLayoutVars>
      </dgm:prSet>
      <dgm:spPr/>
      <dgm:t>
        <a:bodyPr/>
        <a:lstStyle/>
        <a:p>
          <a:endParaRPr lang="en-US"/>
        </a:p>
      </dgm:t>
    </dgm:pt>
    <dgm:pt modelId="{D1665095-E071-A145-B2A8-01D93A1DAAA0}" type="pres">
      <dgm:prSet presAssocID="{6C828F67-CA18-3C47-8299-C2AC57349789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8AC0A9-0255-784F-AF3A-D82826C1BB6E}" type="pres">
      <dgm:prSet presAssocID="{6C828F67-CA18-3C47-8299-C2AC57349789}" presName="RightNode" presStyleLbl="bgImgPlace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9917D4C-CDB0-0D40-A547-BF3C06B18671}" type="pres">
      <dgm:prSet presAssocID="{6C828F67-CA18-3C47-8299-C2AC57349789}" presName="TopArrow" presStyleLbl="node1" presStyleIdx="0" presStyleCnt="2"/>
      <dgm:spPr/>
    </dgm:pt>
    <dgm:pt modelId="{68EC96E3-DFC3-F14A-AA01-55F52EA0AF46}" type="pres">
      <dgm:prSet presAssocID="{6C828F67-CA18-3C47-8299-C2AC57349789}" presName="BottomArrow" presStyleLbl="node1" presStyleIdx="1" presStyleCnt="2" custFlipVert="0" custScaleY="92260"/>
      <dgm:spPr/>
    </dgm:pt>
  </dgm:ptLst>
  <dgm:cxnLst>
    <dgm:cxn modelId="{415FB926-CC73-7E45-98F8-2929DED1B906}" srcId="{160B8D8B-8B50-2C48-A31A-BB8DD0626B11}" destId="{A84AAA96-EADA-B443-95BD-C1D2FCCD8274}" srcOrd="0" destOrd="0" parTransId="{23A3B880-23A8-9846-AEEE-1E91B072ADC8}" sibTransId="{3A1AB40E-E293-9F4D-B9DD-BF748577B7C4}"/>
    <dgm:cxn modelId="{56239148-C785-174A-BFBC-80D1F2427AA2}" type="presOf" srcId="{EA37D9E5-204E-C04A-AADF-2FA6A95CE9A9}" destId="{F68AC0A9-0255-784F-AF3A-D82826C1BB6E}" srcOrd="1" destOrd="1" presId="urn:microsoft.com/office/officeart/2009/layout/ReverseList"/>
    <dgm:cxn modelId="{49850955-A22F-9E4A-BBF6-EE668C5747A5}" type="presOf" srcId="{A84AAA96-EADA-B443-95BD-C1D2FCCD8274}" destId="{8C78C84D-CF6E-7A48-9DBD-F7292E3290FE}" srcOrd="0" destOrd="1" presId="urn:microsoft.com/office/officeart/2009/layout/ReverseList"/>
    <dgm:cxn modelId="{E633FF36-6966-5F41-889F-4DE18ACE3C7D}" srcId="{50DCA221-870D-244E-B757-2267A1BCE537}" destId="{EA37D9E5-204E-C04A-AADF-2FA6A95CE9A9}" srcOrd="0" destOrd="0" parTransId="{81D30973-763E-6B4E-8908-E09035C91B36}" sibTransId="{AC7DB558-F627-A347-AF11-10DA8E594725}"/>
    <dgm:cxn modelId="{FA607BA0-B883-A443-9F65-894C7D48FFD5}" type="presOf" srcId="{160B8D8B-8B50-2C48-A31A-BB8DD0626B11}" destId="{DEAFB6B5-0A6C-DD43-9045-9B804A5CE0B2}" srcOrd="1" destOrd="0" presId="urn:microsoft.com/office/officeart/2009/layout/ReverseList"/>
    <dgm:cxn modelId="{8F52EE14-7388-804C-8399-84051406ED9E}" srcId="{6C828F67-CA18-3C47-8299-C2AC57349789}" destId="{160B8D8B-8B50-2C48-A31A-BB8DD0626B11}" srcOrd="0" destOrd="0" parTransId="{1EA68193-088D-9B4D-B7AC-B5E30E1D1F7E}" sibTransId="{AF6EBF48-54BC-AA46-806D-D1D914DF691F}"/>
    <dgm:cxn modelId="{18A27309-BC84-0242-95A9-BABC1927A532}" type="presOf" srcId="{EA37D9E5-204E-C04A-AADF-2FA6A95CE9A9}" destId="{D1665095-E071-A145-B2A8-01D93A1DAAA0}" srcOrd="0" destOrd="1" presId="urn:microsoft.com/office/officeart/2009/layout/ReverseList"/>
    <dgm:cxn modelId="{6B74CB04-24E7-764E-9AF2-D37CBF1507E4}" type="presOf" srcId="{160B8D8B-8B50-2C48-A31A-BB8DD0626B11}" destId="{8C78C84D-CF6E-7A48-9DBD-F7292E3290FE}" srcOrd="0" destOrd="0" presId="urn:microsoft.com/office/officeart/2009/layout/ReverseList"/>
    <dgm:cxn modelId="{606ADA75-E7C0-AE49-B8B3-C0A7B6EF2B06}" type="presOf" srcId="{A84AAA96-EADA-B443-95BD-C1D2FCCD8274}" destId="{DEAFB6B5-0A6C-DD43-9045-9B804A5CE0B2}" srcOrd="1" destOrd="1" presId="urn:microsoft.com/office/officeart/2009/layout/ReverseList"/>
    <dgm:cxn modelId="{DA868526-E293-D841-AE29-9DE8B567E6EB}" type="presOf" srcId="{6C828F67-CA18-3C47-8299-C2AC57349789}" destId="{AA73D313-7F3E-2543-AB64-C8785DA97C7E}" srcOrd="0" destOrd="0" presId="urn:microsoft.com/office/officeart/2009/layout/ReverseList"/>
    <dgm:cxn modelId="{996F53C7-31BB-5A43-BB22-F4C618D2F99B}" type="presOf" srcId="{50DCA221-870D-244E-B757-2267A1BCE537}" destId="{D1665095-E071-A145-B2A8-01D93A1DAAA0}" srcOrd="0" destOrd="0" presId="urn:microsoft.com/office/officeart/2009/layout/ReverseList"/>
    <dgm:cxn modelId="{E39F634A-5A9F-044B-9FD6-F76333111301}" srcId="{6C828F67-CA18-3C47-8299-C2AC57349789}" destId="{50DCA221-870D-244E-B757-2267A1BCE537}" srcOrd="1" destOrd="0" parTransId="{2D8F0A64-7740-214B-9780-5A095D683977}" sibTransId="{548D7899-E800-BC4B-8041-E56E18F24486}"/>
    <dgm:cxn modelId="{334B01E6-BB95-4D4C-B5FF-1A56C1D27862}" type="presOf" srcId="{50DCA221-870D-244E-B757-2267A1BCE537}" destId="{F68AC0A9-0255-784F-AF3A-D82826C1BB6E}" srcOrd="1" destOrd="0" presId="urn:microsoft.com/office/officeart/2009/layout/ReverseList"/>
    <dgm:cxn modelId="{E062A5FD-8D69-5841-ADD6-FEB7AEB25815}" type="presParOf" srcId="{AA73D313-7F3E-2543-AB64-C8785DA97C7E}" destId="{8C78C84D-CF6E-7A48-9DBD-F7292E3290FE}" srcOrd="0" destOrd="0" presId="urn:microsoft.com/office/officeart/2009/layout/ReverseList"/>
    <dgm:cxn modelId="{B370A107-02DF-0F40-9963-03DEC5C509D8}" type="presParOf" srcId="{AA73D313-7F3E-2543-AB64-C8785DA97C7E}" destId="{DEAFB6B5-0A6C-DD43-9045-9B804A5CE0B2}" srcOrd="1" destOrd="0" presId="urn:microsoft.com/office/officeart/2009/layout/ReverseList"/>
    <dgm:cxn modelId="{4CC0C2B7-F33B-8E4E-8ED9-3CBE5BCDE005}" type="presParOf" srcId="{AA73D313-7F3E-2543-AB64-C8785DA97C7E}" destId="{D1665095-E071-A145-B2A8-01D93A1DAAA0}" srcOrd="2" destOrd="0" presId="urn:microsoft.com/office/officeart/2009/layout/ReverseList"/>
    <dgm:cxn modelId="{0FAAE088-7E43-2246-8434-C4AEC29EFAFC}" type="presParOf" srcId="{AA73D313-7F3E-2543-AB64-C8785DA97C7E}" destId="{F68AC0A9-0255-784F-AF3A-D82826C1BB6E}" srcOrd="3" destOrd="0" presId="urn:microsoft.com/office/officeart/2009/layout/ReverseList"/>
    <dgm:cxn modelId="{6729D44D-1500-664D-BB84-187F5A54101C}" type="presParOf" srcId="{AA73D313-7F3E-2543-AB64-C8785DA97C7E}" destId="{59917D4C-CDB0-0D40-A547-BF3C06B18671}" srcOrd="4" destOrd="0" presId="urn:microsoft.com/office/officeart/2009/layout/ReverseList"/>
    <dgm:cxn modelId="{9B649B4A-27F2-734E-9FA5-5F276846D086}" type="presParOf" srcId="{AA73D313-7F3E-2543-AB64-C8785DA97C7E}" destId="{68EC96E3-DFC3-F14A-AA01-55F52EA0AF46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C828F67-CA18-3C47-8299-C2AC57349789}" type="doc">
      <dgm:prSet loTypeId="urn:microsoft.com/office/officeart/2009/layout/Reverse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0B8D8B-8B50-2C48-A31A-BB8DD0626B11}">
      <dgm:prSet/>
      <dgm:spPr/>
      <dgm:t>
        <a:bodyPr/>
        <a:lstStyle/>
        <a:p>
          <a:pPr rtl="0"/>
          <a:r>
            <a:rPr lang="en-US" b="1" dirty="0" smtClean="0"/>
            <a:t>Event</a:t>
          </a:r>
          <a:endParaRPr lang="en-US" dirty="0"/>
        </a:p>
      </dgm:t>
    </dgm:pt>
    <dgm:pt modelId="{1EA68193-088D-9B4D-B7AC-B5E30E1D1F7E}" type="parTrans" cxnId="{8F52EE14-7388-804C-8399-84051406ED9E}">
      <dgm:prSet/>
      <dgm:spPr/>
      <dgm:t>
        <a:bodyPr/>
        <a:lstStyle/>
        <a:p>
          <a:endParaRPr lang="en-US"/>
        </a:p>
      </dgm:t>
    </dgm:pt>
    <dgm:pt modelId="{AF6EBF48-54BC-AA46-806D-D1D914DF691F}" type="sibTrans" cxnId="{8F52EE14-7388-804C-8399-84051406ED9E}">
      <dgm:prSet/>
      <dgm:spPr/>
      <dgm:t>
        <a:bodyPr/>
        <a:lstStyle/>
        <a:p>
          <a:endParaRPr lang="en-US"/>
        </a:p>
      </dgm:t>
    </dgm:pt>
    <dgm:pt modelId="{50DCA221-870D-244E-B757-2267A1BCE537}">
      <dgm:prSet/>
      <dgm:spPr/>
      <dgm:t>
        <a:bodyPr/>
        <a:lstStyle/>
        <a:p>
          <a:pPr rtl="0"/>
          <a:r>
            <a:rPr lang="en-US" b="1" dirty="0" smtClean="0"/>
            <a:t>Need</a:t>
          </a:r>
          <a:endParaRPr lang="en-US" b="1" dirty="0"/>
        </a:p>
      </dgm:t>
    </dgm:pt>
    <dgm:pt modelId="{548D7899-E800-BC4B-8041-E56E18F24486}" type="sibTrans" cxnId="{E39F634A-5A9F-044B-9FD6-F76333111301}">
      <dgm:prSet/>
      <dgm:spPr/>
      <dgm:t>
        <a:bodyPr/>
        <a:lstStyle/>
        <a:p>
          <a:endParaRPr lang="en-US"/>
        </a:p>
      </dgm:t>
    </dgm:pt>
    <dgm:pt modelId="{2D8F0A64-7740-214B-9780-5A095D683977}" type="parTrans" cxnId="{E39F634A-5A9F-044B-9FD6-F76333111301}">
      <dgm:prSet/>
      <dgm:spPr/>
      <dgm:t>
        <a:bodyPr/>
        <a:lstStyle/>
        <a:p>
          <a:endParaRPr lang="en-US"/>
        </a:p>
      </dgm:t>
    </dgm:pt>
    <dgm:pt modelId="{A84AAA96-EADA-B443-95BD-C1D2FCCD8274}">
      <dgm:prSet/>
      <dgm:spPr/>
      <dgm:t>
        <a:bodyPr/>
        <a:lstStyle/>
        <a:p>
          <a:pPr rtl="0"/>
          <a:r>
            <a:rPr lang="en-US" dirty="0" smtClean="0"/>
            <a:t>MOOCs &amp;  courses funded in biomedical data science developed</a:t>
          </a:r>
          <a:endParaRPr lang="en-US" dirty="0"/>
        </a:p>
      </dgm:t>
    </dgm:pt>
    <dgm:pt modelId="{23A3B880-23A8-9846-AEEE-1E91B072ADC8}" type="parTrans" cxnId="{415FB926-CC73-7E45-98F8-2929DED1B906}">
      <dgm:prSet/>
      <dgm:spPr/>
      <dgm:t>
        <a:bodyPr/>
        <a:lstStyle/>
        <a:p>
          <a:endParaRPr lang="en-US"/>
        </a:p>
      </dgm:t>
    </dgm:pt>
    <dgm:pt modelId="{3A1AB40E-E293-9F4D-B9DD-BF748577B7C4}" type="sibTrans" cxnId="{415FB926-CC73-7E45-98F8-2929DED1B906}">
      <dgm:prSet/>
      <dgm:spPr/>
      <dgm:t>
        <a:bodyPr/>
        <a:lstStyle/>
        <a:p>
          <a:endParaRPr lang="en-US"/>
        </a:p>
      </dgm:t>
    </dgm:pt>
    <dgm:pt modelId="{EA37D9E5-204E-C04A-AADF-2FA6A95CE9A9}">
      <dgm:prSet/>
      <dgm:spPr/>
      <dgm:t>
        <a:bodyPr/>
        <a:lstStyle/>
        <a:p>
          <a:pPr rtl="0"/>
          <a:r>
            <a:rPr lang="en-US" dirty="0" smtClean="0"/>
            <a:t>Integration into training programs</a:t>
          </a:r>
          <a:endParaRPr lang="en-US" dirty="0"/>
        </a:p>
      </dgm:t>
    </dgm:pt>
    <dgm:pt modelId="{AC7DB558-F627-A347-AF11-10DA8E594725}" type="sibTrans" cxnId="{E633FF36-6966-5F41-889F-4DE18ACE3C7D}">
      <dgm:prSet/>
      <dgm:spPr/>
      <dgm:t>
        <a:bodyPr/>
        <a:lstStyle/>
        <a:p>
          <a:endParaRPr lang="en-US"/>
        </a:p>
      </dgm:t>
    </dgm:pt>
    <dgm:pt modelId="{81D30973-763E-6B4E-8908-E09035C91B36}" type="parTrans" cxnId="{E633FF36-6966-5F41-889F-4DE18ACE3C7D}">
      <dgm:prSet/>
      <dgm:spPr/>
      <dgm:t>
        <a:bodyPr/>
        <a:lstStyle/>
        <a:p>
          <a:endParaRPr lang="en-US"/>
        </a:p>
      </dgm:t>
    </dgm:pt>
    <dgm:pt modelId="{AA73D313-7F3E-2543-AB64-C8785DA97C7E}" type="pres">
      <dgm:prSet presAssocID="{6C828F67-CA18-3C47-8299-C2AC57349789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C78C84D-CF6E-7A48-9DBD-F7292E3290FE}" type="pres">
      <dgm:prSet presAssocID="{6C828F67-CA18-3C47-8299-C2AC57349789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AFB6B5-0A6C-DD43-9045-9B804A5CE0B2}" type="pres">
      <dgm:prSet presAssocID="{6C828F67-CA18-3C47-8299-C2AC57349789}" presName="LeftNode" presStyleLbl="bgImgPlace1" presStyleIdx="0" presStyleCnt="2">
        <dgm:presLayoutVars>
          <dgm:chMax val="2"/>
          <dgm:chPref val="2"/>
        </dgm:presLayoutVars>
      </dgm:prSet>
      <dgm:spPr/>
      <dgm:t>
        <a:bodyPr/>
        <a:lstStyle/>
        <a:p>
          <a:endParaRPr lang="en-US"/>
        </a:p>
      </dgm:t>
    </dgm:pt>
    <dgm:pt modelId="{D1665095-E071-A145-B2A8-01D93A1DAAA0}" type="pres">
      <dgm:prSet presAssocID="{6C828F67-CA18-3C47-8299-C2AC57349789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8AC0A9-0255-784F-AF3A-D82826C1BB6E}" type="pres">
      <dgm:prSet presAssocID="{6C828F67-CA18-3C47-8299-C2AC57349789}" presName="RightNode" presStyleLbl="bgImgPlace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9917D4C-CDB0-0D40-A547-BF3C06B18671}" type="pres">
      <dgm:prSet presAssocID="{6C828F67-CA18-3C47-8299-C2AC57349789}" presName="TopArrow" presStyleLbl="node1" presStyleIdx="0" presStyleCnt="2"/>
      <dgm:spPr/>
    </dgm:pt>
    <dgm:pt modelId="{68EC96E3-DFC3-F14A-AA01-55F52EA0AF46}" type="pres">
      <dgm:prSet presAssocID="{6C828F67-CA18-3C47-8299-C2AC57349789}" presName="BottomArrow" presStyleLbl="node1" presStyleIdx="1" presStyleCnt="2"/>
      <dgm:spPr/>
    </dgm:pt>
  </dgm:ptLst>
  <dgm:cxnLst>
    <dgm:cxn modelId="{415FB926-CC73-7E45-98F8-2929DED1B906}" srcId="{160B8D8B-8B50-2C48-A31A-BB8DD0626B11}" destId="{A84AAA96-EADA-B443-95BD-C1D2FCCD8274}" srcOrd="0" destOrd="0" parTransId="{23A3B880-23A8-9846-AEEE-1E91B072ADC8}" sibTransId="{3A1AB40E-E293-9F4D-B9DD-BF748577B7C4}"/>
    <dgm:cxn modelId="{7B48CA27-E952-774A-B129-14707277866D}" type="presOf" srcId="{EA37D9E5-204E-C04A-AADF-2FA6A95CE9A9}" destId="{D1665095-E071-A145-B2A8-01D93A1DAAA0}" srcOrd="0" destOrd="1" presId="urn:microsoft.com/office/officeart/2009/layout/ReverseList"/>
    <dgm:cxn modelId="{E633FF36-6966-5F41-889F-4DE18ACE3C7D}" srcId="{50DCA221-870D-244E-B757-2267A1BCE537}" destId="{EA37D9E5-204E-C04A-AADF-2FA6A95CE9A9}" srcOrd="0" destOrd="0" parTransId="{81D30973-763E-6B4E-8908-E09035C91B36}" sibTransId="{AC7DB558-F627-A347-AF11-10DA8E594725}"/>
    <dgm:cxn modelId="{E5071309-C391-2B42-937C-32E6C86F3ACD}" type="presOf" srcId="{160B8D8B-8B50-2C48-A31A-BB8DD0626B11}" destId="{DEAFB6B5-0A6C-DD43-9045-9B804A5CE0B2}" srcOrd="1" destOrd="0" presId="urn:microsoft.com/office/officeart/2009/layout/ReverseList"/>
    <dgm:cxn modelId="{8F52EE14-7388-804C-8399-84051406ED9E}" srcId="{6C828F67-CA18-3C47-8299-C2AC57349789}" destId="{160B8D8B-8B50-2C48-A31A-BB8DD0626B11}" srcOrd="0" destOrd="0" parTransId="{1EA68193-088D-9B4D-B7AC-B5E30E1D1F7E}" sibTransId="{AF6EBF48-54BC-AA46-806D-D1D914DF691F}"/>
    <dgm:cxn modelId="{0F524E61-67C8-A247-85FB-3427D0B228E0}" type="presOf" srcId="{50DCA221-870D-244E-B757-2267A1BCE537}" destId="{F68AC0A9-0255-784F-AF3A-D82826C1BB6E}" srcOrd="1" destOrd="0" presId="urn:microsoft.com/office/officeart/2009/layout/ReverseList"/>
    <dgm:cxn modelId="{DDF953E5-F86E-5341-93B1-D8A8617F9249}" type="presOf" srcId="{A84AAA96-EADA-B443-95BD-C1D2FCCD8274}" destId="{DEAFB6B5-0A6C-DD43-9045-9B804A5CE0B2}" srcOrd="1" destOrd="1" presId="urn:microsoft.com/office/officeart/2009/layout/ReverseList"/>
    <dgm:cxn modelId="{40C691CC-05F6-FD41-BEB9-0CBA4F4A34A1}" type="presOf" srcId="{EA37D9E5-204E-C04A-AADF-2FA6A95CE9A9}" destId="{F68AC0A9-0255-784F-AF3A-D82826C1BB6E}" srcOrd="1" destOrd="1" presId="urn:microsoft.com/office/officeart/2009/layout/ReverseList"/>
    <dgm:cxn modelId="{45E1C9A6-579B-764A-83FB-CAF04786EC99}" type="presOf" srcId="{A84AAA96-EADA-B443-95BD-C1D2FCCD8274}" destId="{8C78C84D-CF6E-7A48-9DBD-F7292E3290FE}" srcOrd="0" destOrd="1" presId="urn:microsoft.com/office/officeart/2009/layout/ReverseList"/>
    <dgm:cxn modelId="{E39F634A-5A9F-044B-9FD6-F76333111301}" srcId="{6C828F67-CA18-3C47-8299-C2AC57349789}" destId="{50DCA221-870D-244E-B757-2267A1BCE537}" srcOrd="1" destOrd="0" parTransId="{2D8F0A64-7740-214B-9780-5A095D683977}" sibTransId="{548D7899-E800-BC4B-8041-E56E18F24486}"/>
    <dgm:cxn modelId="{6E6990DF-F03B-814A-9795-1CE688FEAFD9}" type="presOf" srcId="{50DCA221-870D-244E-B757-2267A1BCE537}" destId="{D1665095-E071-A145-B2A8-01D93A1DAAA0}" srcOrd="0" destOrd="0" presId="urn:microsoft.com/office/officeart/2009/layout/ReverseList"/>
    <dgm:cxn modelId="{A733AF10-5C44-F148-9412-14BAA8DCCCE0}" type="presOf" srcId="{6C828F67-CA18-3C47-8299-C2AC57349789}" destId="{AA73D313-7F3E-2543-AB64-C8785DA97C7E}" srcOrd="0" destOrd="0" presId="urn:microsoft.com/office/officeart/2009/layout/ReverseList"/>
    <dgm:cxn modelId="{EDB7CF73-3095-3F4D-9873-65554B2085BC}" type="presOf" srcId="{160B8D8B-8B50-2C48-A31A-BB8DD0626B11}" destId="{8C78C84D-CF6E-7A48-9DBD-F7292E3290FE}" srcOrd="0" destOrd="0" presId="urn:microsoft.com/office/officeart/2009/layout/ReverseList"/>
    <dgm:cxn modelId="{62F1C111-9C7A-8A42-9D93-AA382688F5C4}" type="presParOf" srcId="{AA73D313-7F3E-2543-AB64-C8785DA97C7E}" destId="{8C78C84D-CF6E-7A48-9DBD-F7292E3290FE}" srcOrd="0" destOrd="0" presId="urn:microsoft.com/office/officeart/2009/layout/ReverseList"/>
    <dgm:cxn modelId="{72CBE41B-ADA9-C44D-B056-CFF9CD2326AC}" type="presParOf" srcId="{AA73D313-7F3E-2543-AB64-C8785DA97C7E}" destId="{DEAFB6B5-0A6C-DD43-9045-9B804A5CE0B2}" srcOrd="1" destOrd="0" presId="urn:microsoft.com/office/officeart/2009/layout/ReverseList"/>
    <dgm:cxn modelId="{E541406B-52EB-B549-834E-1F7D2991E28C}" type="presParOf" srcId="{AA73D313-7F3E-2543-AB64-C8785DA97C7E}" destId="{D1665095-E071-A145-B2A8-01D93A1DAAA0}" srcOrd="2" destOrd="0" presId="urn:microsoft.com/office/officeart/2009/layout/ReverseList"/>
    <dgm:cxn modelId="{7783A800-CA19-264C-B3FB-C9D579217D8F}" type="presParOf" srcId="{AA73D313-7F3E-2543-AB64-C8785DA97C7E}" destId="{F68AC0A9-0255-784F-AF3A-D82826C1BB6E}" srcOrd="3" destOrd="0" presId="urn:microsoft.com/office/officeart/2009/layout/ReverseList"/>
    <dgm:cxn modelId="{8D6CD236-7120-8848-8212-93BCDAF5DB5E}" type="presParOf" srcId="{AA73D313-7F3E-2543-AB64-C8785DA97C7E}" destId="{59917D4C-CDB0-0D40-A547-BF3C06B18671}" srcOrd="4" destOrd="0" presId="urn:microsoft.com/office/officeart/2009/layout/ReverseList"/>
    <dgm:cxn modelId="{4C861BFA-F969-A54D-B015-F2A056544F3F}" type="presParOf" srcId="{AA73D313-7F3E-2543-AB64-C8785DA97C7E}" destId="{68EC96E3-DFC3-F14A-AA01-55F52EA0AF46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FB6B5-0A6C-DD43-9045-9B804A5CE0B2}">
      <dsp:nvSpPr>
        <dsp:cNvPr id="0" name=""/>
        <dsp:cNvSpPr/>
      </dsp:nvSpPr>
      <dsp:spPr>
        <a:xfrm rot="16200000">
          <a:off x="919709" y="1665725"/>
          <a:ext cx="3527206" cy="215549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77800" rIns="160020" bIns="17780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Event</a:t>
          </a:r>
          <a:endParaRPr lang="en-US" sz="28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Departments created </a:t>
          </a:r>
          <a:endParaRPr lang="en-US" sz="2200" kern="1200" dirty="0"/>
        </a:p>
      </dsp:txBody>
      <dsp:txXfrm rot="5400000">
        <a:off x="1710805" y="1085113"/>
        <a:ext cx="2050255" cy="3316722"/>
      </dsp:txXfrm>
    </dsp:sp>
    <dsp:sp modelId="{F68AC0A9-0255-784F-AF3A-D82826C1BB6E}">
      <dsp:nvSpPr>
        <dsp:cNvPr id="0" name=""/>
        <dsp:cNvSpPr/>
      </dsp:nvSpPr>
      <dsp:spPr>
        <a:xfrm rot="5400000">
          <a:off x="3173083" y="1665725"/>
          <a:ext cx="3527206" cy="215549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0020" tIns="177800" rIns="106680" bIns="17780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Need</a:t>
          </a:r>
          <a:endParaRPr lang="en-US" sz="2800" b="1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Clarity about their niche</a:t>
          </a:r>
          <a:endParaRPr lang="en-US" sz="2200" kern="1200" dirty="0"/>
        </a:p>
      </dsp:txBody>
      <dsp:txXfrm rot="-5400000">
        <a:off x="3858937" y="1085113"/>
        <a:ext cx="2050255" cy="3316722"/>
      </dsp:txXfrm>
    </dsp:sp>
    <dsp:sp modelId="{59917D4C-CDB0-0D40-A547-BF3C06B18671}">
      <dsp:nvSpPr>
        <dsp:cNvPr id="0" name=""/>
        <dsp:cNvSpPr/>
      </dsp:nvSpPr>
      <dsp:spPr>
        <a:xfrm>
          <a:off x="2683092" y="0"/>
          <a:ext cx="2253373" cy="225326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EC96E3-DFC3-F14A-AA01-55F52EA0AF46}">
      <dsp:nvSpPr>
        <dsp:cNvPr id="0" name=""/>
        <dsp:cNvSpPr/>
      </dsp:nvSpPr>
      <dsp:spPr>
        <a:xfrm rot="10800000">
          <a:off x="2683092" y="3233135"/>
          <a:ext cx="2253373" cy="225326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FB6B5-0A6C-DD43-9045-9B804A5CE0B2}">
      <dsp:nvSpPr>
        <dsp:cNvPr id="0" name=""/>
        <dsp:cNvSpPr/>
      </dsp:nvSpPr>
      <dsp:spPr>
        <a:xfrm rot="16200000">
          <a:off x="919709" y="1665725"/>
          <a:ext cx="3527206" cy="215549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90500" rIns="171450" bIns="190500" numCol="1" spcCol="1270" anchor="t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Event</a:t>
          </a:r>
          <a:endParaRPr lang="en-US" sz="30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Increased funding (BD2K)</a:t>
          </a: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Community of funders</a:t>
          </a: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Community within NIH</a:t>
          </a:r>
          <a:endParaRPr lang="en-US" sz="2300" kern="1200" dirty="0"/>
        </a:p>
      </dsp:txBody>
      <dsp:txXfrm rot="5400000">
        <a:off x="1710805" y="1085113"/>
        <a:ext cx="2050255" cy="3316722"/>
      </dsp:txXfrm>
    </dsp:sp>
    <dsp:sp modelId="{F68AC0A9-0255-784F-AF3A-D82826C1BB6E}">
      <dsp:nvSpPr>
        <dsp:cNvPr id="0" name=""/>
        <dsp:cNvSpPr/>
      </dsp:nvSpPr>
      <dsp:spPr>
        <a:xfrm rot="5400000">
          <a:off x="3173083" y="1665725"/>
          <a:ext cx="3527206" cy="215549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0" tIns="190500" rIns="114300" bIns="190500" numCol="1" spcCol="1270" anchor="t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Need</a:t>
          </a:r>
          <a:endParaRPr lang="en-US" sz="3000" b="1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Continued leadership</a:t>
          </a: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Integration of DS within ICs  </a:t>
          </a:r>
          <a:endParaRPr lang="en-US" sz="2300" kern="1200" dirty="0"/>
        </a:p>
      </dsp:txBody>
      <dsp:txXfrm rot="-5400000">
        <a:off x="3858937" y="1085113"/>
        <a:ext cx="2050255" cy="3316722"/>
      </dsp:txXfrm>
    </dsp:sp>
    <dsp:sp modelId="{59917D4C-CDB0-0D40-A547-BF3C06B18671}">
      <dsp:nvSpPr>
        <dsp:cNvPr id="0" name=""/>
        <dsp:cNvSpPr/>
      </dsp:nvSpPr>
      <dsp:spPr>
        <a:xfrm>
          <a:off x="2683092" y="0"/>
          <a:ext cx="2253373" cy="225326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EC96E3-DFC3-F14A-AA01-55F52EA0AF46}">
      <dsp:nvSpPr>
        <dsp:cNvPr id="0" name=""/>
        <dsp:cNvSpPr/>
      </dsp:nvSpPr>
      <dsp:spPr>
        <a:xfrm rot="10800000">
          <a:off x="2683092" y="3233135"/>
          <a:ext cx="2253373" cy="225326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FB6B5-0A6C-DD43-9045-9B804A5CE0B2}">
      <dsp:nvSpPr>
        <dsp:cNvPr id="0" name=""/>
        <dsp:cNvSpPr/>
      </dsp:nvSpPr>
      <dsp:spPr>
        <a:xfrm rot="16200000">
          <a:off x="919709" y="1665725"/>
          <a:ext cx="3527206" cy="215549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77800" rIns="160020" bIns="17780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Event</a:t>
          </a:r>
          <a:endParaRPr lang="en-US" sz="28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Departments created </a:t>
          </a:r>
          <a:endParaRPr lang="en-US" sz="2200" kern="1200" dirty="0"/>
        </a:p>
      </dsp:txBody>
      <dsp:txXfrm rot="5400000">
        <a:off x="1710805" y="1085113"/>
        <a:ext cx="2050255" cy="3316722"/>
      </dsp:txXfrm>
    </dsp:sp>
    <dsp:sp modelId="{F68AC0A9-0255-784F-AF3A-D82826C1BB6E}">
      <dsp:nvSpPr>
        <dsp:cNvPr id="0" name=""/>
        <dsp:cNvSpPr/>
      </dsp:nvSpPr>
      <dsp:spPr>
        <a:xfrm rot="5400000">
          <a:off x="3173083" y="1665725"/>
          <a:ext cx="3527206" cy="215549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0020" tIns="177800" rIns="106680" bIns="17780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Need</a:t>
          </a:r>
          <a:endParaRPr lang="en-US" sz="2800" b="1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Clarity about their niche</a:t>
          </a:r>
          <a:endParaRPr lang="en-US" sz="2200" kern="1200" dirty="0"/>
        </a:p>
      </dsp:txBody>
      <dsp:txXfrm rot="-5400000">
        <a:off x="3858937" y="1085113"/>
        <a:ext cx="2050255" cy="3316722"/>
      </dsp:txXfrm>
    </dsp:sp>
    <dsp:sp modelId="{59917D4C-CDB0-0D40-A547-BF3C06B18671}">
      <dsp:nvSpPr>
        <dsp:cNvPr id="0" name=""/>
        <dsp:cNvSpPr/>
      </dsp:nvSpPr>
      <dsp:spPr>
        <a:xfrm>
          <a:off x="2683092" y="0"/>
          <a:ext cx="2253373" cy="225326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EC96E3-DFC3-F14A-AA01-55F52EA0AF46}">
      <dsp:nvSpPr>
        <dsp:cNvPr id="0" name=""/>
        <dsp:cNvSpPr/>
      </dsp:nvSpPr>
      <dsp:spPr>
        <a:xfrm rot="10800000">
          <a:off x="2683092" y="3233135"/>
          <a:ext cx="2253373" cy="225326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FB6B5-0A6C-DD43-9045-9B804A5CE0B2}">
      <dsp:nvSpPr>
        <dsp:cNvPr id="0" name=""/>
        <dsp:cNvSpPr/>
      </dsp:nvSpPr>
      <dsp:spPr>
        <a:xfrm rot="16200000">
          <a:off x="919709" y="1665725"/>
          <a:ext cx="3527206" cy="215549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71450" rIns="154305" bIns="17145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Event</a:t>
          </a:r>
          <a:endParaRPr lang="en-US" sz="27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BD2K funds programs</a:t>
          </a:r>
          <a:endParaRPr lang="en-US" sz="2100" kern="1200" dirty="0"/>
        </a:p>
        <a:p>
          <a:pPr marL="457200" lvl="2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FY15: 6</a:t>
          </a:r>
          <a:endParaRPr lang="en-US" sz="2100" kern="1200" dirty="0"/>
        </a:p>
        <a:p>
          <a:pPr marL="457200" lvl="2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FY16: 10</a:t>
          </a:r>
          <a:endParaRPr lang="en-US" sz="2100" kern="1200" dirty="0"/>
        </a:p>
        <a:p>
          <a:pPr marL="457200" lvl="2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FY17: TBD</a:t>
          </a:r>
          <a:endParaRPr lang="en-US" sz="2100" kern="1200" dirty="0"/>
        </a:p>
      </dsp:txBody>
      <dsp:txXfrm rot="5400000">
        <a:off x="1710805" y="1085113"/>
        <a:ext cx="2050255" cy="3316722"/>
      </dsp:txXfrm>
    </dsp:sp>
    <dsp:sp modelId="{F68AC0A9-0255-784F-AF3A-D82826C1BB6E}">
      <dsp:nvSpPr>
        <dsp:cNvPr id="0" name=""/>
        <dsp:cNvSpPr/>
      </dsp:nvSpPr>
      <dsp:spPr>
        <a:xfrm rot="5400000">
          <a:off x="3173083" y="1665725"/>
          <a:ext cx="3527206" cy="215549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4305" tIns="171450" rIns="102870" bIns="17145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Need</a:t>
          </a:r>
          <a:endParaRPr lang="en-US" sz="2700" b="1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Discussion about core competencies</a:t>
          </a:r>
          <a:endParaRPr lang="en-US" sz="2100" kern="1200" dirty="0"/>
        </a:p>
      </dsp:txBody>
      <dsp:txXfrm rot="-5400000">
        <a:off x="3858937" y="1085113"/>
        <a:ext cx="2050255" cy="3316722"/>
      </dsp:txXfrm>
    </dsp:sp>
    <dsp:sp modelId="{59917D4C-CDB0-0D40-A547-BF3C06B18671}">
      <dsp:nvSpPr>
        <dsp:cNvPr id="0" name=""/>
        <dsp:cNvSpPr/>
      </dsp:nvSpPr>
      <dsp:spPr>
        <a:xfrm>
          <a:off x="2683092" y="0"/>
          <a:ext cx="2253373" cy="225326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EC96E3-DFC3-F14A-AA01-55F52EA0AF46}">
      <dsp:nvSpPr>
        <dsp:cNvPr id="0" name=""/>
        <dsp:cNvSpPr/>
      </dsp:nvSpPr>
      <dsp:spPr>
        <a:xfrm rot="10800000">
          <a:off x="2683092" y="3233135"/>
          <a:ext cx="2253373" cy="225326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FB6B5-0A6C-DD43-9045-9B804A5CE0B2}">
      <dsp:nvSpPr>
        <dsp:cNvPr id="0" name=""/>
        <dsp:cNvSpPr/>
      </dsp:nvSpPr>
      <dsp:spPr>
        <a:xfrm rot="16200000">
          <a:off x="919709" y="1665725"/>
          <a:ext cx="3527206" cy="215549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71450" rIns="154305" bIns="17145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Event</a:t>
          </a:r>
          <a:endParaRPr lang="en-US" sz="27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BD2K funded programs</a:t>
          </a:r>
          <a:endParaRPr lang="en-US" sz="2100" kern="1200" dirty="0"/>
        </a:p>
        <a:p>
          <a:pPr marL="457200" lvl="2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FY15: 6</a:t>
          </a:r>
          <a:endParaRPr lang="en-US" sz="2100" kern="1200" dirty="0"/>
        </a:p>
        <a:p>
          <a:pPr marL="457200" lvl="2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FY16: 10</a:t>
          </a:r>
          <a:endParaRPr lang="en-US" sz="2100" kern="1200" dirty="0"/>
        </a:p>
        <a:p>
          <a:pPr marL="457200" lvl="2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FY17: TBD</a:t>
          </a:r>
          <a:endParaRPr lang="en-US" sz="2100" kern="1200" dirty="0"/>
        </a:p>
      </dsp:txBody>
      <dsp:txXfrm rot="5400000">
        <a:off x="1710805" y="1085113"/>
        <a:ext cx="2050255" cy="3316722"/>
      </dsp:txXfrm>
    </dsp:sp>
    <dsp:sp modelId="{F68AC0A9-0255-784F-AF3A-D82826C1BB6E}">
      <dsp:nvSpPr>
        <dsp:cNvPr id="0" name=""/>
        <dsp:cNvSpPr/>
      </dsp:nvSpPr>
      <dsp:spPr>
        <a:xfrm rot="5400000">
          <a:off x="3173083" y="1665725"/>
          <a:ext cx="3527206" cy="215549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4305" tIns="171450" rIns="102870" bIns="17145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Need</a:t>
          </a:r>
          <a:endParaRPr lang="en-US" sz="2700" b="1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Discussion about core competencies</a:t>
          </a:r>
          <a:endParaRPr lang="en-US" sz="2100" kern="1200" dirty="0"/>
        </a:p>
      </dsp:txBody>
      <dsp:txXfrm rot="-5400000">
        <a:off x="3858937" y="1085113"/>
        <a:ext cx="2050255" cy="3316722"/>
      </dsp:txXfrm>
    </dsp:sp>
    <dsp:sp modelId="{59917D4C-CDB0-0D40-A547-BF3C06B18671}">
      <dsp:nvSpPr>
        <dsp:cNvPr id="0" name=""/>
        <dsp:cNvSpPr/>
      </dsp:nvSpPr>
      <dsp:spPr>
        <a:xfrm>
          <a:off x="2683092" y="0"/>
          <a:ext cx="2253373" cy="225326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EC96E3-DFC3-F14A-AA01-55F52EA0AF46}">
      <dsp:nvSpPr>
        <dsp:cNvPr id="0" name=""/>
        <dsp:cNvSpPr/>
      </dsp:nvSpPr>
      <dsp:spPr>
        <a:xfrm rot="10800000">
          <a:off x="2683092" y="3233135"/>
          <a:ext cx="2253373" cy="225326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FB6B5-0A6C-DD43-9045-9B804A5CE0B2}">
      <dsp:nvSpPr>
        <dsp:cNvPr id="0" name=""/>
        <dsp:cNvSpPr/>
      </dsp:nvSpPr>
      <dsp:spPr>
        <a:xfrm rot="16200000">
          <a:off x="919709" y="1665725"/>
          <a:ext cx="3527206" cy="215549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84150" rIns="165735" bIns="184150" numCol="1" spcCol="1270" anchor="t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Event</a:t>
          </a:r>
          <a:endParaRPr lang="en-US" sz="29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2016 Convergence report</a:t>
          </a:r>
          <a:endParaRPr lang="en-US" sz="2300" kern="1200" dirty="0"/>
        </a:p>
      </dsp:txBody>
      <dsp:txXfrm rot="5400000">
        <a:off x="1710805" y="1085113"/>
        <a:ext cx="2050255" cy="3316722"/>
      </dsp:txXfrm>
    </dsp:sp>
    <dsp:sp modelId="{F68AC0A9-0255-784F-AF3A-D82826C1BB6E}">
      <dsp:nvSpPr>
        <dsp:cNvPr id="0" name=""/>
        <dsp:cNvSpPr/>
      </dsp:nvSpPr>
      <dsp:spPr>
        <a:xfrm rot="5400000">
          <a:off x="3173083" y="1665725"/>
          <a:ext cx="3527206" cy="215549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735" tIns="184150" rIns="110490" bIns="184150" numCol="1" spcCol="1270" anchor="t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Need</a:t>
          </a:r>
          <a:endParaRPr lang="en-US" sz="2900" b="1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Discussion and adoption</a:t>
          </a:r>
          <a:endParaRPr lang="en-US" sz="2300" kern="1200" dirty="0"/>
        </a:p>
      </dsp:txBody>
      <dsp:txXfrm rot="-5400000">
        <a:off x="3858937" y="1085113"/>
        <a:ext cx="2050255" cy="3316722"/>
      </dsp:txXfrm>
    </dsp:sp>
    <dsp:sp modelId="{59917D4C-CDB0-0D40-A547-BF3C06B18671}">
      <dsp:nvSpPr>
        <dsp:cNvPr id="0" name=""/>
        <dsp:cNvSpPr/>
      </dsp:nvSpPr>
      <dsp:spPr>
        <a:xfrm>
          <a:off x="2683092" y="0"/>
          <a:ext cx="2253373" cy="225326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EC96E3-DFC3-F14A-AA01-55F52EA0AF46}">
      <dsp:nvSpPr>
        <dsp:cNvPr id="0" name=""/>
        <dsp:cNvSpPr/>
      </dsp:nvSpPr>
      <dsp:spPr>
        <a:xfrm rot="10800000">
          <a:off x="2683092" y="3233135"/>
          <a:ext cx="2253373" cy="225326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FB6B5-0A6C-DD43-9045-9B804A5CE0B2}">
      <dsp:nvSpPr>
        <dsp:cNvPr id="0" name=""/>
        <dsp:cNvSpPr/>
      </dsp:nvSpPr>
      <dsp:spPr>
        <a:xfrm rot="16200000">
          <a:off x="919709" y="1665725"/>
          <a:ext cx="3527206" cy="215549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77800" rIns="160020" bIns="17780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Event</a:t>
          </a:r>
          <a:endParaRPr lang="en-US" sz="28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New funding programs citing need for data science along with data generation</a:t>
          </a:r>
          <a:endParaRPr lang="en-US" sz="2200" kern="1200" dirty="0"/>
        </a:p>
      </dsp:txBody>
      <dsp:txXfrm rot="5400000">
        <a:off x="1710805" y="1085113"/>
        <a:ext cx="2050255" cy="3316722"/>
      </dsp:txXfrm>
    </dsp:sp>
    <dsp:sp modelId="{F68AC0A9-0255-784F-AF3A-D82826C1BB6E}">
      <dsp:nvSpPr>
        <dsp:cNvPr id="0" name=""/>
        <dsp:cNvSpPr/>
      </dsp:nvSpPr>
      <dsp:spPr>
        <a:xfrm rot="5400000">
          <a:off x="3173083" y="1665725"/>
          <a:ext cx="3527206" cy="215549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0020" tIns="177800" rIns="106680" bIns="17780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Need</a:t>
          </a:r>
          <a:endParaRPr lang="en-US" sz="2800" b="1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Knowledge of best practices</a:t>
          </a:r>
          <a:endParaRPr lang="en-US" sz="2200" kern="1200" dirty="0"/>
        </a:p>
      </dsp:txBody>
      <dsp:txXfrm rot="-5400000">
        <a:off x="3858937" y="1085113"/>
        <a:ext cx="2050255" cy="3316722"/>
      </dsp:txXfrm>
    </dsp:sp>
    <dsp:sp modelId="{59917D4C-CDB0-0D40-A547-BF3C06B18671}">
      <dsp:nvSpPr>
        <dsp:cNvPr id="0" name=""/>
        <dsp:cNvSpPr/>
      </dsp:nvSpPr>
      <dsp:spPr>
        <a:xfrm>
          <a:off x="2683092" y="0"/>
          <a:ext cx="2253373" cy="225326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EC96E3-DFC3-F14A-AA01-55F52EA0AF46}">
      <dsp:nvSpPr>
        <dsp:cNvPr id="0" name=""/>
        <dsp:cNvSpPr/>
      </dsp:nvSpPr>
      <dsp:spPr>
        <a:xfrm rot="10800000">
          <a:off x="2683092" y="3233135"/>
          <a:ext cx="2253373" cy="225326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FB6B5-0A6C-DD43-9045-9B804A5CE0B2}">
      <dsp:nvSpPr>
        <dsp:cNvPr id="0" name=""/>
        <dsp:cNvSpPr/>
      </dsp:nvSpPr>
      <dsp:spPr>
        <a:xfrm rot="16200000">
          <a:off x="919709" y="1665725"/>
          <a:ext cx="3527206" cy="215549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152400" rIns="137160" bIns="15240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Event</a:t>
          </a:r>
          <a:endParaRPr lang="en-US" sz="24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2016 Convergence report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New funding programs citing need for data science along with data generation</a:t>
          </a:r>
          <a:endParaRPr lang="en-US" sz="1900" kern="1200" dirty="0"/>
        </a:p>
      </dsp:txBody>
      <dsp:txXfrm rot="5400000">
        <a:off x="1710805" y="1085113"/>
        <a:ext cx="2050255" cy="3316722"/>
      </dsp:txXfrm>
    </dsp:sp>
    <dsp:sp modelId="{F68AC0A9-0255-784F-AF3A-D82826C1BB6E}">
      <dsp:nvSpPr>
        <dsp:cNvPr id="0" name=""/>
        <dsp:cNvSpPr/>
      </dsp:nvSpPr>
      <dsp:spPr>
        <a:xfrm rot="5400000">
          <a:off x="3173083" y="1665725"/>
          <a:ext cx="3527206" cy="215549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52400" rIns="91440" bIns="15240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Need</a:t>
          </a:r>
          <a:endParaRPr lang="en-US" sz="2400" b="1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Discussion and adoption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Knowledge of best practices</a:t>
          </a:r>
          <a:endParaRPr lang="en-US" sz="1900" kern="1200" dirty="0"/>
        </a:p>
      </dsp:txBody>
      <dsp:txXfrm rot="-5400000">
        <a:off x="3858937" y="1085113"/>
        <a:ext cx="2050255" cy="3316722"/>
      </dsp:txXfrm>
    </dsp:sp>
    <dsp:sp modelId="{59917D4C-CDB0-0D40-A547-BF3C06B18671}">
      <dsp:nvSpPr>
        <dsp:cNvPr id="0" name=""/>
        <dsp:cNvSpPr/>
      </dsp:nvSpPr>
      <dsp:spPr>
        <a:xfrm>
          <a:off x="2683092" y="0"/>
          <a:ext cx="2253373" cy="225326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EC96E3-DFC3-F14A-AA01-55F52EA0AF46}">
      <dsp:nvSpPr>
        <dsp:cNvPr id="0" name=""/>
        <dsp:cNvSpPr/>
      </dsp:nvSpPr>
      <dsp:spPr>
        <a:xfrm rot="10800000">
          <a:off x="2683092" y="3233135"/>
          <a:ext cx="2253373" cy="225326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FB6B5-0A6C-DD43-9045-9B804A5CE0B2}">
      <dsp:nvSpPr>
        <dsp:cNvPr id="0" name=""/>
        <dsp:cNvSpPr/>
      </dsp:nvSpPr>
      <dsp:spPr>
        <a:xfrm rot="16200000">
          <a:off x="919709" y="1709326"/>
          <a:ext cx="3527206" cy="215549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8110" tIns="196850" rIns="177165" bIns="196850" numCol="1" spcCol="1270" anchor="t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/>
            <a:t>Event</a:t>
          </a:r>
          <a:endParaRPr lang="en-US" sz="31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MOOCs &amp; short courses in biomedical data science developed</a:t>
          </a:r>
          <a:endParaRPr lang="en-US" sz="2400" kern="1200" dirty="0"/>
        </a:p>
      </dsp:txBody>
      <dsp:txXfrm rot="5400000">
        <a:off x="1710805" y="1128714"/>
        <a:ext cx="2050255" cy="3316722"/>
      </dsp:txXfrm>
    </dsp:sp>
    <dsp:sp modelId="{F68AC0A9-0255-784F-AF3A-D82826C1BB6E}">
      <dsp:nvSpPr>
        <dsp:cNvPr id="0" name=""/>
        <dsp:cNvSpPr/>
      </dsp:nvSpPr>
      <dsp:spPr>
        <a:xfrm rot="5400000">
          <a:off x="3173083" y="1709326"/>
          <a:ext cx="3527206" cy="215549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165" tIns="196850" rIns="118110" bIns="196850" numCol="1" spcCol="1270" anchor="t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/>
            <a:t>Need</a:t>
          </a:r>
          <a:endParaRPr lang="en-US" sz="3100" b="1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Integration into training programs</a:t>
          </a:r>
          <a:endParaRPr lang="en-US" sz="2400" kern="1200" dirty="0"/>
        </a:p>
      </dsp:txBody>
      <dsp:txXfrm rot="-5400000">
        <a:off x="3858937" y="1128714"/>
        <a:ext cx="2050255" cy="3316722"/>
      </dsp:txXfrm>
    </dsp:sp>
    <dsp:sp modelId="{59917D4C-CDB0-0D40-A547-BF3C06B18671}">
      <dsp:nvSpPr>
        <dsp:cNvPr id="0" name=""/>
        <dsp:cNvSpPr/>
      </dsp:nvSpPr>
      <dsp:spPr>
        <a:xfrm>
          <a:off x="2683092" y="43600"/>
          <a:ext cx="2253373" cy="225326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EC96E3-DFC3-F14A-AA01-55F52EA0AF46}">
      <dsp:nvSpPr>
        <dsp:cNvPr id="0" name=""/>
        <dsp:cNvSpPr/>
      </dsp:nvSpPr>
      <dsp:spPr>
        <a:xfrm rot="10800000">
          <a:off x="2683092" y="3363937"/>
          <a:ext cx="2253373" cy="2078861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FB6B5-0A6C-DD43-9045-9B804A5CE0B2}">
      <dsp:nvSpPr>
        <dsp:cNvPr id="0" name=""/>
        <dsp:cNvSpPr/>
      </dsp:nvSpPr>
      <dsp:spPr>
        <a:xfrm rot="16200000">
          <a:off x="919709" y="1665725"/>
          <a:ext cx="3527206" cy="215549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8110" tIns="196850" rIns="177165" bIns="196850" numCol="1" spcCol="1270" anchor="t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/>
            <a:t>Event</a:t>
          </a:r>
          <a:endParaRPr lang="en-US" sz="31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MOOCs &amp;  courses funded in biomedical data science developed</a:t>
          </a:r>
          <a:endParaRPr lang="en-US" sz="2400" kern="1200" dirty="0"/>
        </a:p>
      </dsp:txBody>
      <dsp:txXfrm rot="5400000">
        <a:off x="1710805" y="1085113"/>
        <a:ext cx="2050255" cy="3316722"/>
      </dsp:txXfrm>
    </dsp:sp>
    <dsp:sp modelId="{F68AC0A9-0255-784F-AF3A-D82826C1BB6E}">
      <dsp:nvSpPr>
        <dsp:cNvPr id="0" name=""/>
        <dsp:cNvSpPr/>
      </dsp:nvSpPr>
      <dsp:spPr>
        <a:xfrm rot="5400000">
          <a:off x="3173083" y="1665725"/>
          <a:ext cx="3527206" cy="215549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165" tIns="196850" rIns="118110" bIns="196850" numCol="1" spcCol="1270" anchor="t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/>
            <a:t>Need</a:t>
          </a:r>
          <a:endParaRPr lang="en-US" sz="3100" b="1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Integration into training programs</a:t>
          </a:r>
          <a:endParaRPr lang="en-US" sz="2400" kern="1200" dirty="0"/>
        </a:p>
      </dsp:txBody>
      <dsp:txXfrm rot="-5400000">
        <a:off x="3858937" y="1085113"/>
        <a:ext cx="2050255" cy="3316722"/>
      </dsp:txXfrm>
    </dsp:sp>
    <dsp:sp modelId="{59917D4C-CDB0-0D40-A547-BF3C06B18671}">
      <dsp:nvSpPr>
        <dsp:cNvPr id="0" name=""/>
        <dsp:cNvSpPr/>
      </dsp:nvSpPr>
      <dsp:spPr>
        <a:xfrm>
          <a:off x="2683092" y="0"/>
          <a:ext cx="2253373" cy="225326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EC96E3-DFC3-F14A-AA01-55F52EA0AF46}">
      <dsp:nvSpPr>
        <dsp:cNvPr id="0" name=""/>
        <dsp:cNvSpPr/>
      </dsp:nvSpPr>
      <dsp:spPr>
        <a:xfrm rot="10800000">
          <a:off x="2683092" y="3233135"/>
          <a:ext cx="2253373" cy="225326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AEF0F-1C2C-B345-8825-2BF3AF9EB37A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C19B3-6F25-6C4C-9A21-5EAA76C05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54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C19B3-6F25-6C4C-9A21-5EAA76C054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27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AA456-B0A9-4D4C-9EFE-E277C1FE05A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42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AA456-B0A9-4D4C-9EFE-E277C1FE05A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42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AA456-B0A9-4D4C-9EFE-E277C1FE05A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42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AA456-B0A9-4D4C-9EFE-E277C1FE05A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428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AA456-B0A9-4D4C-9EFE-E277C1FE05A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428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AA456-B0A9-4D4C-9EFE-E277C1FE05A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428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AA456-B0A9-4D4C-9EFE-E277C1FE05A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428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AA456-B0A9-4D4C-9EFE-E277C1FE05A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428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AA456-B0A9-4D4C-9EFE-E277C1FE05A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428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AA456-B0A9-4D4C-9EFE-E277C1FE05A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42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C19B3-6F25-6C4C-9A21-5EAA76C054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710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AA456-B0A9-4D4C-9EFE-E277C1FE05A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428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AA456-B0A9-4D4C-9EFE-E277C1FE05A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428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AA456-B0A9-4D4C-9EFE-E277C1FE05A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428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C19B3-6F25-6C4C-9A21-5EAA76C0548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226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C19B3-6F25-6C4C-9A21-5EAA76C0548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541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AB0822D0-F2B2-EC49-903A-A42FA1D76900}" type="slidenum">
              <a:rPr lang="en-US">
                <a:latin typeface="Calibri" charset="0"/>
              </a:rPr>
              <a:pPr/>
              <a:t>25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76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C19B3-6F25-6C4C-9A21-5EAA76C054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71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AA456-B0A9-4D4C-9EFE-E277C1FE05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42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AA456-B0A9-4D4C-9EFE-E277C1FE05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42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AA456-B0A9-4D4C-9EFE-E277C1FE05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42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AA456-B0A9-4D4C-9EFE-E277C1FE05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42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AA456-B0A9-4D4C-9EFE-E277C1FE05A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42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C19B3-6F25-6C4C-9A21-5EAA76C0548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71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053B4-4BC2-4578-AE81-B231F3365B96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6927-6ACD-4FE9-9B78-732839A1F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10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053B4-4BC2-4578-AE81-B231F3365B96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6927-6ACD-4FE9-9B78-732839A1F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7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053B4-4BC2-4578-AE81-B231F3365B96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6927-6ACD-4FE9-9B78-732839A1F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40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160588"/>
            <a:ext cx="5486400" cy="1470025"/>
          </a:xfrm>
        </p:spPr>
        <p:txBody>
          <a:bodyPr/>
          <a:lstStyle>
            <a:lvl1pPr>
              <a:defRPr b="1">
                <a:ln w="12700">
                  <a:noFill/>
                  <a:prstDash val="solid"/>
                </a:ln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 anchor="ctr" anchorCtr="1"/>
          <a:lstStyle>
            <a:lvl1pPr marL="0" indent="0" algn="ctr">
              <a:spcBef>
                <a:spcPts val="0"/>
              </a:spcBef>
              <a:buNone/>
              <a:defRPr>
                <a:solidFill>
                  <a:srgbClr val="5F5F5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00200" y="76200"/>
            <a:ext cx="7467600" cy="1295400"/>
          </a:xfrm>
        </p:spPr>
        <p:txBody>
          <a:bodyPr anchor="ctr">
            <a:normAutofit/>
          </a:bodyPr>
          <a:lstStyle>
            <a:lvl1pPr marL="0" indent="0" algn="l">
              <a:buNone/>
              <a:defRPr sz="4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04800" y="2019300"/>
            <a:ext cx="1447800" cy="17526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7391400" y="2019300"/>
            <a:ext cx="1447800" cy="1752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053B4-4BC2-4578-AE81-B231F3365B96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6927-6ACD-4FE9-9B78-732839A1F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46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053B4-4BC2-4578-AE81-B231F3365B96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6927-6ACD-4FE9-9B78-732839A1F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13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053B4-4BC2-4578-AE81-B231F3365B96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6927-6ACD-4FE9-9B78-732839A1F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8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053B4-4BC2-4578-AE81-B231F3365B96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6927-6ACD-4FE9-9B78-732839A1F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926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053B4-4BC2-4578-AE81-B231F3365B96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6927-6ACD-4FE9-9B78-732839A1F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05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053B4-4BC2-4578-AE81-B231F3365B96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6927-6ACD-4FE9-9B78-732839A1F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89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053B4-4BC2-4578-AE81-B231F3365B96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6927-6ACD-4FE9-9B78-732839A1F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35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053B4-4BC2-4578-AE81-B231F3365B96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6927-6ACD-4FE9-9B78-732839A1F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07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053B4-4BC2-4578-AE81-B231F3365B96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76927-6ACD-4FE9-9B78-732839A1F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2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diagramData" Target="../diagrams/data4.xml"/><Relationship Id="rId5" Type="http://schemas.openxmlformats.org/officeDocument/2006/relationships/diagramLayout" Target="../diagrams/layout4.xml"/><Relationship Id="rId6" Type="http://schemas.openxmlformats.org/officeDocument/2006/relationships/diagramQuickStyle" Target="../diagrams/quickStyle4.xml"/><Relationship Id="rId7" Type="http://schemas.openxmlformats.org/officeDocument/2006/relationships/diagramColors" Target="../diagrams/colors4.xml"/><Relationship Id="rId8" Type="http://schemas.microsoft.com/office/2007/relationships/diagramDrawing" Target="../diagrams/drawing4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diagramData" Target="../diagrams/data5.xml"/><Relationship Id="rId5" Type="http://schemas.openxmlformats.org/officeDocument/2006/relationships/diagramLayout" Target="../diagrams/layout5.xml"/><Relationship Id="rId6" Type="http://schemas.openxmlformats.org/officeDocument/2006/relationships/diagramQuickStyle" Target="../diagrams/quickStyle5.xml"/><Relationship Id="rId7" Type="http://schemas.openxmlformats.org/officeDocument/2006/relationships/diagramColors" Target="../diagrams/colors5.xml"/><Relationship Id="rId8" Type="http://schemas.microsoft.com/office/2007/relationships/diagramDrawing" Target="../diagrams/drawing5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diagramData" Target="../diagrams/data6.xml"/><Relationship Id="rId5" Type="http://schemas.openxmlformats.org/officeDocument/2006/relationships/diagramLayout" Target="../diagrams/layout6.xml"/><Relationship Id="rId6" Type="http://schemas.openxmlformats.org/officeDocument/2006/relationships/diagramQuickStyle" Target="../diagrams/quickStyle6.xml"/><Relationship Id="rId7" Type="http://schemas.openxmlformats.org/officeDocument/2006/relationships/diagramColors" Target="../diagrams/colors6.xml"/><Relationship Id="rId8" Type="http://schemas.microsoft.com/office/2007/relationships/diagramDrawing" Target="../diagrams/drawing6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diagramData" Target="../diagrams/data7.xml"/><Relationship Id="rId5" Type="http://schemas.openxmlformats.org/officeDocument/2006/relationships/diagramLayout" Target="../diagrams/layout7.xml"/><Relationship Id="rId6" Type="http://schemas.openxmlformats.org/officeDocument/2006/relationships/diagramQuickStyle" Target="../diagrams/quickStyle7.xml"/><Relationship Id="rId7" Type="http://schemas.openxmlformats.org/officeDocument/2006/relationships/diagramColors" Target="../diagrams/colors7.xml"/><Relationship Id="rId8" Type="http://schemas.microsoft.com/office/2007/relationships/diagramDrawing" Target="../diagrams/drawing7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diagramData" Target="../diagrams/data8.xml"/><Relationship Id="rId5" Type="http://schemas.openxmlformats.org/officeDocument/2006/relationships/diagramLayout" Target="../diagrams/layout8.xml"/><Relationship Id="rId6" Type="http://schemas.openxmlformats.org/officeDocument/2006/relationships/diagramQuickStyle" Target="../diagrams/quickStyle8.xml"/><Relationship Id="rId7" Type="http://schemas.openxmlformats.org/officeDocument/2006/relationships/diagramColors" Target="../diagrams/colors8.xml"/><Relationship Id="rId8" Type="http://schemas.microsoft.com/office/2007/relationships/diagramDrawing" Target="../diagrams/drawing8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diagramData" Target="../diagrams/data9.xml"/><Relationship Id="rId5" Type="http://schemas.openxmlformats.org/officeDocument/2006/relationships/diagramLayout" Target="../diagrams/layout9.xml"/><Relationship Id="rId6" Type="http://schemas.openxmlformats.org/officeDocument/2006/relationships/diagramQuickStyle" Target="../diagrams/quickStyle9.xml"/><Relationship Id="rId7" Type="http://schemas.openxmlformats.org/officeDocument/2006/relationships/diagramColors" Target="../diagrams/colors9.xml"/><Relationship Id="rId8" Type="http://schemas.microsoft.com/office/2007/relationships/diagramDrawing" Target="../diagrams/drawing9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diagramData" Target="../diagrams/data10.xml"/><Relationship Id="rId5" Type="http://schemas.openxmlformats.org/officeDocument/2006/relationships/diagramLayout" Target="../diagrams/layout10.xml"/><Relationship Id="rId6" Type="http://schemas.openxmlformats.org/officeDocument/2006/relationships/diagramQuickStyle" Target="../diagrams/quickStyle10.xml"/><Relationship Id="rId7" Type="http://schemas.openxmlformats.org/officeDocument/2006/relationships/diagramColors" Target="../diagrams/colors10.xml"/><Relationship Id="rId8" Type="http://schemas.microsoft.com/office/2007/relationships/diagramDrawing" Target="../diagrams/drawing10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diagramData" Target="../diagrams/data3.xml"/><Relationship Id="rId5" Type="http://schemas.openxmlformats.org/officeDocument/2006/relationships/diagramLayout" Target="../diagrams/layout3.xml"/><Relationship Id="rId6" Type="http://schemas.openxmlformats.org/officeDocument/2006/relationships/diagramQuickStyle" Target="../diagrams/quickStyle3.xml"/><Relationship Id="rId7" Type="http://schemas.openxmlformats.org/officeDocument/2006/relationships/diagramColors" Target="../diagrams/colors3.xml"/><Relationship Id="rId8" Type="http://schemas.microsoft.com/office/2007/relationships/diagramDrawing" Target="../diagrams/drawing3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0991" y="751668"/>
            <a:ext cx="7772400" cy="137160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/>
              <a:t>Data Science Community:</a:t>
            </a:r>
            <a:br>
              <a:rPr lang="en-US" sz="4800" b="1" dirty="0" smtClean="0"/>
            </a:br>
            <a:r>
              <a:rPr lang="en-US" sz="4800" b="1" dirty="0" smtClean="0"/>
              <a:t>Biomedicine</a:t>
            </a:r>
            <a:br>
              <a:rPr lang="en-US" sz="4800" b="1" dirty="0" smtClean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200400"/>
            <a:ext cx="7239000" cy="1066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Michelle Dunn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Senior Advisor for Data Science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Office of the Associate Director for Data Science (ADDS)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770" y="5599896"/>
            <a:ext cx="8336460" cy="383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sym typeface="Wingdings 3"/>
              </a:rPr>
              <a:t> </a:t>
            </a:r>
            <a:r>
              <a:rPr lang="en-US" sz="1600" dirty="0" smtClean="0">
                <a:sym typeface="Wingdings 3"/>
              </a:rPr>
              <a:t>National Academies </a:t>
            </a:r>
            <a:r>
              <a:rPr lang="en-US" dirty="0" smtClean="0">
                <a:solidFill>
                  <a:schemeClr val="accent1"/>
                </a:solidFill>
                <a:sym typeface="Wingdings 3"/>
              </a:rPr>
              <a:t></a:t>
            </a:r>
            <a:r>
              <a:rPr lang="en-US" dirty="0" smtClean="0">
                <a:solidFill>
                  <a:schemeClr val="accent1"/>
                </a:solidFill>
                <a:sym typeface="Wingdings"/>
              </a:rPr>
              <a:t> </a:t>
            </a:r>
            <a:r>
              <a:rPr lang="en-US" sz="1600" dirty="0" smtClean="0">
                <a:sym typeface="Wingdings"/>
              </a:rPr>
              <a:t>December 14</a:t>
            </a:r>
            <a:r>
              <a:rPr lang="en-US" sz="1600" dirty="0" smtClean="0"/>
              <a:t>, 2016 </a:t>
            </a:r>
            <a:r>
              <a:rPr lang="en-US" sz="1600" dirty="0">
                <a:solidFill>
                  <a:schemeClr val="accent1"/>
                </a:solidFill>
                <a:sym typeface="Wingdings 3"/>
              </a:rPr>
              <a:t></a:t>
            </a:r>
            <a:r>
              <a:rPr lang="en-US" sz="1600" dirty="0" smtClean="0"/>
              <a:t> 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0670"/>
            <a:ext cx="91440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1937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352800" y="1752600"/>
            <a:ext cx="5486400" cy="1470025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524000"/>
            <a:ext cx="3581399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2</a:t>
            </a:r>
            <a:endParaRPr lang="en-US" sz="4400" b="1" dirty="0" smtClean="0"/>
          </a:p>
          <a:p>
            <a:pPr algn="ctr"/>
            <a:r>
              <a:rPr lang="en-US" sz="4400" b="1" dirty="0" smtClean="0"/>
              <a:t>Creation of Biomedical Data Science Training Programs</a:t>
            </a:r>
            <a:endParaRPr lang="en-US" sz="4400" b="1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85026260"/>
              </p:ext>
            </p:extLst>
          </p:nvPr>
        </p:nvGraphicFramePr>
        <p:xfrm>
          <a:off x="2731575" y="1371600"/>
          <a:ext cx="7620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3430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352800" y="1752600"/>
            <a:ext cx="5486400" cy="1470025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524000"/>
            <a:ext cx="3581399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3</a:t>
            </a:r>
            <a:endParaRPr lang="en-US" sz="4400" b="1" dirty="0" smtClean="0"/>
          </a:p>
          <a:p>
            <a:pPr algn="ctr"/>
            <a:r>
              <a:rPr lang="en-US" sz="4400" b="1" dirty="0" smtClean="0"/>
              <a:t>Recognition of Data Science as integral to Biomedical Research</a:t>
            </a:r>
            <a:endParaRPr lang="en-US" sz="4400" b="1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25365429"/>
              </p:ext>
            </p:extLst>
          </p:nvPr>
        </p:nvGraphicFramePr>
        <p:xfrm>
          <a:off x="2731575" y="1371600"/>
          <a:ext cx="7620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1305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352800" y="1752600"/>
            <a:ext cx="5486400" cy="1470025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Screen Shot 2016-12-12 at 12.06.0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0"/>
            <a:ext cx="3540512" cy="4572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19600" y="1600200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This report argues that truly major advances in the fight against cancer, dementia and diseases of aging, still rampant infectious disease, and a host of other pressing health challenges will only come from a novel research strategy that integrates biomedical knowledge with advanced engineering skills and expertise from physical, computational, and mathematical sciences, an approach known as Convergence.</a:t>
            </a:r>
          </a:p>
        </p:txBody>
      </p:sp>
    </p:spTree>
    <p:extLst>
      <p:ext uri="{BB962C8B-B14F-4D97-AF65-F5344CB8AC3E}">
        <p14:creationId xmlns:p14="http://schemas.microsoft.com/office/powerpoint/2010/main" val="1857165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352800" y="1752600"/>
            <a:ext cx="5486400" cy="1470025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524000"/>
            <a:ext cx="3581399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3</a:t>
            </a:r>
            <a:endParaRPr lang="en-US" sz="4400" b="1" dirty="0" smtClean="0"/>
          </a:p>
          <a:p>
            <a:pPr algn="ctr"/>
            <a:r>
              <a:rPr lang="en-US" sz="4400" b="1" dirty="0" smtClean="0"/>
              <a:t>Recognition of Data Science as integral to Biomedical Research</a:t>
            </a:r>
            <a:endParaRPr lang="en-US" sz="4400" b="1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74026695"/>
              </p:ext>
            </p:extLst>
          </p:nvPr>
        </p:nvGraphicFramePr>
        <p:xfrm>
          <a:off x="2731575" y="1371600"/>
          <a:ext cx="7620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19258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352800" y="1752600"/>
            <a:ext cx="5486400" cy="1470025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Screen Shot 2016-12-12 at 12.10.2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0"/>
            <a:ext cx="4038600" cy="1979314"/>
          </a:xfrm>
          <a:prstGeom prst="rect">
            <a:avLst/>
          </a:prstGeom>
        </p:spPr>
      </p:pic>
      <p:pic>
        <p:nvPicPr>
          <p:cNvPr id="8" name="Picture 7" descr="Screen Shot 2016-12-12 at 12.10.07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800"/>
            <a:ext cx="4705683" cy="1676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57800" y="1676400"/>
            <a:ext cx="3657600" cy="1754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Responsibilities of the PMI Cohort Program Coordinating Center include: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creating </a:t>
            </a:r>
            <a:r>
              <a:rPr lang="en-US" dirty="0"/>
              <a:t>and hosting data access and analysis tools in a secure computing environment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2819400" y="3733800"/>
            <a:ext cx="5105400" cy="175432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/>
              <a:t>FOA: New Technologies and Novel Approaches for Large-Scale Recording and Modulation in the Nervous </a:t>
            </a:r>
            <a:r>
              <a:rPr lang="en-US" dirty="0" smtClean="0"/>
              <a:t>System,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For applications</a:t>
            </a:r>
            <a:r>
              <a:rPr lang="en-US" dirty="0"/>
              <a:t> </a:t>
            </a:r>
            <a:r>
              <a:rPr lang="en-US" dirty="0" smtClean="0"/>
              <a:t>“expected to integrate appropriate domains of expertise including … computational modeling and statistical analysis.”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656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352800" y="1752600"/>
            <a:ext cx="5486400" cy="1470025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46436" t="13057" r="14511" b="28353"/>
          <a:stretch/>
        </p:blipFill>
        <p:spPr>
          <a:xfrm>
            <a:off x="3962400" y="2743200"/>
            <a:ext cx="1447800" cy="21720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33800" y="4876800"/>
            <a:ext cx="207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Ken Wilkins (NIDDK)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971800" y="2057400"/>
            <a:ext cx="495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enchmarking Causal Inference </a:t>
            </a:r>
            <a:r>
              <a:rPr lang="en-US" dirty="0"/>
              <a:t>M</a:t>
            </a:r>
            <a:r>
              <a:rPr lang="en-US" dirty="0" smtClean="0"/>
              <a:t>ethods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1447800"/>
            <a:ext cx="5652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Pilot to Spread Best Practices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62900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352800" y="1752600"/>
            <a:ext cx="5486400" cy="1470025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524000"/>
            <a:ext cx="3581399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3</a:t>
            </a:r>
            <a:endParaRPr lang="en-US" sz="4400" b="1" dirty="0" smtClean="0"/>
          </a:p>
          <a:p>
            <a:pPr algn="ctr"/>
            <a:r>
              <a:rPr lang="en-US" sz="4400" b="1" dirty="0" smtClean="0"/>
              <a:t>Recognition of Data Science as integral to Biomedical Research</a:t>
            </a:r>
            <a:endParaRPr lang="en-US" sz="4400" b="1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69163510"/>
              </p:ext>
            </p:extLst>
          </p:nvPr>
        </p:nvGraphicFramePr>
        <p:xfrm>
          <a:off x="2731575" y="1371600"/>
          <a:ext cx="7620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85963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352800" y="1752600"/>
            <a:ext cx="5486400" cy="1470025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524000"/>
            <a:ext cx="358139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4</a:t>
            </a:r>
          </a:p>
          <a:p>
            <a:pPr algn="ctr"/>
            <a:r>
              <a:rPr lang="en-US" sz="4400" b="1" dirty="0" smtClean="0"/>
              <a:t>Increased Demand for </a:t>
            </a:r>
            <a:r>
              <a:rPr lang="en-US" sz="4400" b="1" dirty="0"/>
              <a:t>T</a:t>
            </a:r>
            <a:r>
              <a:rPr lang="en-US" sz="4400" b="1" dirty="0" smtClean="0"/>
              <a:t>raining in Data Science by Biomedical Scientists</a:t>
            </a:r>
            <a:endParaRPr lang="en-US" sz="4400" b="1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62601674"/>
              </p:ext>
            </p:extLst>
          </p:nvPr>
        </p:nvGraphicFramePr>
        <p:xfrm>
          <a:off x="2731575" y="1371600"/>
          <a:ext cx="7620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73936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352800" y="1752600"/>
            <a:ext cx="5486400" cy="1470025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Screen Shot 2016-12-12 at 1.27.1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0200"/>
            <a:ext cx="7543195" cy="43368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025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Screen Shot 2016-12-12 at 12.21.0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3276600" cy="49111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14800" y="1524000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Transform the training of scientists and physician researchers to prepare them for 21st century science. 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/>
              <a:t>Promote development of </a:t>
            </a:r>
            <a:r>
              <a:rPr lang="en-US" sz="2400" dirty="0" err="1"/>
              <a:t>transdisciplinary</a:t>
            </a:r>
            <a:r>
              <a:rPr lang="en-US" sz="2400" dirty="0"/>
              <a:t>, quantitative, team</a:t>
            </a:r>
            <a:r>
              <a:rPr lang="en-US" sz="2400" dirty="0" smtClean="0"/>
              <a:t>-based </a:t>
            </a:r>
            <a:r>
              <a:rPr lang="en-US" sz="2400" dirty="0"/>
              <a:t>active learning curricula 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/>
              <a:t>Periodically convene leaders of these curricula to share best practices and to rigorously evaluate the programs </a:t>
            </a:r>
          </a:p>
        </p:txBody>
      </p:sp>
    </p:spTree>
    <p:extLst>
      <p:ext uri="{BB962C8B-B14F-4D97-AF65-F5344CB8AC3E}">
        <p14:creationId xmlns:p14="http://schemas.microsoft.com/office/powerpoint/2010/main" val="4269169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641724"/>
            <a:ext cx="6400800" cy="2736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600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sz="3600" b="1" dirty="0" smtClean="0"/>
              <a:t>Data Science </a:t>
            </a:r>
          </a:p>
          <a:p>
            <a:pPr marL="0" indent="0" algn="ctr">
              <a:buNone/>
            </a:pPr>
            <a:r>
              <a:rPr lang="en-US" sz="3600" b="1" dirty="0" smtClean="0"/>
              <a:t>is increasingly </a:t>
            </a:r>
            <a:r>
              <a:rPr lang="en-US" sz="3600" b="1" dirty="0"/>
              <a:t>n</a:t>
            </a:r>
            <a:r>
              <a:rPr lang="en-US" sz="3600" b="1" dirty="0" smtClean="0"/>
              <a:t>ecessary </a:t>
            </a:r>
          </a:p>
          <a:p>
            <a:pPr marL="0" indent="0" algn="ctr">
              <a:buNone/>
            </a:pPr>
            <a:r>
              <a:rPr lang="en-US" sz="3600" b="1" dirty="0" smtClean="0"/>
              <a:t>for </a:t>
            </a:r>
            <a:r>
              <a:rPr lang="en-US" sz="3600" b="1" dirty="0"/>
              <a:t>biomedical </a:t>
            </a:r>
            <a:r>
              <a:rPr lang="en-US" sz="3600" b="1" dirty="0" smtClean="0"/>
              <a:t>science</a:t>
            </a:r>
          </a:p>
          <a:p>
            <a:pPr marL="0" indent="0" algn="ctr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88527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352800" y="1752600"/>
            <a:ext cx="5486400" cy="1470025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Screen Shot 2016-12-12 at 1.32.3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76400"/>
            <a:ext cx="7009158" cy="42961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81000" y="3505200"/>
            <a:ext cx="8305800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 smtClean="0"/>
              <a:t>“augment </a:t>
            </a:r>
            <a:r>
              <a:rPr lang="en-US" sz="2400" dirty="0"/>
              <a:t>current institutional curricula for the training of </a:t>
            </a:r>
            <a:r>
              <a:rPr lang="en-US" sz="2400" dirty="0" err="1"/>
              <a:t>predoctoral</a:t>
            </a:r>
            <a:r>
              <a:rPr lang="en-US" sz="2400" dirty="0"/>
              <a:t> level biomedical scientists and provide concentrated instruction in the tools, approaches and quantitative analysis concepts in data science</a:t>
            </a:r>
            <a:r>
              <a:rPr lang="en-US" sz="2400" dirty="0" smtClean="0"/>
              <a:t>.”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72678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352800" y="1752600"/>
            <a:ext cx="5486400" cy="1470025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524000"/>
            <a:ext cx="358139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4</a:t>
            </a:r>
          </a:p>
          <a:p>
            <a:pPr algn="ctr"/>
            <a:r>
              <a:rPr lang="en-US" sz="4400" b="1" dirty="0" smtClean="0"/>
              <a:t>Increased Demand for </a:t>
            </a:r>
            <a:r>
              <a:rPr lang="en-US" sz="4400" b="1" dirty="0"/>
              <a:t>T</a:t>
            </a:r>
            <a:r>
              <a:rPr lang="en-US" sz="4400" b="1" dirty="0" smtClean="0"/>
              <a:t>raining in Data Science by Biomedical Scientists</a:t>
            </a:r>
            <a:endParaRPr lang="en-US" sz="4400" b="1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29599840"/>
              </p:ext>
            </p:extLst>
          </p:nvPr>
        </p:nvGraphicFramePr>
        <p:xfrm>
          <a:off x="2731575" y="1371600"/>
          <a:ext cx="7620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59204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352800" y="1752600"/>
            <a:ext cx="5486400" cy="1470025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524000"/>
            <a:ext cx="3581399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5</a:t>
            </a:r>
            <a:endParaRPr lang="en-US" sz="4400" b="1" dirty="0" smtClean="0"/>
          </a:p>
          <a:p>
            <a:pPr algn="ctr"/>
            <a:r>
              <a:rPr lang="en-US" sz="4400" b="1" dirty="0" smtClean="0"/>
              <a:t>Data Science at NIH: increased visibility and impact</a:t>
            </a:r>
            <a:endParaRPr lang="en-US" sz="4400" b="1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35091782"/>
              </p:ext>
            </p:extLst>
          </p:nvPr>
        </p:nvGraphicFramePr>
        <p:xfrm>
          <a:off x="2731575" y="1371600"/>
          <a:ext cx="7620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85407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51" y="5638800"/>
            <a:ext cx="84613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6600" y="761999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Data Science at NIH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91000" y="2362200"/>
            <a:ext cx="3962400" cy="22621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Data Science at NIH</a:t>
            </a:r>
          </a:p>
          <a:p>
            <a:endParaRPr lang="en-US" dirty="0" smtClean="0">
              <a:sym typeface="Wingdings"/>
            </a:endParaRP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1"/>
                </a:solidFill>
                <a:sym typeface="Wingdings 3"/>
              </a:rPr>
              <a:t> </a:t>
            </a:r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err="1" smtClean="0"/>
              <a:t>datascience.nih.gov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1"/>
                </a:solidFill>
                <a:sym typeface="Wingdings 3"/>
              </a:rPr>
              <a:t> </a:t>
            </a:r>
            <a:r>
              <a:rPr lang="en-US" dirty="0"/>
              <a:t>bd2k@nih.gov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1"/>
                </a:solidFill>
                <a:sym typeface="Wingdings 3"/>
              </a:rPr>
              <a:t> </a:t>
            </a:r>
            <a:r>
              <a:rPr lang="en-US" dirty="0">
                <a:sym typeface="Wingdings 3"/>
              </a:rPr>
              <a:t>@NIH_BD2K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1"/>
                </a:solidFill>
                <a:sym typeface="Wingdings 3"/>
              </a:rPr>
              <a:t></a:t>
            </a:r>
            <a:r>
              <a:rPr lang="en-US" dirty="0">
                <a:sym typeface="Wingdings"/>
              </a:rPr>
              <a:t> </a:t>
            </a:r>
            <a:r>
              <a:rPr lang="en-US" dirty="0"/>
              <a:t>#</a:t>
            </a:r>
            <a:r>
              <a:rPr lang="en-US" dirty="0" smtClean="0"/>
              <a:t>BD2K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09800" y="600069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accent1"/>
                </a:solidFill>
              </a:rPr>
              <a:t>m</a:t>
            </a:r>
            <a:r>
              <a:rPr lang="en-US" sz="2000" b="1" dirty="0" err="1" smtClean="0">
                <a:solidFill>
                  <a:schemeClr val="accent1"/>
                </a:solidFill>
              </a:rPr>
              <a:t>ichelle.dunn@nih.gov</a:t>
            </a:r>
            <a:endParaRPr lang="en-US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30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229600" cy="2057400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NIH has a long history of bi-partisan support and stands ready to work with the incoming Administration to improve people's health and reduce the burden of disease through biomedical research.  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 </a:t>
            </a:r>
            <a:endParaRPr lang="en-US" sz="4000" b="1" dirty="0">
              <a:ea typeface="MS PGothic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56" y="5754687"/>
            <a:ext cx="8461375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8497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681038" y="1262232"/>
            <a:ext cx="7781925" cy="8382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+mn-lt"/>
                <a:ea typeface="MS PGothic" charset="0"/>
              </a:rPr>
              <a:t>New Workforce Development Efforts</a:t>
            </a:r>
            <a:endParaRPr lang="en-US" sz="4000" b="1" dirty="0">
              <a:latin typeface="+mn-lt"/>
              <a:ea typeface="MS PGothic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6600"/>
            <a:ext cx="8305800" cy="4876800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>
                <a:ea typeface="MS PGothic" charset="0"/>
              </a:rPr>
              <a:t>Integrating Data Science into Biomedical Training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>
                <a:ea typeface="MS PGothic" charset="0"/>
              </a:rPr>
              <a:t>Curriculum Development Awards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>
                <a:ea typeface="MS PGothic" charset="0"/>
              </a:rPr>
              <a:t>Meetings to facilitate collaborative development of data science curriculum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ea typeface="MS PGothic" charset="0"/>
              </a:rPr>
              <a:t>Fundamentals of Data Science lecture series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>
                <a:ea typeface="MS PGothic" charset="0"/>
              </a:rPr>
              <a:t>Building </a:t>
            </a:r>
            <a:r>
              <a:rPr lang="en-US" sz="2600" dirty="0">
                <a:ea typeface="MS PGothic" charset="0"/>
              </a:rPr>
              <a:t>Collaborations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 err="1" smtClean="0">
                <a:ea typeface="MS PGothic" charset="0"/>
              </a:rPr>
              <a:t>RoAD</a:t>
            </a:r>
            <a:r>
              <a:rPr lang="en-US" sz="2200" dirty="0" smtClean="0">
                <a:ea typeface="MS PGothic" charset="0"/>
              </a:rPr>
              <a:t> Trip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>
                <a:ea typeface="MS PGothic" charset="0"/>
              </a:rPr>
              <a:t>Innovation </a:t>
            </a:r>
            <a:r>
              <a:rPr lang="en-US" sz="2200" dirty="0">
                <a:ea typeface="MS PGothic" charset="0"/>
              </a:rPr>
              <a:t>Lab and </a:t>
            </a:r>
            <a:r>
              <a:rPr lang="en-US" sz="2200" dirty="0" err="1">
                <a:ea typeface="MS PGothic" charset="0"/>
              </a:rPr>
              <a:t>QuBBD</a:t>
            </a:r>
            <a:r>
              <a:rPr lang="en-US" sz="2200" dirty="0">
                <a:ea typeface="MS PGothic" charset="0"/>
              </a:rPr>
              <a:t> program</a:t>
            </a:r>
            <a:endParaRPr lang="en-US" sz="2200" i="1" u="sng" dirty="0">
              <a:ea typeface="MS PGothic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>
                <a:ea typeface="MS PGothic" charset="0"/>
              </a:rPr>
              <a:t>Developing Career Paths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>
                <a:ea typeface="MS PGothic" charset="0"/>
              </a:rPr>
              <a:t>National Academies of Science Roundtables on Training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200" dirty="0" smtClean="0">
              <a:ea typeface="MS PGothic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200" dirty="0" smtClean="0">
              <a:ea typeface="MS PGothic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600" dirty="0" smtClean="0">
              <a:ea typeface="MS PGothic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600" b="1" dirty="0">
              <a:solidFill>
                <a:srgbClr val="0070C0"/>
              </a:solidFill>
              <a:ea typeface="MS PGothic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10401" y="3810000"/>
            <a:ext cx="1600200" cy="175432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pPr algn="ctr"/>
            <a:r>
              <a:rPr lang="en-US" dirty="0" smtClean="0"/>
              <a:t>For more info, see</a:t>
            </a:r>
          </a:p>
          <a:p>
            <a:pPr algn="ctr"/>
            <a:r>
              <a:rPr lang="en-US" dirty="0" err="1" smtClean="0"/>
              <a:t>BigDataU.org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301885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641724"/>
            <a:ext cx="6400800" cy="2736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600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sz="3600" b="1" dirty="0" smtClean="0"/>
              <a:t>Five Trends and Associated Needs</a:t>
            </a:r>
          </a:p>
          <a:p>
            <a:pPr marL="0" indent="0" algn="ctr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58461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352800" y="1752600"/>
            <a:ext cx="5486400" cy="1470025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524000"/>
            <a:ext cx="358139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1</a:t>
            </a:r>
          </a:p>
          <a:p>
            <a:pPr algn="ctr"/>
            <a:r>
              <a:rPr lang="en-US" sz="4400" b="1" dirty="0" smtClean="0"/>
              <a:t>Development of Biomedical Data Science as a field</a:t>
            </a:r>
            <a:endParaRPr lang="en-US" sz="4400" b="1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03027426"/>
              </p:ext>
            </p:extLst>
          </p:nvPr>
        </p:nvGraphicFramePr>
        <p:xfrm>
          <a:off x="2731575" y="1371600"/>
          <a:ext cx="7620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67425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352800" y="1752600"/>
            <a:ext cx="5486400" cy="1470025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Screen Shot 2016-12-12 at 1.10.4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5745091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Screen Shot 2016-12-12 at 12.06.24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276600"/>
            <a:ext cx="5963224" cy="27869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04800" y="5638800"/>
            <a:ext cx="86106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 smtClean="0"/>
              <a:t>The Department  </a:t>
            </a:r>
            <a:r>
              <a:rPr lang="en-US" sz="2000" dirty="0"/>
              <a:t>“begins to define a new amalgam: a coherent, unified academic discipline that can provide the basis for addressing the next generation of computational challenges in biomedicine.” </a:t>
            </a:r>
          </a:p>
        </p:txBody>
      </p:sp>
    </p:spTree>
    <p:extLst>
      <p:ext uri="{BB962C8B-B14F-4D97-AF65-F5344CB8AC3E}">
        <p14:creationId xmlns:p14="http://schemas.microsoft.com/office/powerpoint/2010/main" val="230612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352800" y="1752600"/>
            <a:ext cx="5486400" cy="1470025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524000"/>
            <a:ext cx="358139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1</a:t>
            </a:r>
          </a:p>
          <a:p>
            <a:pPr algn="ctr"/>
            <a:r>
              <a:rPr lang="en-US" sz="4400" b="1" dirty="0" smtClean="0"/>
              <a:t>Development of Biomedical Data Science as a field</a:t>
            </a:r>
            <a:endParaRPr lang="en-US" sz="4400" b="1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74507001"/>
              </p:ext>
            </p:extLst>
          </p:nvPr>
        </p:nvGraphicFramePr>
        <p:xfrm>
          <a:off x="2731575" y="1371600"/>
          <a:ext cx="7620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51348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352800" y="1752600"/>
            <a:ext cx="5486400" cy="1470025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524000"/>
            <a:ext cx="3581399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2</a:t>
            </a:r>
            <a:endParaRPr lang="en-US" sz="4400" b="1" dirty="0" smtClean="0"/>
          </a:p>
          <a:p>
            <a:pPr algn="ctr"/>
            <a:r>
              <a:rPr lang="en-US" sz="4400" b="1" dirty="0" smtClean="0"/>
              <a:t>Creation of Biomedical Data Science Training Programs</a:t>
            </a:r>
            <a:endParaRPr lang="en-US" sz="4400" b="1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81305833"/>
              </p:ext>
            </p:extLst>
          </p:nvPr>
        </p:nvGraphicFramePr>
        <p:xfrm>
          <a:off x="2731575" y="1371600"/>
          <a:ext cx="7620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66830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2286000"/>
            <a:ext cx="998995" cy="129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6200" y="2590800"/>
            <a:ext cx="1093922" cy="1066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3733800"/>
            <a:ext cx="1146628" cy="914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" y="4953000"/>
            <a:ext cx="1703949" cy="1447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000" y="1371600"/>
            <a:ext cx="1066800" cy="1066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34200" y="1371600"/>
            <a:ext cx="1010752" cy="1143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67000" y="4191000"/>
            <a:ext cx="1198306" cy="1143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43800" y="4114800"/>
            <a:ext cx="1245534" cy="990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09800" y="2514600"/>
            <a:ext cx="1828800" cy="12276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67200" y="2971800"/>
            <a:ext cx="1239864" cy="1219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38800" y="3048000"/>
            <a:ext cx="1550822" cy="914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38600" y="5181600"/>
            <a:ext cx="1320800" cy="1320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57800" y="4343400"/>
            <a:ext cx="1219200" cy="9292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29400" y="5257800"/>
            <a:ext cx="1714500" cy="1143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81000" y="1295400"/>
            <a:ext cx="977900" cy="9779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057400" y="1371600"/>
            <a:ext cx="2908300" cy="98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463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7"/>
          <p:cNvSpPr txBox="1">
            <a:spLocks/>
          </p:cNvSpPr>
          <p:nvPr/>
        </p:nvSpPr>
        <p:spPr>
          <a:xfrm>
            <a:off x="609600" y="1828800"/>
            <a:ext cx="8001000" cy="457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Courses Required for Biomedical Data Science Specialization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err="1" smtClean="0"/>
              <a:t>Prob</a:t>
            </a:r>
            <a:r>
              <a:rPr lang="en-US" dirty="0" smtClean="0"/>
              <a:t>&amp; Stat, Intro CS/bioinformatics: </a:t>
            </a:r>
            <a:r>
              <a:rPr lang="en-US" dirty="0">
                <a:solidFill>
                  <a:schemeClr val="accent1"/>
                </a:solidFill>
              </a:rPr>
              <a:t>Nearly </a:t>
            </a:r>
            <a:r>
              <a:rPr lang="en-US" dirty="0" smtClean="0">
                <a:solidFill>
                  <a:schemeClr val="accent1"/>
                </a:solidFill>
              </a:rPr>
              <a:t>All</a:t>
            </a:r>
          </a:p>
          <a:p>
            <a:pPr lvl="1"/>
            <a:r>
              <a:rPr lang="en-US" dirty="0" smtClean="0"/>
              <a:t>Machine Learning: </a:t>
            </a:r>
            <a:r>
              <a:rPr lang="en-US" dirty="0" smtClean="0">
                <a:solidFill>
                  <a:srgbClr val="4F81BD"/>
                </a:solidFill>
              </a:rPr>
              <a:t>Most</a:t>
            </a:r>
          </a:p>
          <a:p>
            <a:pPr lvl="1"/>
            <a:r>
              <a:rPr lang="en-US" dirty="0" smtClean="0"/>
              <a:t>Algorithms, Advanced Modeling: </a:t>
            </a:r>
            <a:r>
              <a:rPr lang="en-US" dirty="0" smtClean="0">
                <a:solidFill>
                  <a:srgbClr val="4F81BD"/>
                </a:solidFill>
              </a:rPr>
              <a:t>Half</a:t>
            </a:r>
          </a:p>
          <a:p>
            <a:pPr lvl="1"/>
            <a:r>
              <a:rPr lang="en-US" dirty="0" smtClean="0"/>
              <a:t>Data visualization, Data Management: </a:t>
            </a:r>
            <a:r>
              <a:rPr lang="en-US" dirty="0" smtClean="0">
                <a:solidFill>
                  <a:srgbClr val="4F81BD"/>
                </a:solidFill>
              </a:rPr>
              <a:t>Some</a:t>
            </a:r>
          </a:p>
          <a:p>
            <a:pPr lvl="1"/>
            <a:r>
              <a:rPr lang="en-US" dirty="0" smtClean="0"/>
              <a:t>Reproducibility, Experimental Design, Privacy/Ethics: </a:t>
            </a:r>
            <a:r>
              <a:rPr lang="en-US" dirty="0" smtClean="0">
                <a:solidFill>
                  <a:srgbClr val="4F81BD"/>
                </a:solidFill>
              </a:rPr>
              <a:t>A couple</a:t>
            </a:r>
            <a:endParaRPr lang="en-US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183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7BBE6C59D04145A73A781AC4F543A1" ma:contentTypeVersion="0" ma:contentTypeDescription="Create a new document." ma:contentTypeScope="" ma:versionID="206a9160eed10dfc7fa3ce2abc06794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0C55036-4150-4D1C-B950-31F6663993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BE87E0-7B88-40E9-A79E-62A5208AD7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D28B56A-9992-4506-AC13-FB2A1C76DB69}">
  <ds:schemaRefs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13754</TotalTime>
  <Words>725</Words>
  <Application>Microsoft Macintosh PowerPoint</Application>
  <PresentationFormat>On-screen Show (4:3)</PresentationFormat>
  <Paragraphs>170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Data Science Community: Biomedicine </vt:lpstr>
      <vt:lpstr>PowerPoint Presentation</vt:lpstr>
      <vt:lpstr>PowerPoint Presentation</vt:lpstr>
      <vt:lpstr>    </vt:lpstr>
      <vt:lpstr>    </vt:lpstr>
      <vt:lpstr>    </vt:lpstr>
      <vt:lpstr>    </vt:lpstr>
      <vt:lpstr>PowerPoint Presentation</vt:lpstr>
      <vt:lpstr>PowerPoint Presentation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PowerPoint Presentation</vt:lpstr>
      <vt:lpstr>    </vt:lpstr>
      <vt:lpstr>    </vt:lpstr>
      <vt:lpstr>    </vt:lpstr>
      <vt:lpstr>PowerPoint Presentation</vt:lpstr>
      <vt:lpstr>NIH has a long history of bi-partisan support and stands ready to work with the incoming Administration to improve people's health and reduce the burden of disease through biomedical research.    </vt:lpstr>
      <vt:lpstr>New Workforce Development Efforts</vt:lpstr>
    </vt:vector>
  </TitlesOfParts>
  <Company>NIH/OD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Dunnebacke, Lisa (NIH/OD) [C]</dc:creator>
  <cp:lastModifiedBy>Dunn, Michelle (NIH/OD) [E]</cp:lastModifiedBy>
  <cp:revision>417</cp:revision>
  <cp:lastPrinted>2015-12-30T14:01:24Z</cp:lastPrinted>
  <dcterms:created xsi:type="dcterms:W3CDTF">2015-12-29T20:52:03Z</dcterms:created>
  <dcterms:modified xsi:type="dcterms:W3CDTF">2016-12-14T14:55:03Z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0x010100527BBE6C59D04145A73A781AC4F543A1</vt:lpwstr>
  </property>
</Properties>
</file>