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1400"/>
      </a:spcBef>
      <a:spcAft>
        <a:spcPts val="0"/>
      </a:spcAft>
      <a:buClrTx/>
      <a:buSzTx/>
      <a:buFontTx/>
      <a:buNone/>
      <a:tabLst/>
      <a:defRPr kumimoji="0" sz="4200" b="0" i="0" u="none" strike="noStrike" cap="none" spc="0" normalizeH="0" baseline="0">
        <a:ln>
          <a:noFill/>
        </a:ln>
        <a:solidFill>
          <a:srgbClr val="414141"/>
        </a:solidFill>
        <a:effectLst/>
        <a:uFillTx/>
        <a:latin typeface="+mn-lt"/>
        <a:ea typeface="+mn-ea"/>
        <a:cs typeface="+mn-cs"/>
        <a:sym typeface="Myriad Pro"/>
      </a:defRPr>
    </a:lvl1pPr>
    <a:lvl2pPr marL="0" marR="0" indent="228600" algn="ctr" defTabSz="825500" rtl="0" fontAlgn="auto" latinLnBrk="0" hangingPunct="0">
      <a:lnSpc>
        <a:spcPct val="100000"/>
      </a:lnSpc>
      <a:spcBef>
        <a:spcPts val="1400"/>
      </a:spcBef>
      <a:spcAft>
        <a:spcPts val="0"/>
      </a:spcAft>
      <a:buClrTx/>
      <a:buSzTx/>
      <a:buFontTx/>
      <a:buNone/>
      <a:tabLst/>
      <a:defRPr kumimoji="0" sz="4200" b="0" i="0" u="none" strike="noStrike" cap="none" spc="0" normalizeH="0" baseline="0">
        <a:ln>
          <a:noFill/>
        </a:ln>
        <a:solidFill>
          <a:srgbClr val="414141"/>
        </a:solidFill>
        <a:effectLst/>
        <a:uFillTx/>
        <a:latin typeface="+mn-lt"/>
        <a:ea typeface="+mn-ea"/>
        <a:cs typeface="+mn-cs"/>
        <a:sym typeface="Myriad Pro"/>
      </a:defRPr>
    </a:lvl2pPr>
    <a:lvl3pPr marL="0" marR="0" indent="457200" algn="ctr" defTabSz="825500" rtl="0" fontAlgn="auto" latinLnBrk="0" hangingPunct="0">
      <a:lnSpc>
        <a:spcPct val="100000"/>
      </a:lnSpc>
      <a:spcBef>
        <a:spcPts val="1400"/>
      </a:spcBef>
      <a:spcAft>
        <a:spcPts val="0"/>
      </a:spcAft>
      <a:buClrTx/>
      <a:buSzTx/>
      <a:buFontTx/>
      <a:buNone/>
      <a:tabLst/>
      <a:defRPr kumimoji="0" sz="4200" b="0" i="0" u="none" strike="noStrike" cap="none" spc="0" normalizeH="0" baseline="0">
        <a:ln>
          <a:noFill/>
        </a:ln>
        <a:solidFill>
          <a:srgbClr val="414141"/>
        </a:solidFill>
        <a:effectLst/>
        <a:uFillTx/>
        <a:latin typeface="+mn-lt"/>
        <a:ea typeface="+mn-ea"/>
        <a:cs typeface="+mn-cs"/>
        <a:sym typeface="Myriad Pro"/>
      </a:defRPr>
    </a:lvl3pPr>
    <a:lvl4pPr marL="0" marR="0" indent="685800" algn="ctr" defTabSz="825500" rtl="0" fontAlgn="auto" latinLnBrk="0" hangingPunct="0">
      <a:lnSpc>
        <a:spcPct val="100000"/>
      </a:lnSpc>
      <a:spcBef>
        <a:spcPts val="1400"/>
      </a:spcBef>
      <a:spcAft>
        <a:spcPts val="0"/>
      </a:spcAft>
      <a:buClrTx/>
      <a:buSzTx/>
      <a:buFontTx/>
      <a:buNone/>
      <a:tabLst/>
      <a:defRPr kumimoji="0" sz="4200" b="0" i="0" u="none" strike="noStrike" cap="none" spc="0" normalizeH="0" baseline="0">
        <a:ln>
          <a:noFill/>
        </a:ln>
        <a:solidFill>
          <a:srgbClr val="414141"/>
        </a:solidFill>
        <a:effectLst/>
        <a:uFillTx/>
        <a:latin typeface="+mn-lt"/>
        <a:ea typeface="+mn-ea"/>
        <a:cs typeface="+mn-cs"/>
        <a:sym typeface="Myriad Pro"/>
      </a:defRPr>
    </a:lvl4pPr>
    <a:lvl5pPr marL="0" marR="0" indent="914400" algn="ctr" defTabSz="825500" rtl="0" fontAlgn="auto" latinLnBrk="0" hangingPunct="0">
      <a:lnSpc>
        <a:spcPct val="100000"/>
      </a:lnSpc>
      <a:spcBef>
        <a:spcPts val="1400"/>
      </a:spcBef>
      <a:spcAft>
        <a:spcPts val="0"/>
      </a:spcAft>
      <a:buClrTx/>
      <a:buSzTx/>
      <a:buFontTx/>
      <a:buNone/>
      <a:tabLst/>
      <a:defRPr kumimoji="0" sz="4200" b="0" i="0" u="none" strike="noStrike" cap="none" spc="0" normalizeH="0" baseline="0">
        <a:ln>
          <a:noFill/>
        </a:ln>
        <a:solidFill>
          <a:srgbClr val="414141"/>
        </a:solidFill>
        <a:effectLst/>
        <a:uFillTx/>
        <a:latin typeface="+mn-lt"/>
        <a:ea typeface="+mn-ea"/>
        <a:cs typeface="+mn-cs"/>
        <a:sym typeface="Myriad Pro"/>
      </a:defRPr>
    </a:lvl5pPr>
    <a:lvl6pPr marL="0" marR="0" indent="1143000" algn="ctr" defTabSz="825500" rtl="0" fontAlgn="auto" latinLnBrk="0" hangingPunct="0">
      <a:lnSpc>
        <a:spcPct val="100000"/>
      </a:lnSpc>
      <a:spcBef>
        <a:spcPts val="1400"/>
      </a:spcBef>
      <a:spcAft>
        <a:spcPts val="0"/>
      </a:spcAft>
      <a:buClrTx/>
      <a:buSzTx/>
      <a:buFontTx/>
      <a:buNone/>
      <a:tabLst/>
      <a:defRPr kumimoji="0" sz="4200" b="0" i="0" u="none" strike="noStrike" cap="none" spc="0" normalizeH="0" baseline="0">
        <a:ln>
          <a:noFill/>
        </a:ln>
        <a:solidFill>
          <a:srgbClr val="414141"/>
        </a:solidFill>
        <a:effectLst/>
        <a:uFillTx/>
        <a:latin typeface="+mn-lt"/>
        <a:ea typeface="+mn-ea"/>
        <a:cs typeface="+mn-cs"/>
        <a:sym typeface="Myriad Pro"/>
      </a:defRPr>
    </a:lvl6pPr>
    <a:lvl7pPr marL="0" marR="0" indent="1371600" algn="ctr" defTabSz="825500" rtl="0" fontAlgn="auto" latinLnBrk="0" hangingPunct="0">
      <a:lnSpc>
        <a:spcPct val="100000"/>
      </a:lnSpc>
      <a:spcBef>
        <a:spcPts val="1400"/>
      </a:spcBef>
      <a:spcAft>
        <a:spcPts val="0"/>
      </a:spcAft>
      <a:buClrTx/>
      <a:buSzTx/>
      <a:buFontTx/>
      <a:buNone/>
      <a:tabLst/>
      <a:defRPr kumimoji="0" sz="4200" b="0" i="0" u="none" strike="noStrike" cap="none" spc="0" normalizeH="0" baseline="0">
        <a:ln>
          <a:noFill/>
        </a:ln>
        <a:solidFill>
          <a:srgbClr val="414141"/>
        </a:solidFill>
        <a:effectLst/>
        <a:uFillTx/>
        <a:latin typeface="+mn-lt"/>
        <a:ea typeface="+mn-ea"/>
        <a:cs typeface="+mn-cs"/>
        <a:sym typeface="Myriad Pro"/>
      </a:defRPr>
    </a:lvl7pPr>
    <a:lvl8pPr marL="0" marR="0" indent="1600200" algn="ctr" defTabSz="825500" rtl="0" fontAlgn="auto" latinLnBrk="0" hangingPunct="0">
      <a:lnSpc>
        <a:spcPct val="100000"/>
      </a:lnSpc>
      <a:spcBef>
        <a:spcPts val="1400"/>
      </a:spcBef>
      <a:spcAft>
        <a:spcPts val="0"/>
      </a:spcAft>
      <a:buClrTx/>
      <a:buSzTx/>
      <a:buFontTx/>
      <a:buNone/>
      <a:tabLst/>
      <a:defRPr kumimoji="0" sz="4200" b="0" i="0" u="none" strike="noStrike" cap="none" spc="0" normalizeH="0" baseline="0">
        <a:ln>
          <a:noFill/>
        </a:ln>
        <a:solidFill>
          <a:srgbClr val="414141"/>
        </a:solidFill>
        <a:effectLst/>
        <a:uFillTx/>
        <a:latin typeface="+mn-lt"/>
        <a:ea typeface="+mn-ea"/>
        <a:cs typeface="+mn-cs"/>
        <a:sym typeface="Myriad Pro"/>
      </a:defRPr>
    </a:lvl8pPr>
    <a:lvl9pPr marL="0" marR="0" indent="1828800" algn="ctr" defTabSz="825500" rtl="0" fontAlgn="auto" latinLnBrk="0" hangingPunct="0">
      <a:lnSpc>
        <a:spcPct val="100000"/>
      </a:lnSpc>
      <a:spcBef>
        <a:spcPts val="1400"/>
      </a:spcBef>
      <a:spcAft>
        <a:spcPts val="0"/>
      </a:spcAft>
      <a:buClrTx/>
      <a:buSzTx/>
      <a:buFontTx/>
      <a:buNone/>
      <a:tabLst/>
      <a:defRPr kumimoji="0" sz="4200" b="0" i="0" u="none" strike="noStrike" cap="none" spc="0" normalizeH="0" baseline="0">
        <a:ln>
          <a:noFill/>
        </a:ln>
        <a:solidFill>
          <a:srgbClr val="414141"/>
        </a:solidFill>
        <a:effectLst/>
        <a:uFillTx/>
        <a:latin typeface="+mn-lt"/>
        <a:ea typeface="+mn-ea"/>
        <a:cs typeface="+mn-cs"/>
        <a:sym typeface="Myriad Pro"/>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Palatino"/>
          <a:ea typeface="Palatino"/>
          <a:cs typeface="Palatino"/>
        </a:font>
        <a:srgbClr val="414141"/>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rgbClr val="C9C3BA">
              <a:alpha val="50000"/>
            </a:srgbClr>
          </a:solidFill>
        </a:fill>
      </a:tcStyle>
    </a:band2H>
    <a:firstCol>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9847F"/>
          </a:solidFill>
        </a:fill>
      </a:tcStyle>
    </a:firstCol>
    <a:lastRow>
      <a:tcTxStyle b="off" i="off">
        <a:font>
          <a:latin typeface="Palatino"/>
          <a:ea typeface="Palatino"/>
          <a:cs typeface="Palatino"/>
        </a:font>
        <a:srgbClr val="414141"/>
      </a:tcTxStyle>
      <a:tcStyle>
        <a:tcBdr>
          <a:left>
            <a:ln w="12700" cap="flat">
              <a:noFill/>
              <a:miter lim="400000"/>
            </a:ln>
          </a:left>
          <a:right>
            <a:ln w="12700" cap="flat">
              <a:noFill/>
              <a:miter lim="400000"/>
            </a:ln>
          </a:right>
          <a:top>
            <a:ln w="25400" cap="flat">
              <a:solidFill>
                <a:srgbClr val="525252"/>
              </a:solidFill>
              <a:prstDash val="solid"/>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solidFill>
            <a:schemeClr val="accent5">
              <a:hueOff val="-375889"/>
              <a:satOff val="-9195"/>
              <a:lumOff val="-14901"/>
            </a:schemeClr>
          </a:solidFill>
        </a:fill>
      </a:tcStyle>
    </a:firstRow>
  </a:tblStyle>
  <a:tblStyle styleId="{C7B018BB-80A7-4F77-B60F-C8B233D01FF8}" styleName="">
    <a:tblBg/>
    <a:wholeTbl>
      <a:tcTxStyle b="off" i="off">
        <a:font>
          <a:latin typeface="Palatino"/>
          <a:ea typeface="Palatino"/>
          <a:cs typeface="Palatino"/>
        </a:font>
        <a:srgbClr val="414141"/>
      </a:tcTxStyle>
      <a:tcStyle>
        <a:tcBdr>
          <a:left>
            <a:ln w="25400" cap="rnd">
              <a:solidFill>
                <a:srgbClr val="C9C3BA"/>
              </a:solidFill>
              <a:custDash>
                <a:ds d="100000" sp="200000"/>
              </a:custDash>
              <a:miter lim="400000"/>
            </a:ln>
          </a:left>
          <a:right>
            <a:ln w="25400" cap="rnd">
              <a:solidFill>
                <a:srgbClr val="C9C3BA"/>
              </a:solidFill>
              <a:custDash>
                <a:ds d="100000" sp="200000"/>
              </a:custDash>
              <a:miter lim="400000"/>
            </a:ln>
          </a:right>
          <a:top>
            <a:ln w="25400" cap="rnd">
              <a:solidFill>
                <a:srgbClr val="C9C3BA"/>
              </a:solidFill>
              <a:custDash>
                <a:ds d="100000" sp="200000"/>
              </a:custDash>
              <a:miter lim="400000"/>
            </a:ln>
          </a:top>
          <a:bottom>
            <a:ln w="25400" cap="rnd">
              <a:solidFill>
                <a:srgbClr val="C9C3BA"/>
              </a:solidFill>
              <a:custDash>
                <a:ds d="100000" sp="200000"/>
              </a:custDash>
              <a:miter lim="400000"/>
            </a:ln>
          </a:bottom>
          <a:insideH>
            <a:ln w="25400" cap="rnd">
              <a:solidFill>
                <a:srgbClr val="C9C3BA"/>
              </a:solidFill>
              <a:custDash>
                <a:ds d="100000" sp="200000"/>
              </a:custDash>
              <a:miter lim="400000"/>
            </a:ln>
          </a:insideH>
          <a:insideV>
            <a:ln w="25400" cap="rnd">
              <a:solidFill>
                <a:srgbClr val="C9C3BA"/>
              </a:solidFill>
              <a:custDash>
                <a:ds d="100000" sp="200000"/>
              </a:custDash>
              <a:miter lim="400000"/>
            </a:ln>
          </a:insideV>
        </a:tcBdr>
        <a:fill>
          <a:noFill/>
        </a:fill>
      </a:tcStyle>
    </a:wholeTbl>
    <a:band2H>
      <a:tcTxStyle/>
      <a:tcStyle>
        <a:tcBdr/>
        <a:fill>
          <a:solidFill>
            <a:srgbClr val="C9C3BA">
              <a:alpha val="75000"/>
            </a:srgbClr>
          </a:solidFill>
        </a:fill>
      </a:tcStyle>
    </a:band2H>
    <a:firstCol>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FFFFFF">
                  <a:alpha val="50000"/>
                </a:srgbClr>
              </a:solidFill>
              <a:prstDash val="solid"/>
              <a:miter lim="400000"/>
            </a:ln>
          </a:insideV>
        </a:tcBdr>
        <a:fill>
          <a:noFill/>
        </a:fill>
      </a:tcStyle>
    </a:firstCol>
    <a:la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FFFFF">
                  <a:alpha val="50000"/>
                </a:srgbClr>
              </a:solidFill>
              <a:prstDash val="solid"/>
              <a:miter lim="400000"/>
            </a:ln>
          </a:insideH>
          <a:insideV>
            <a:ln w="12700" cap="flat">
              <a:noFill/>
              <a:miter lim="400000"/>
            </a:ln>
          </a:insideV>
        </a:tcBdr>
        <a:fill>
          <a:noFill/>
        </a:fill>
      </a:tcStyle>
    </a:firstRow>
  </a:tblStyle>
  <a:tblStyle styleId="{EEE7283C-3CF3-47DC-8721-378D4A62B228}" styleName="">
    <a:tblBg/>
    <a:wholeTbl>
      <a:tcTxStyle b="off" i="off">
        <a:font>
          <a:latin typeface="Palatino"/>
          <a:ea typeface="Palatino"/>
          <a:cs typeface="Palatino"/>
        </a:font>
        <a:srgbClr val="414141"/>
      </a:tcTxStyle>
      <a:tcStyle>
        <a:tcBdr>
          <a:left>
            <a:ln w="12700" cap="flat">
              <a:noFill/>
              <a:miter lim="400000"/>
            </a:ln>
          </a:left>
          <a:right>
            <a:ln w="12700" cap="flat">
              <a:noFill/>
              <a:miter lim="400000"/>
            </a:ln>
          </a:right>
          <a:top>
            <a:ln w="12700" cap="flat">
              <a:solidFill>
                <a:srgbClr val="C9C3BA"/>
              </a:solidFill>
              <a:prstDash val="solid"/>
              <a:miter lim="400000"/>
            </a:ln>
          </a:top>
          <a:bottom>
            <a:ln w="12700" cap="flat">
              <a:solidFill>
                <a:srgbClr val="C9C3BA"/>
              </a:solidFill>
              <a:prstDash val="solid"/>
              <a:miter lim="400000"/>
            </a:ln>
          </a:bottom>
          <a:insideH>
            <a:ln w="12700" cap="flat">
              <a:solidFill>
                <a:srgbClr val="C9C3BA"/>
              </a:solidFill>
              <a:prstDash val="solid"/>
              <a:miter lim="400000"/>
            </a:ln>
          </a:insideH>
          <a:insideV>
            <a:ln w="12700" cap="flat">
              <a:noFill/>
              <a:miter lim="400000"/>
            </a:ln>
          </a:insideV>
        </a:tcBdr>
        <a:fill>
          <a:noFill/>
        </a:fill>
      </a:tcStyle>
    </a:wholeTbl>
    <a:band2H>
      <a:tcTxStyle/>
      <a:tcStyle>
        <a:tcBdr/>
        <a:fill>
          <a:solidFill>
            <a:srgbClr val="C9C3BA">
              <a:alpha val="50000"/>
            </a:srgbClr>
          </a:solidFill>
        </a:fill>
      </a:tcStyle>
    </a:band2H>
    <a:firstCol>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39D60"/>
          </a:solidFill>
        </a:fill>
      </a:tcStyle>
    </a:firstCol>
    <a:lastRow>
      <a:tcTxStyle b="off" i="off">
        <a:font>
          <a:latin typeface="Palatino"/>
          <a:ea typeface="Palatino"/>
          <a:cs typeface="Palatino"/>
        </a:font>
        <a:srgbClr val="414141"/>
      </a:tcTxStyle>
      <a:tcStyle>
        <a:tcBdr>
          <a:left>
            <a:ln w="12700" cap="flat">
              <a:noFill/>
              <a:miter lim="400000"/>
            </a:ln>
          </a:left>
          <a:right>
            <a:ln w="12700" cap="flat">
              <a:noFill/>
              <a:miter lim="400000"/>
            </a:ln>
          </a:right>
          <a:top>
            <a:ln w="25400" cap="flat">
              <a:solidFill>
                <a:srgbClr val="525252"/>
              </a:solidFill>
              <a:prstDash val="solid"/>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solidFill>
            <a:schemeClr val="accent3">
              <a:hueOff val="708446"/>
              <a:satOff val="-4821"/>
              <a:lumOff val="-14251"/>
            </a:schemeClr>
          </a:solidFill>
        </a:fill>
      </a:tcStyle>
    </a:firstRow>
  </a:tblStyle>
  <a:tblStyle styleId="{CF821DB8-F4EB-4A41-A1BA-3FCAFE7338EE}" styleName="">
    <a:tblBg/>
    <a:wholeTbl>
      <a:tcTxStyle b="off" i="off">
        <a:font>
          <a:latin typeface="Palatino"/>
          <a:ea typeface="Palatino"/>
          <a:cs typeface="Palatino"/>
        </a:font>
        <a:srgbClr val="414141"/>
      </a:tcTxStyle>
      <a:tcStyle>
        <a:tcBdr>
          <a:left>
            <a:ln w="12700" cap="flat">
              <a:solidFill>
                <a:schemeClr val="accent1">
                  <a:hueOff val="-113918"/>
                  <a:satOff val="19024"/>
                  <a:lumOff val="19749"/>
                </a:schemeClr>
              </a:solidFill>
              <a:prstDash val="solid"/>
              <a:miter lim="400000"/>
            </a:ln>
          </a:left>
          <a:right>
            <a:ln w="12700" cap="flat">
              <a:solidFill>
                <a:schemeClr val="accent1">
                  <a:hueOff val="-113918"/>
                  <a:satOff val="19024"/>
                  <a:lumOff val="19749"/>
                </a:schemeClr>
              </a:solidFill>
              <a:prstDash val="solid"/>
              <a:miter lim="400000"/>
            </a:ln>
          </a:right>
          <a:top>
            <a:ln w="12700" cap="flat">
              <a:solidFill>
                <a:schemeClr val="accent1">
                  <a:hueOff val="-113918"/>
                  <a:satOff val="19024"/>
                  <a:lumOff val="19749"/>
                </a:schemeClr>
              </a:solidFill>
              <a:prstDash val="solid"/>
              <a:miter lim="400000"/>
            </a:ln>
          </a:top>
          <a:bottom>
            <a:ln w="12700" cap="flat">
              <a:solidFill>
                <a:schemeClr val="accent1">
                  <a:hueOff val="-113918"/>
                  <a:satOff val="19024"/>
                  <a:lumOff val="19749"/>
                </a:schemeClr>
              </a:solidFill>
              <a:prstDash val="solid"/>
              <a:miter lim="400000"/>
            </a:ln>
          </a:bottom>
          <a:insideH>
            <a:ln w="12700" cap="flat">
              <a:solidFill>
                <a:schemeClr val="accent1">
                  <a:hueOff val="-113918"/>
                  <a:satOff val="19024"/>
                  <a:lumOff val="19749"/>
                </a:schemeClr>
              </a:solidFill>
              <a:prstDash val="solid"/>
              <a:miter lim="400000"/>
            </a:ln>
          </a:insideH>
          <a:insideV>
            <a:ln w="12700" cap="flat">
              <a:solidFill>
                <a:schemeClr val="accent1">
                  <a:hueOff val="-113918"/>
                  <a:satOff val="19024"/>
                  <a:lumOff val="19749"/>
                </a:schemeClr>
              </a:solidFill>
              <a:prstDash val="solid"/>
              <a:miter lim="400000"/>
            </a:ln>
          </a:insideV>
        </a:tcBdr>
        <a:fill>
          <a:noFill/>
        </a:fill>
      </a:tcStyle>
    </a:wholeTbl>
    <a:band2H>
      <a:tcTxStyle/>
      <a:tcStyle>
        <a:tcBdr/>
        <a:fill>
          <a:solidFill>
            <a:schemeClr val="accent1">
              <a:hueOff val="-113918"/>
              <a:satOff val="19024"/>
              <a:lumOff val="19749"/>
              <a:alpha val="35000"/>
            </a:schemeClr>
          </a:solidFill>
        </a:fill>
      </a:tcStyle>
    </a:band2H>
    <a:firstCol>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38AAF"/>
          </a:solidFill>
        </a:fill>
      </a:tcStyle>
    </a:firstCol>
    <a:la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chemeClr val="accent1">
                  <a:hueOff val="-113918"/>
                  <a:satOff val="19024"/>
                  <a:lumOff val="19749"/>
                </a:schemeClr>
              </a:solidFill>
              <a:prstDash val="solid"/>
              <a:miter lim="400000"/>
            </a:ln>
          </a:insideH>
          <a:insideV>
            <a:ln w="12700" cap="flat">
              <a:noFill/>
              <a:miter lim="400000"/>
            </a:ln>
          </a:insideV>
        </a:tcBdr>
        <a:fill>
          <a:solidFill>
            <a:schemeClr val="accent1">
              <a:hueOff val="369196"/>
              <a:satOff val="13972"/>
              <a:lumOff val="-24493"/>
            </a:schemeClr>
          </a:solidFill>
        </a:fill>
      </a:tcStyle>
    </a:lastRow>
    <a:fir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chemeClr val="accent1">
                  <a:hueOff val="-113918"/>
                  <a:satOff val="19024"/>
                  <a:lumOff val="19749"/>
                </a:schemeClr>
              </a:solidFill>
              <a:prstDash val="solid"/>
              <a:miter lim="400000"/>
            </a:ln>
          </a:insideH>
          <a:insideV>
            <a:ln w="12700" cap="flat">
              <a:noFill/>
              <a:miter lim="400000"/>
            </a:ln>
          </a:insideV>
        </a:tcBdr>
        <a:fill>
          <a:solidFill>
            <a:schemeClr val="accent1">
              <a:hueOff val="369194"/>
              <a:satOff val="6343"/>
              <a:lumOff val="-13963"/>
            </a:schemeClr>
          </a:solidFill>
        </a:fill>
      </a:tcStyle>
    </a:firstRow>
  </a:tblStyle>
  <a:tblStyle styleId="{33BA23B1-9221-436E-865A-0063620EA4FD}" styleName="">
    <a:tblBg/>
    <a:wholeTbl>
      <a:tcTxStyle b="off" i="off">
        <a:font>
          <a:latin typeface="Palatino"/>
          <a:ea typeface="Palatino"/>
          <a:cs typeface="Palatino"/>
        </a:font>
        <a:srgbClr val="414141"/>
      </a:tcTxStyle>
      <a:tcStyle>
        <a:tcBdr>
          <a:left>
            <a:ln w="12700" cap="flat">
              <a:solidFill>
                <a:srgbClr val="C9C3BA"/>
              </a:solidFill>
              <a:prstDash val="solid"/>
              <a:miter lim="400000"/>
            </a:ln>
          </a:left>
          <a:right>
            <a:ln w="12700" cap="flat">
              <a:solidFill>
                <a:srgbClr val="C9C3BA"/>
              </a:solidFill>
              <a:prstDash val="solid"/>
              <a:miter lim="400000"/>
            </a:ln>
          </a:right>
          <a:top>
            <a:ln w="12700" cap="flat">
              <a:solidFill>
                <a:srgbClr val="C9C3BA"/>
              </a:solidFill>
              <a:prstDash val="solid"/>
              <a:miter lim="400000"/>
            </a:ln>
          </a:top>
          <a:bottom>
            <a:ln w="12700" cap="flat">
              <a:solidFill>
                <a:srgbClr val="C9C3BA"/>
              </a:solidFill>
              <a:prstDash val="solid"/>
              <a:miter lim="400000"/>
            </a:ln>
          </a:bottom>
          <a:insideH>
            <a:ln w="12700" cap="flat">
              <a:solidFill>
                <a:srgbClr val="C9C3BA"/>
              </a:solidFill>
              <a:prstDash val="solid"/>
              <a:miter lim="400000"/>
            </a:ln>
          </a:insideH>
          <a:insideV>
            <a:ln w="12700" cap="flat">
              <a:solidFill>
                <a:srgbClr val="C9C3BA"/>
              </a:solidFill>
              <a:prstDash val="solid"/>
              <a:miter lim="400000"/>
            </a:ln>
          </a:insideV>
        </a:tcBdr>
        <a:fill>
          <a:noFill/>
        </a:fill>
      </a:tcStyle>
    </a:wholeTbl>
    <a:band2H>
      <a:tcTxStyle/>
      <a:tcStyle>
        <a:tcBdr/>
        <a:fill>
          <a:solidFill>
            <a:srgbClr val="C9C3BA">
              <a:alpha val="50000"/>
            </a:srgbClr>
          </a:solidFill>
        </a:fill>
      </a:tcStyle>
    </a:band2H>
    <a:firstCol>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6635F"/>
          </a:solidFill>
        </a:fill>
      </a:tcStyle>
    </a:firstCol>
    <a:lastRow>
      <a:tcTxStyle b="off" i="off">
        <a:font>
          <a:latin typeface="Palatino"/>
          <a:ea typeface="Palatino"/>
          <a:cs typeface="Palatino"/>
        </a:font>
        <a:srgbClr val="414141"/>
      </a:tcTxStyle>
      <a:tcStyle>
        <a:tcBdr>
          <a:left>
            <a:ln w="12700" cap="flat">
              <a:noFill/>
              <a:miter lim="400000"/>
            </a:ln>
          </a:left>
          <a:right>
            <a:ln w="12700" cap="flat">
              <a:noFill/>
              <a:miter lim="400000"/>
            </a:ln>
          </a:right>
          <a:top>
            <a:ln w="12700" cap="flat">
              <a:solidFill>
                <a:srgbClr val="000000"/>
              </a:solidFill>
              <a:prstDash val="solid"/>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solidFill>
            <a:srgbClr val="89847F"/>
          </a:solidFill>
        </a:fill>
      </a:tcStyle>
    </a:firstRow>
  </a:tblStyle>
  <a:tblStyle styleId="{2708684C-4D16-4618-839F-0558EEFCDFE6}" styleName="">
    <a:tblBg/>
    <a:wholeTbl>
      <a:tcTxStyle b="off" i="off">
        <a:font>
          <a:latin typeface="Palatino"/>
          <a:ea typeface="Palatino"/>
          <a:cs typeface="Palatino"/>
        </a:font>
        <a:srgbClr val="414141"/>
      </a:tcTxStyle>
      <a:tcStyle>
        <a:tcBdr>
          <a:left>
            <a:ln w="12700" cap="flat">
              <a:noFill/>
              <a:miter lim="400000"/>
            </a:ln>
          </a:left>
          <a:right>
            <a:ln w="12700" cap="flat">
              <a:noFill/>
              <a:miter lim="400000"/>
            </a:ln>
          </a:right>
          <a:top>
            <a:ln w="12700" cap="flat">
              <a:solidFill>
                <a:srgbClr val="89847F"/>
              </a:solidFill>
              <a:custDash>
                <a:ds d="200000" sp="200000"/>
              </a:custDash>
              <a:miter lim="400000"/>
            </a:ln>
          </a:top>
          <a:bottom>
            <a:ln w="12700" cap="flat">
              <a:solidFill>
                <a:srgbClr val="89847F"/>
              </a:solidFill>
              <a:custDash>
                <a:ds d="200000" sp="200000"/>
              </a:custDash>
              <a:miter lim="400000"/>
            </a:ln>
          </a:bottom>
          <a:insideH>
            <a:ln w="12700" cap="flat">
              <a:solidFill>
                <a:srgbClr val="89847F"/>
              </a:solidFill>
              <a:custDash>
                <a:ds d="200000" sp="200000"/>
              </a:custDash>
              <a:miter lim="400000"/>
            </a:ln>
          </a:insideH>
          <a:insideV>
            <a:ln w="12700" cap="flat">
              <a:noFill/>
              <a:miter lim="400000"/>
            </a:ln>
          </a:insideV>
        </a:tcBdr>
        <a:fill>
          <a:noFill/>
        </a:fill>
      </a:tcStyle>
    </a:wholeTbl>
    <a:band2H>
      <a:tcTxStyle/>
      <a:tcStyle>
        <a:tcBdr/>
        <a:fill>
          <a:solidFill>
            <a:srgbClr val="C9C3BA">
              <a:alpha val="35000"/>
            </a:srgbClr>
          </a:solidFill>
        </a:fill>
      </a:tcStyle>
    </a:band2H>
    <a:firstCol>
      <a:tcTxStyle b="off" i="off">
        <a:font>
          <a:latin typeface="Palatino"/>
          <a:ea typeface="Palatino"/>
          <a:cs typeface="Palatino"/>
        </a:font>
        <a:srgbClr val="414141"/>
      </a:tcTxStyle>
      <a:tcStyle>
        <a:tcBdr>
          <a:left>
            <a:ln w="12700" cap="flat">
              <a:noFill/>
              <a:miter lim="400000"/>
            </a:ln>
          </a:left>
          <a:right>
            <a:ln w="25400" cap="flat">
              <a:solidFill>
                <a:srgbClr val="000000"/>
              </a:solidFill>
              <a:prstDash val="solid"/>
              <a:miter lim="400000"/>
            </a:ln>
          </a:right>
          <a:top>
            <a:ln w="12700" cap="flat">
              <a:solidFill>
                <a:srgbClr val="89847F"/>
              </a:solidFill>
              <a:custDash>
                <a:ds d="200000" sp="200000"/>
              </a:custDash>
              <a:miter lim="400000"/>
            </a:ln>
          </a:top>
          <a:bottom>
            <a:ln w="12700" cap="flat">
              <a:solidFill>
                <a:srgbClr val="89847F"/>
              </a:solidFill>
              <a:custDash>
                <a:ds d="200000" sp="200000"/>
              </a:custDash>
              <a:miter lim="400000"/>
            </a:ln>
          </a:bottom>
          <a:insideH>
            <a:ln w="12700" cap="flat">
              <a:solidFill>
                <a:srgbClr val="89847F"/>
              </a:solidFill>
              <a:custDash>
                <a:ds d="200000" sp="200000"/>
              </a:custDash>
              <a:miter lim="400000"/>
            </a:ln>
          </a:insideH>
          <a:insideV>
            <a:ln w="12700" cap="flat">
              <a:noFill/>
              <a:miter lim="400000"/>
            </a:ln>
          </a:insideV>
        </a:tcBdr>
        <a:fill>
          <a:noFill/>
        </a:fill>
      </a:tcStyle>
    </a:firstCol>
    <a:lastRow>
      <a:tcTxStyle b="off" i="off">
        <a:font>
          <a:latin typeface="Palatino"/>
          <a:ea typeface="Palatino"/>
          <a:cs typeface="Palatino"/>
        </a:font>
        <a:srgbClr val="414141"/>
      </a:tcTxStyle>
      <a:tcStyle>
        <a:tcBdr>
          <a:left>
            <a:ln w="12700" cap="flat">
              <a:noFill/>
              <a:miter lim="400000"/>
            </a:ln>
          </a:left>
          <a:right>
            <a:ln w="12700" cap="flat">
              <a:noFill/>
              <a:miter lim="400000"/>
            </a:ln>
          </a:right>
          <a:top>
            <a:ln w="25400" cap="flat">
              <a:solidFill>
                <a:srgbClr val="000000"/>
              </a:solidFill>
              <a:prstDash val="solid"/>
              <a:miter lim="400000"/>
            </a:ln>
          </a:top>
          <a:bottom>
            <a:ln w="12700" cap="flat">
              <a:noFill/>
              <a:miter lim="400000"/>
            </a:ln>
          </a:bottom>
          <a:insideH>
            <a:ln w="12700" cap="flat">
              <a:solidFill>
                <a:srgbClr val="89847F"/>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414141"/>
      </a:tcTxStyle>
      <a:tcStyle>
        <a:tcBdr>
          <a:left>
            <a:ln w="12700" cap="flat">
              <a:noFill/>
              <a:miter lim="400000"/>
            </a:ln>
          </a:left>
          <a:right>
            <a:ln w="12700" cap="flat">
              <a:noFill/>
              <a:miter lim="400000"/>
            </a:ln>
          </a:right>
          <a:top>
            <a:ln w="12700" cap="flat">
              <a:noFill/>
              <a:miter lim="400000"/>
            </a:ln>
          </a:top>
          <a:bottom>
            <a:ln w="25400" cap="flat">
              <a:solidFill>
                <a:srgbClr val="000000"/>
              </a:solidFill>
              <a:prstDash val="solid"/>
              <a:miter lim="400000"/>
            </a:ln>
          </a:bottom>
          <a:insideH>
            <a:ln w="12700" cap="flat">
              <a:solidFill>
                <a:srgbClr val="89847F"/>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13"/>
  </p:normalViewPr>
  <p:slideViewPr>
    <p:cSldViewPr snapToGrid="0" snapToObjects="1">
      <p:cViewPr varScale="1">
        <p:scale>
          <a:sx n="37" d="100"/>
          <a:sy n="37" d="100"/>
        </p:scale>
        <p:origin x="77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6" name="Shape 176"/>
          <p:cNvSpPr>
            <a:spLocks noGrp="1" noRot="1" noChangeAspect="1"/>
          </p:cNvSpPr>
          <p:nvPr>
            <p:ph type="sldImg"/>
          </p:nvPr>
        </p:nvSpPr>
        <p:spPr>
          <a:xfrm>
            <a:off x="1143000" y="685800"/>
            <a:ext cx="4572000" cy="3429000"/>
          </a:xfrm>
          <a:prstGeom prst="rect">
            <a:avLst/>
          </a:prstGeom>
        </p:spPr>
        <p:txBody>
          <a:bodyPr/>
          <a:lstStyle/>
          <a:p>
            <a:endParaRPr/>
          </a:p>
        </p:txBody>
      </p:sp>
      <p:sp>
        <p:nvSpPr>
          <p:cNvPr id="177" name="Shape 17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Line"/>
          <p:cNvSpPr/>
          <p:nvPr/>
        </p:nvSpPr>
        <p:spPr>
          <a:xfrm>
            <a:off x="930132" y="8140143"/>
            <a:ext cx="22498975" cy="1"/>
          </a:xfrm>
          <a:prstGeom prst="line">
            <a:avLst/>
          </a:prstGeom>
          <a:ln w="12700">
            <a:solidFill>
              <a:srgbClr val="444444">
                <a:alpha val="30000"/>
              </a:srgbClr>
            </a:solidFill>
            <a:miter lim="400000"/>
          </a:ln>
        </p:spPr>
        <p:txBody>
          <a:bodyPr lIns="50800" tIns="50800" rIns="50800" bIns="50800" anchor="ctr"/>
          <a:lstStyle/>
          <a:p>
            <a:pPr algn="l" defTabSz="457200">
              <a:spcBef>
                <a:spcPts val="0"/>
              </a:spcBef>
              <a:defRPr sz="1200">
                <a:solidFill>
                  <a:srgbClr val="000000"/>
                </a:solidFill>
                <a:latin typeface="Helvetica"/>
                <a:ea typeface="Helvetica"/>
                <a:cs typeface="Helvetica"/>
                <a:sym typeface="Helvetica"/>
              </a:defRPr>
            </a:pPr>
            <a:endParaRPr/>
          </a:p>
        </p:txBody>
      </p:sp>
      <p:sp>
        <p:nvSpPr>
          <p:cNvPr id="12" name="Line"/>
          <p:cNvSpPr/>
          <p:nvPr/>
        </p:nvSpPr>
        <p:spPr>
          <a:xfrm>
            <a:off x="929602" y="4436195"/>
            <a:ext cx="22500035" cy="1"/>
          </a:xfrm>
          <a:prstGeom prst="line">
            <a:avLst/>
          </a:prstGeom>
          <a:ln w="12700">
            <a:solidFill>
              <a:srgbClr val="444444">
                <a:alpha val="30000"/>
              </a:srgbClr>
            </a:solidFill>
            <a:miter lim="400000"/>
          </a:ln>
        </p:spPr>
        <p:txBody>
          <a:bodyPr lIns="50800" tIns="50800" rIns="50800" bIns="50800" anchor="ctr"/>
          <a:lstStyle/>
          <a:p>
            <a:pPr algn="l" defTabSz="457200">
              <a:spcBef>
                <a:spcPts val="0"/>
              </a:spcBef>
              <a:defRPr sz="1200">
                <a:solidFill>
                  <a:srgbClr val="000000"/>
                </a:solidFill>
                <a:latin typeface="Helvetica"/>
                <a:ea typeface="Helvetica"/>
                <a:cs typeface="Helvetica"/>
                <a:sym typeface="Helvetica"/>
              </a:defRPr>
            </a:pPr>
            <a:endParaRPr/>
          </a:p>
        </p:txBody>
      </p:sp>
      <p:sp>
        <p:nvSpPr>
          <p:cNvPr id="13" name="Line"/>
          <p:cNvSpPr/>
          <p:nvPr/>
        </p:nvSpPr>
        <p:spPr>
          <a:xfrm flipV="1">
            <a:off x="14966950" y="5133104"/>
            <a:ext cx="0" cy="2310130"/>
          </a:xfrm>
          <a:prstGeom prst="line">
            <a:avLst/>
          </a:prstGeom>
          <a:ln w="12700">
            <a:solidFill>
              <a:srgbClr val="444444">
                <a:alpha val="30000"/>
              </a:srgbClr>
            </a:solidFill>
            <a:miter lim="400000"/>
          </a:ln>
        </p:spPr>
        <p:txBody>
          <a:bodyPr lIns="50800" tIns="50800" rIns="50800" bIns="50800" anchor="ctr"/>
          <a:lstStyle/>
          <a:p>
            <a:pPr algn="l" defTabSz="457200">
              <a:spcBef>
                <a:spcPts val="0"/>
              </a:spcBef>
              <a:defRPr sz="1200">
                <a:solidFill>
                  <a:srgbClr val="000000"/>
                </a:solidFill>
                <a:latin typeface="Helvetica"/>
                <a:ea typeface="Helvetica"/>
                <a:cs typeface="Helvetica"/>
                <a:sym typeface="Helvetica"/>
              </a:defRPr>
            </a:pPr>
            <a:endParaRPr/>
          </a:p>
        </p:txBody>
      </p:sp>
      <p:sp>
        <p:nvSpPr>
          <p:cNvPr id="14" name="Lorem Ipsum Dolor"/>
          <p:cNvSpPr txBox="1">
            <a:spLocks noGrp="1"/>
          </p:cNvSpPr>
          <p:nvPr>
            <p:ph type="body" sz="quarter" idx="13"/>
          </p:nvPr>
        </p:nvSpPr>
        <p:spPr>
          <a:xfrm>
            <a:off x="924067" y="3104285"/>
            <a:ext cx="13500101" cy="635001"/>
          </a:xfrm>
          <a:prstGeom prst="rect">
            <a:avLst/>
          </a:prstGeom>
        </p:spPr>
        <p:txBody>
          <a:bodyPr>
            <a:spAutoFit/>
          </a:bodyPr>
          <a:lstStyle>
            <a:lvl1pPr marL="0" indent="0">
              <a:lnSpc>
                <a:spcPct val="110000"/>
              </a:lnSpc>
              <a:spcBef>
                <a:spcPts val="0"/>
              </a:spcBef>
              <a:buClrTx/>
              <a:buSzTx/>
              <a:buFontTx/>
              <a:buNone/>
              <a:defRPr sz="3200" i="1"/>
            </a:lvl1pPr>
          </a:lstStyle>
          <a:p>
            <a:r>
              <a:t>Lorem Ipsum Dolor</a:t>
            </a:r>
          </a:p>
        </p:txBody>
      </p:sp>
      <p:sp>
        <p:nvSpPr>
          <p:cNvPr id="15" name="Title Text"/>
          <p:cNvSpPr txBox="1">
            <a:spLocks noGrp="1"/>
          </p:cNvSpPr>
          <p:nvPr>
            <p:ph type="title"/>
          </p:nvPr>
        </p:nvSpPr>
        <p:spPr>
          <a:xfrm>
            <a:off x="924067" y="4618119"/>
            <a:ext cx="13500101" cy="3340101"/>
          </a:xfrm>
          <a:prstGeom prst="rect">
            <a:avLst/>
          </a:prstGeom>
        </p:spPr>
        <p:txBody>
          <a:bodyPr/>
          <a:lstStyle>
            <a:lvl1pPr algn="l">
              <a:defRPr b="0"/>
            </a:lvl1pPr>
          </a:lstStyle>
          <a:p>
            <a:r>
              <a:t>Title Text</a:t>
            </a:r>
          </a:p>
        </p:txBody>
      </p:sp>
      <p:sp>
        <p:nvSpPr>
          <p:cNvPr id="16" name="Body Level One…"/>
          <p:cNvSpPr txBox="1">
            <a:spLocks noGrp="1"/>
          </p:cNvSpPr>
          <p:nvPr>
            <p:ph type="body" sz="quarter" idx="1"/>
          </p:nvPr>
        </p:nvSpPr>
        <p:spPr>
          <a:xfrm>
            <a:off x="15509732" y="4618119"/>
            <a:ext cx="7950201" cy="3340101"/>
          </a:xfrm>
          <a:prstGeom prst="rect">
            <a:avLst/>
          </a:prstGeom>
        </p:spPr>
        <p:txBody>
          <a:bodyPr/>
          <a:lstStyle>
            <a:lvl1pPr marL="0" indent="0">
              <a:spcBef>
                <a:spcPts val="0"/>
              </a:spcBef>
              <a:buClrTx/>
              <a:buSzTx/>
              <a:buFontTx/>
              <a:buNone/>
              <a:defRPr sz="4200"/>
            </a:lvl1pPr>
            <a:lvl2pPr marL="0" indent="228600">
              <a:spcBef>
                <a:spcPts val="0"/>
              </a:spcBef>
              <a:buClrTx/>
              <a:buSzTx/>
              <a:buFontTx/>
              <a:buNone/>
              <a:defRPr sz="4200"/>
            </a:lvl2pPr>
            <a:lvl3pPr marL="0" indent="457200">
              <a:spcBef>
                <a:spcPts val="0"/>
              </a:spcBef>
              <a:buClrTx/>
              <a:buSzTx/>
              <a:buFontTx/>
              <a:buNone/>
              <a:defRPr sz="4200"/>
            </a:lvl3pPr>
            <a:lvl4pPr marL="0" indent="685800">
              <a:spcBef>
                <a:spcPts val="0"/>
              </a:spcBef>
              <a:buClrTx/>
              <a:buSzTx/>
              <a:buFontTx/>
              <a:buNone/>
              <a:defRPr sz="4200"/>
            </a:lvl4pPr>
            <a:lvl5pPr marL="0" indent="914400">
              <a:spcBef>
                <a:spcPts val="0"/>
              </a:spcBef>
              <a:buClrTx/>
              <a:buSzTx/>
              <a:buFontTx/>
              <a:buNone/>
              <a:defRPr sz="4200"/>
            </a:lvl5pPr>
          </a:lstStyle>
          <a:p>
            <a:r>
              <a:t>Body Level One</a:t>
            </a:r>
          </a:p>
          <a:p>
            <a:pPr lvl="1"/>
            <a:r>
              <a:t>Body Level Two</a:t>
            </a:r>
          </a:p>
          <a:p>
            <a:pPr lvl="2"/>
            <a:r>
              <a:t>Body Level Three</a:t>
            </a:r>
          </a:p>
          <a:p>
            <a:pPr lvl="3"/>
            <a:r>
              <a:t>Body Level Four</a:t>
            </a:r>
          </a:p>
          <a:p>
            <a:pPr lvl="4"/>
            <a:r>
              <a:t>Body Level Five</a:t>
            </a:r>
          </a:p>
        </p:txBody>
      </p:sp>
      <p:sp>
        <p:nvSpPr>
          <p:cNvPr id="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09" name="–Johnny Appleseed"/>
          <p:cNvSpPr txBox="1">
            <a:spLocks noGrp="1"/>
          </p:cNvSpPr>
          <p:nvPr>
            <p:ph type="body" sz="quarter" idx="13"/>
          </p:nvPr>
        </p:nvSpPr>
        <p:spPr>
          <a:xfrm>
            <a:off x="990600" y="8420100"/>
            <a:ext cx="22390100" cy="812800"/>
          </a:xfrm>
          <a:prstGeom prst="rect">
            <a:avLst/>
          </a:prstGeom>
        </p:spPr>
        <p:txBody>
          <a:bodyPr anchor="t">
            <a:spAutoFit/>
          </a:bodyPr>
          <a:lstStyle>
            <a:lvl1pPr marL="0" indent="0" algn="ctr">
              <a:spcBef>
                <a:spcPts val="1700"/>
              </a:spcBef>
              <a:buClrTx/>
              <a:buSzTx/>
              <a:buFontTx/>
              <a:buNone/>
              <a:defRPr sz="4200" i="1">
                <a:latin typeface="Palatino"/>
                <a:ea typeface="Palatino"/>
                <a:cs typeface="Palatino"/>
                <a:sym typeface="Palatino"/>
              </a:defRPr>
            </a:lvl1pPr>
          </a:lstStyle>
          <a:p>
            <a:r>
              <a:t>–Johnny Appleseed</a:t>
            </a:r>
          </a:p>
        </p:txBody>
      </p:sp>
      <p:sp>
        <p:nvSpPr>
          <p:cNvPr id="110" name="“Type a quote here.”"/>
          <p:cNvSpPr txBox="1">
            <a:spLocks noGrp="1"/>
          </p:cNvSpPr>
          <p:nvPr>
            <p:ph type="body" sz="quarter" idx="14"/>
          </p:nvPr>
        </p:nvSpPr>
        <p:spPr>
          <a:xfrm>
            <a:off x="2374900" y="6000750"/>
            <a:ext cx="19621500" cy="939800"/>
          </a:xfrm>
          <a:prstGeom prst="rect">
            <a:avLst/>
          </a:prstGeom>
        </p:spPr>
        <p:txBody>
          <a:bodyPr>
            <a:spAutoFit/>
          </a:bodyPr>
          <a:lstStyle>
            <a:lvl1pPr marL="0" indent="0" algn="ctr">
              <a:spcBef>
                <a:spcPts val="0"/>
              </a:spcBef>
              <a:buClrTx/>
              <a:buSzTx/>
              <a:buFontTx/>
              <a:buNone/>
              <a:defRPr>
                <a:latin typeface="Palatino"/>
                <a:ea typeface="Palatino"/>
                <a:cs typeface="Palatino"/>
                <a:sym typeface="Palatino"/>
              </a:defRPr>
            </a:lvl1pPr>
          </a:lstStyle>
          <a:p>
            <a:r>
              <a:t>“Type a quote here.” </a:t>
            </a:r>
          </a:p>
        </p:txBody>
      </p:sp>
      <p:sp>
        <p:nvSpPr>
          <p:cNvPr id="1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18" name="Image"/>
          <p:cNvSpPr>
            <a:spLocks noGrp="1"/>
          </p:cNvSpPr>
          <p:nvPr>
            <p:ph type="pic" idx="13"/>
          </p:nvPr>
        </p:nvSpPr>
        <p:spPr>
          <a:xfrm>
            <a:off x="0" y="0"/>
            <a:ext cx="24384000" cy="13716000"/>
          </a:xfrm>
          <a:prstGeom prst="rect">
            <a:avLst/>
          </a:prstGeom>
        </p:spPr>
        <p:txBody>
          <a:bodyPr lIns="91439" tIns="45719" rIns="91439" bIns="45719" anchor="t">
            <a:noAutofit/>
          </a:bodyPr>
          <a:lstStyle/>
          <a:p>
            <a:endParaRPr/>
          </a:p>
        </p:txBody>
      </p:sp>
      <p:sp>
        <p:nvSpPr>
          <p:cNvPr id="1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2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3" name="Triangle"/>
          <p:cNvSpPr/>
          <p:nvPr/>
        </p:nvSpPr>
        <p:spPr>
          <a:xfrm>
            <a:off x="508000" y="2171700"/>
            <a:ext cx="11997292"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50800" tIns="50800" rIns="50800" bIns="50800" anchor="ctr"/>
          <a:lstStyle/>
          <a:p>
            <a:pPr algn="l" defTabSz="457200">
              <a:spcBef>
                <a:spcPts val="0"/>
              </a:spcBef>
              <a:defRPr sz="1200">
                <a:solidFill>
                  <a:srgbClr val="000000"/>
                </a:solidFill>
                <a:latin typeface="Helvetica"/>
                <a:ea typeface="Helvetica"/>
                <a:cs typeface="Helvetica"/>
                <a:sym typeface="Helvetica"/>
              </a:defRPr>
            </a:pPr>
            <a:endParaRPr/>
          </a:p>
        </p:txBody>
      </p:sp>
      <p:sp>
        <p:nvSpPr>
          <p:cNvPr id="134" name="Triangle"/>
          <p:cNvSpPr/>
          <p:nvPr/>
        </p:nvSpPr>
        <p:spPr>
          <a:xfrm>
            <a:off x="508000" y="635000"/>
            <a:ext cx="11997292"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50800" tIns="50800" rIns="50800" bIns="50800" anchor="ctr"/>
          <a:lstStyle/>
          <a:p>
            <a:pPr algn="l" defTabSz="457200">
              <a:spcBef>
                <a:spcPts val="0"/>
              </a:spcBef>
              <a:defRPr sz="1200">
                <a:solidFill>
                  <a:srgbClr val="000000"/>
                </a:solidFill>
                <a:latin typeface="Helvetica"/>
                <a:ea typeface="Helvetica"/>
                <a:cs typeface="Helvetica"/>
                <a:sym typeface="Helvetica"/>
              </a:defRPr>
            </a:pPr>
            <a:endParaRPr/>
          </a:p>
        </p:txBody>
      </p:sp>
      <p:sp>
        <p:nvSpPr>
          <p:cNvPr id="135" name="Title Text"/>
          <p:cNvSpPr txBox="1">
            <a:spLocks noGrp="1"/>
          </p:cNvSpPr>
          <p:nvPr>
            <p:ph type="title"/>
          </p:nvPr>
        </p:nvSpPr>
        <p:spPr>
          <a:xfrm>
            <a:off x="508000" y="800100"/>
            <a:ext cx="11988800" cy="1219200"/>
          </a:xfrm>
          <a:prstGeom prst="rect">
            <a:avLst/>
          </a:prstGeom>
        </p:spPr>
        <p:txBody>
          <a:bodyPr/>
          <a:lstStyle>
            <a:lvl1pPr defTabSz="584200">
              <a:spcBef>
                <a:spcPts val="1600"/>
              </a:spcBef>
              <a:defRPr sz="7000" b="0">
                <a:latin typeface="Minion Pro"/>
                <a:ea typeface="Minion Pro"/>
                <a:cs typeface="Minion Pro"/>
                <a:sym typeface="Minion Pro"/>
              </a:defRPr>
            </a:lvl1pPr>
          </a:lstStyle>
          <a:p>
            <a:r>
              <a:t>Title Text</a:t>
            </a:r>
          </a:p>
        </p:txBody>
      </p:sp>
      <p:sp>
        <p:nvSpPr>
          <p:cNvPr id="136" name="Body Level One…"/>
          <p:cNvSpPr txBox="1">
            <a:spLocks noGrp="1"/>
          </p:cNvSpPr>
          <p:nvPr>
            <p:ph type="body" sz="half" idx="1"/>
          </p:nvPr>
        </p:nvSpPr>
        <p:spPr>
          <a:xfrm>
            <a:off x="508000" y="2628900"/>
            <a:ext cx="11988800" cy="6096000"/>
          </a:xfrm>
          <a:prstGeom prst="rect">
            <a:avLst/>
          </a:prstGeom>
        </p:spPr>
        <p:txBody>
          <a:bodyPr/>
          <a:lstStyle>
            <a:lvl1pPr marL="469900" indent="-469900" defTabSz="584200">
              <a:spcBef>
                <a:spcPts val="2400"/>
              </a:spcBef>
              <a:defRPr sz="3600">
                <a:latin typeface="Palatino"/>
                <a:ea typeface="Palatino"/>
                <a:cs typeface="Palatino"/>
                <a:sym typeface="Palatino"/>
              </a:defRPr>
            </a:lvl1pPr>
            <a:lvl2pPr marL="939800" indent="-469900" defTabSz="584200">
              <a:spcBef>
                <a:spcPts val="2400"/>
              </a:spcBef>
              <a:defRPr sz="3600">
                <a:latin typeface="Palatino"/>
                <a:ea typeface="Palatino"/>
                <a:cs typeface="Palatino"/>
                <a:sym typeface="Palatino"/>
              </a:defRPr>
            </a:lvl2pPr>
            <a:lvl3pPr marL="1409700" indent="-469900" defTabSz="584200">
              <a:spcBef>
                <a:spcPts val="2400"/>
              </a:spcBef>
              <a:defRPr sz="3600">
                <a:latin typeface="Palatino"/>
                <a:ea typeface="Palatino"/>
                <a:cs typeface="Palatino"/>
                <a:sym typeface="Palatino"/>
              </a:defRPr>
            </a:lvl3pPr>
            <a:lvl4pPr marL="1879600" indent="-469900" defTabSz="584200">
              <a:spcBef>
                <a:spcPts val="2400"/>
              </a:spcBef>
              <a:defRPr sz="3600">
                <a:latin typeface="Palatino"/>
                <a:ea typeface="Palatino"/>
                <a:cs typeface="Palatino"/>
                <a:sym typeface="Palatino"/>
              </a:defRPr>
            </a:lvl4pPr>
            <a:lvl5pPr marL="2349500" indent="-469900" defTabSz="584200">
              <a:spcBef>
                <a:spcPts val="2400"/>
              </a:spcBef>
              <a:defRPr sz="3600">
                <a:latin typeface="Palatino"/>
                <a:ea typeface="Palatino"/>
                <a:cs typeface="Palatino"/>
                <a:sym typeface="Palatino"/>
              </a:defRPr>
            </a:lvl5pPr>
          </a:lstStyle>
          <a:p>
            <a:r>
              <a:t>Body Level One</a:t>
            </a:r>
          </a:p>
          <a:p>
            <a:pPr lvl="1"/>
            <a:r>
              <a:t>Body Level Two</a:t>
            </a:r>
          </a:p>
          <a:p>
            <a:pPr lvl="2"/>
            <a:r>
              <a:t>Body Level Three</a:t>
            </a:r>
          </a:p>
          <a:p>
            <a:pPr lvl="3"/>
            <a:r>
              <a:t>Body Level Four</a:t>
            </a:r>
          </a:p>
          <a:p>
            <a:pPr lvl="4"/>
            <a:r>
              <a:t>Body Level Five</a:t>
            </a:r>
          </a:p>
        </p:txBody>
      </p:sp>
      <p:sp>
        <p:nvSpPr>
          <p:cNvPr id="137" name="Slide Number"/>
          <p:cNvSpPr txBox="1">
            <a:spLocks noGrp="1"/>
          </p:cNvSpPr>
          <p:nvPr>
            <p:ph type="sldNum" sz="quarter" idx="2"/>
          </p:nvPr>
        </p:nvSpPr>
        <p:spPr>
          <a:xfrm>
            <a:off x="6324599" y="9258300"/>
            <a:ext cx="342901" cy="406400"/>
          </a:xfrm>
          <a:prstGeom prst="rect">
            <a:avLst/>
          </a:prstGeom>
        </p:spPr>
        <p:txBody>
          <a:bodyPr/>
          <a:lstStyle>
            <a:lvl1pPr defTabSz="584200">
              <a:defRPr sz="1800"/>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44" name="Slide Number"/>
          <p:cNvSpPr txBox="1">
            <a:spLocks noGrp="1"/>
          </p:cNvSpPr>
          <p:nvPr>
            <p:ph type="sldNum" sz="quarter" idx="2"/>
          </p:nvPr>
        </p:nvSpPr>
        <p:spPr>
          <a:xfrm>
            <a:off x="6324599" y="9258300"/>
            <a:ext cx="342901" cy="406400"/>
          </a:xfrm>
          <a:prstGeom prst="rect">
            <a:avLst/>
          </a:prstGeom>
        </p:spPr>
        <p:txBody>
          <a:bodyPr/>
          <a:lstStyle>
            <a:lvl1pPr defTabSz="584200">
              <a:defRPr sz="1800"/>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 Top">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51" name="Triangle"/>
          <p:cNvSpPr/>
          <p:nvPr/>
        </p:nvSpPr>
        <p:spPr>
          <a:xfrm>
            <a:off x="508000" y="2171700"/>
            <a:ext cx="11997292"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50800" tIns="50800" rIns="50800" bIns="50800" anchor="ctr"/>
          <a:lstStyle/>
          <a:p>
            <a:pPr algn="l" defTabSz="457200">
              <a:spcBef>
                <a:spcPts val="0"/>
              </a:spcBef>
              <a:defRPr sz="1200">
                <a:solidFill>
                  <a:srgbClr val="000000"/>
                </a:solidFill>
                <a:latin typeface="Helvetica"/>
                <a:ea typeface="Helvetica"/>
                <a:cs typeface="Helvetica"/>
                <a:sym typeface="Helvetica"/>
              </a:defRPr>
            </a:pPr>
            <a:endParaRPr/>
          </a:p>
        </p:txBody>
      </p:sp>
      <p:sp>
        <p:nvSpPr>
          <p:cNvPr id="152" name="Triangle"/>
          <p:cNvSpPr/>
          <p:nvPr/>
        </p:nvSpPr>
        <p:spPr>
          <a:xfrm>
            <a:off x="508000" y="635000"/>
            <a:ext cx="11997292"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50800" tIns="50800" rIns="50800" bIns="50800" anchor="ctr"/>
          <a:lstStyle/>
          <a:p>
            <a:pPr algn="l" defTabSz="457200">
              <a:spcBef>
                <a:spcPts val="0"/>
              </a:spcBef>
              <a:defRPr sz="1200">
                <a:solidFill>
                  <a:srgbClr val="000000"/>
                </a:solidFill>
                <a:latin typeface="Helvetica"/>
                <a:ea typeface="Helvetica"/>
                <a:cs typeface="Helvetica"/>
                <a:sym typeface="Helvetica"/>
              </a:defRPr>
            </a:pPr>
            <a:endParaRPr/>
          </a:p>
        </p:txBody>
      </p:sp>
      <p:sp>
        <p:nvSpPr>
          <p:cNvPr id="153" name="Title Text"/>
          <p:cNvSpPr txBox="1">
            <a:spLocks noGrp="1"/>
          </p:cNvSpPr>
          <p:nvPr>
            <p:ph type="title"/>
          </p:nvPr>
        </p:nvSpPr>
        <p:spPr>
          <a:xfrm>
            <a:off x="508000" y="800100"/>
            <a:ext cx="11988800" cy="1219200"/>
          </a:xfrm>
          <a:prstGeom prst="rect">
            <a:avLst/>
          </a:prstGeom>
        </p:spPr>
        <p:txBody>
          <a:bodyPr/>
          <a:lstStyle>
            <a:lvl1pPr defTabSz="584200">
              <a:spcBef>
                <a:spcPts val="1600"/>
              </a:spcBef>
              <a:defRPr sz="7000" b="0">
                <a:latin typeface="Minion Pro"/>
                <a:ea typeface="Minion Pro"/>
                <a:cs typeface="Minion Pro"/>
                <a:sym typeface="Minion Pro"/>
              </a:defRPr>
            </a:lvl1pPr>
          </a:lstStyle>
          <a:p>
            <a:r>
              <a:t>Title Text</a:t>
            </a:r>
          </a:p>
        </p:txBody>
      </p:sp>
      <p:sp>
        <p:nvSpPr>
          <p:cNvPr id="154" name="Slide Number"/>
          <p:cNvSpPr txBox="1">
            <a:spLocks noGrp="1"/>
          </p:cNvSpPr>
          <p:nvPr>
            <p:ph type="sldNum" sz="quarter" idx="2"/>
          </p:nvPr>
        </p:nvSpPr>
        <p:spPr>
          <a:xfrm>
            <a:off x="6324599" y="9258300"/>
            <a:ext cx="342901" cy="406400"/>
          </a:xfrm>
          <a:prstGeom prst="rect">
            <a:avLst/>
          </a:prstGeom>
        </p:spPr>
        <p:txBody>
          <a:bodyPr/>
          <a:lstStyle>
            <a:lvl1pPr defTabSz="584200">
              <a:defRPr sz="1800"/>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FFFFFF"/>
        </a:solidFill>
        <a:effectLst/>
      </p:bgPr>
    </p:bg>
    <p:spTree>
      <p:nvGrpSpPr>
        <p:cNvPr id="1" name=""/>
        <p:cNvGrpSpPr/>
        <p:nvPr/>
      </p:nvGrpSpPr>
      <p:grpSpPr>
        <a:xfrm>
          <a:off x="0" y="0"/>
          <a:ext cx="0" cy="0"/>
          <a:chOff x="0" y="0"/>
          <a:chExt cx="0" cy="0"/>
        </a:xfrm>
      </p:grpSpPr>
      <p:sp>
        <p:nvSpPr>
          <p:cNvPr id="161" name="Title Text"/>
          <p:cNvSpPr txBox="1">
            <a:spLocks noGrp="1"/>
          </p:cNvSpPr>
          <p:nvPr>
            <p:ph type="title"/>
          </p:nvPr>
        </p:nvSpPr>
        <p:spPr>
          <a:xfrm>
            <a:off x="1219199" y="549277"/>
            <a:ext cx="21945601" cy="2286001"/>
          </a:xfrm>
          <a:prstGeom prst="rect">
            <a:avLst/>
          </a:prstGeom>
        </p:spPr>
        <p:txBody>
          <a:bodyPr lIns="121919" tIns="121919" rIns="121919" bIns="121919"/>
          <a:lstStyle>
            <a:lvl1pPr defTabSz="1219200">
              <a:lnSpc>
                <a:spcPct val="100000"/>
              </a:lnSpc>
              <a:spcBef>
                <a:spcPts val="0"/>
              </a:spcBef>
              <a:defRPr sz="11600" b="0">
                <a:solidFill>
                  <a:srgbClr val="000000"/>
                </a:solidFill>
                <a:latin typeface="Calibri"/>
                <a:ea typeface="Calibri"/>
                <a:cs typeface="Calibri"/>
                <a:sym typeface="Calibri"/>
              </a:defRPr>
            </a:lvl1pPr>
          </a:lstStyle>
          <a:p>
            <a:r>
              <a:t>Title Text</a:t>
            </a:r>
          </a:p>
        </p:txBody>
      </p:sp>
      <p:sp>
        <p:nvSpPr>
          <p:cNvPr id="162" name="Body Level One…"/>
          <p:cNvSpPr txBox="1">
            <a:spLocks noGrp="1"/>
          </p:cNvSpPr>
          <p:nvPr>
            <p:ph type="body" idx="1"/>
          </p:nvPr>
        </p:nvSpPr>
        <p:spPr>
          <a:xfrm>
            <a:off x="1219199" y="3200402"/>
            <a:ext cx="21945601" cy="9051926"/>
          </a:xfrm>
          <a:prstGeom prst="rect">
            <a:avLst/>
          </a:prstGeom>
        </p:spPr>
        <p:txBody>
          <a:bodyPr lIns="121919" tIns="121919" rIns="121919" bIns="121919" anchor="t"/>
          <a:lstStyle>
            <a:lvl1pPr marL="900112" indent="-900112" defTabSz="1219200">
              <a:spcBef>
                <a:spcPts val="2000"/>
              </a:spcBef>
              <a:buClrTx/>
              <a:buSzPct val="100000"/>
              <a:buFont typeface="Arial"/>
              <a:buChar char="•"/>
              <a:defRPr sz="8400">
                <a:solidFill>
                  <a:srgbClr val="000000"/>
                </a:solidFill>
                <a:latin typeface="Calibri"/>
                <a:ea typeface="Calibri"/>
                <a:cs typeface="Calibri"/>
                <a:sym typeface="Calibri"/>
              </a:defRPr>
            </a:lvl1pPr>
            <a:lvl2pPr marL="1314450" indent="-857250" defTabSz="1219200">
              <a:spcBef>
                <a:spcPts val="2000"/>
              </a:spcBef>
              <a:buClrTx/>
              <a:buSzPct val="100000"/>
              <a:buFont typeface="Arial"/>
              <a:buChar char="–"/>
              <a:defRPr sz="8400">
                <a:solidFill>
                  <a:srgbClr val="000000"/>
                </a:solidFill>
                <a:latin typeface="Calibri"/>
                <a:ea typeface="Calibri"/>
                <a:cs typeface="Calibri"/>
                <a:sym typeface="Calibri"/>
              </a:defRPr>
            </a:lvl2pPr>
            <a:lvl3pPr marL="1714500" indent="-800100" defTabSz="1219200">
              <a:spcBef>
                <a:spcPts val="2000"/>
              </a:spcBef>
              <a:buClrTx/>
              <a:buSzPct val="100000"/>
              <a:buFont typeface="Arial"/>
              <a:buChar char="•"/>
              <a:defRPr sz="8400">
                <a:solidFill>
                  <a:srgbClr val="000000"/>
                </a:solidFill>
                <a:latin typeface="Calibri"/>
                <a:ea typeface="Calibri"/>
                <a:cs typeface="Calibri"/>
                <a:sym typeface="Calibri"/>
              </a:defRPr>
            </a:lvl3pPr>
            <a:lvl4pPr marL="2331720" indent="-960120" defTabSz="1219200">
              <a:spcBef>
                <a:spcPts val="2000"/>
              </a:spcBef>
              <a:buClrTx/>
              <a:buSzPct val="100000"/>
              <a:buFont typeface="Arial"/>
              <a:buChar char="–"/>
              <a:defRPr sz="8400">
                <a:solidFill>
                  <a:srgbClr val="000000"/>
                </a:solidFill>
                <a:latin typeface="Calibri"/>
                <a:ea typeface="Calibri"/>
                <a:cs typeface="Calibri"/>
                <a:sym typeface="Calibri"/>
              </a:defRPr>
            </a:lvl4pPr>
            <a:lvl5pPr marL="2788920" indent="-960120" defTabSz="1219200">
              <a:spcBef>
                <a:spcPts val="2000"/>
              </a:spcBef>
              <a:buClrTx/>
              <a:buSzPct val="100000"/>
              <a:buFont typeface="Arial"/>
              <a:buChar char="»"/>
              <a:defRPr sz="84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63" name="Slide Number"/>
          <p:cNvSpPr txBox="1">
            <a:spLocks noGrp="1"/>
          </p:cNvSpPr>
          <p:nvPr>
            <p:ph type="sldNum" sz="quarter" idx="2"/>
          </p:nvPr>
        </p:nvSpPr>
        <p:spPr>
          <a:xfrm>
            <a:off x="22496303" y="12708256"/>
            <a:ext cx="668497" cy="739141"/>
          </a:xfrm>
          <a:prstGeom prst="rect">
            <a:avLst/>
          </a:prstGeom>
        </p:spPr>
        <p:txBody>
          <a:bodyPr lIns="121919" tIns="121919" rIns="121919" bIns="121919" anchor="ctr"/>
          <a:lstStyle>
            <a:lvl1pPr algn="r" defTabSz="1219200">
              <a:defRPr sz="32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1_Title Slide">
    <p:bg>
      <p:bgPr>
        <a:solidFill>
          <a:srgbClr val="FFFFFF"/>
        </a:solidFill>
        <a:effectLst/>
      </p:bgPr>
    </p:bg>
    <p:spTree>
      <p:nvGrpSpPr>
        <p:cNvPr id="1" name=""/>
        <p:cNvGrpSpPr/>
        <p:nvPr/>
      </p:nvGrpSpPr>
      <p:grpSpPr>
        <a:xfrm>
          <a:off x="0" y="0"/>
          <a:ext cx="0" cy="0"/>
          <a:chOff x="0" y="0"/>
          <a:chExt cx="0" cy="0"/>
        </a:xfrm>
      </p:grpSpPr>
      <p:sp>
        <p:nvSpPr>
          <p:cNvPr id="170" name="Slide Number"/>
          <p:cNvSpPr txBox="1">
            <a:spLocks noGrp="1"/>
          </p:cNvSpPr>
          <p:nvPr>
            <p:ph type="sldNum" sz="quarter" idx="2"/>
          </p:nvPr>
        </p:nvSpPr>
        <p:spPr>
          <a:xfrm>
            <a:off x="11785599" y="12343130"/>
            <a:ext cx="5689601" cy="739141"/>
          </a:xfrm>
          <a:prstGeom prst="rect">
            <a:avLst/>
          </a:prstGeom>
        </p:spPr>
        <p:txBody>
          <a:bodyPr lIns="121919" tIns="121919" rIns="121919" bIns="121919" anchor="ctr"/>
          <a:lstStyle>
            <a:lvl1pPr algn="r" defTabSz="1219200">
              <a:defRPr sz="32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4" name="Line"/>
          <p:cNvSpPr/>
          <p:nvPr/>
        </p:nvSpPr>
        <p:spPr>
          <a:xfrm flipV="1">
            <a:off x="14989317" y="9919062"/>
            <a:ext cx="1" cy="2310130"/>
          </a:xfrm>
          <a:prstGeom prst="line">
            <a:avLst/>
          </a:prstGeom>
          <a:ln w="12700">
            <a:solidFill>
              <a:srgbClr val="444444">
                <a:alpha val="30000"/>
              </a:srgbClr>
            </a:solidFill>
            <a:miter lim="400000"/>
          </a:ln>
        </p:spPr>
        <p:txBody>
          <a:bodyPr lIns="50800" tIns="50800" rIns="50800" bIns="50800" anchor="ctr"/>
          <a:lstStyle/>
          <a:p>
            <a:pPr algn="l" defTabSz="457200">
              <a:spcBef>
                <a:spcPts val="0"/>
              </a:spcBef>
              <a:defRPr sz="1200">
                <a:solidFill>
                  <a:srgbClr val="000000"/>
                </a:solidFill>
                <a:latin typeface="Helvetica"/>
                <a:ea typeface="Helvetica"/>
                <a:cs typeface="Helvetica"/>
                <a:sym typeface="Helvetica"/>
              </a:defRPr>
            </a:pPr>
            <a:endParaRPr/>
          </a:p>
        </p:txBody>
      </p:sp>
      <p:sp>
        <p:nvSpPr>
          <p:cNvPr id="25" name="Line"/>
          <p:cNvSpPr/>
          <p:nvPr/>
        </p:nvSpPr>
        <p:spPr>
          <a:xfrm>
            <a:off x="952500" y="12801600"/>
            <a:ext cx="22498974" cy="0"/>
          </a:xfrm>
          <a:prstGeom prst="line">
            <a:avLst/>
          </a:prstGeom>
          <a:ln w="12700">
            <a:solidFill>
              <a:srgbClr val="444444">
                <a:alpha val="30000"/>
              </a:srgbClr>
            </a:solidFill>
            <a:miter lim="400000"/>
          </a:ln>
        </p:spPr>
        <p:txBody>
          <a:bodyPr lIns="50800" tIns="50800" rIns="50800" bIns="50800" anchor="ctr"/>
          <a:lstStyle/>
          <a:p>
            <a:pPr algn="l" defTabSz="457200">
              <a:spcBef>
                <a:spcPts val="0"/>
              </a:spcBef>
              <a:defRPr sz="1200">
                <a:solidFill>
                  <a:srgbClr val="000000"/>
                </a:solidFill>
                <a:latin typeface="Helvetica"/>
                <a:ea typeface="Helvetica"/>
                <a:cs typeface="Helvetica"/>
                <a:sym typeface="Helvetica"/>
              </a:defRPr>
            </a:pPr>
            <a:endParaRPr/>
          </a:p>
        </p:txBody>
      </p:sp>
      <p:sp>
        <p:nvSpPr>
          <p:cNvPr id="26" name="Line"/>
          <p:cNvSpPr/>
          <p:nvPr/>
        </p:nvSpPr>
        <p:spPr>
          <a:xfrm>
            <a:off x="952500" y="9321800"/>
            <a:ext cx="22500035" cy="0"/>
          </a:xfrm>
          <a:prstGeom prst="line">
            <a:avLst/>
          </a:prstGeom>
          <a:ln w="12700">
            <a:solidFill>
              <a:srgbClr val="444444">
                <a:alpha val="30000"/>
              </a:srgbClr>
            </a:solidFill>
            <a:miter lim="400000"/>
          </a:ln>
        </p:spPr>
        <p:txBody>
          <a:bodyPr lIns="50800" tIns="50800" rIns="50800" bIns="50800" anchor="ctr"/>
          <a:lstStyle/>
          <a:p>
            <a:pPr algn="l" defTabSz="457200">
              <a:spcBef>
                <a:spcPts val="0"/>
              </a:spcBef>
              <a:defRPr sz="1200">
                <a:solidFill>
                  <a:srgbClr val="000000"/>
                </a:solidFill>
                <a:latin typeface="Helvetica"/>
                <a:ea typeface="Helvetica"/>
                <a:cs typeface="Helvetica"/>
                <a:sym typeface="Helvetica"/>
              </a:defRPr>
            </a:pPr>
            <a:endParaRPr/>
          </a:p>
        </p:txBody>
      </p:sp>
      <p:sp>
        <p:nvSpPr>
          <p:cNvPr id="27" name="Line"/>
          <p:cNvSpPr/>
          <p:nvPr/>
        </p:nvSpPr>
        <p:spPr>
          <a:xfrm flipV="1">
            <a:off x="14989317" y="9919062"/>
            <a:ext cx="1" cy="2310130"/>
          </a:xfrm>
          <a:prstGeom prst="line">
            <a:avLst/>
          </a:prstGeom>
          <a:ln w="12700">
            <a:solidFill>
              <a:srgbClr val="444444">
                <a:alpha val="30000"/>
              </a:srgbClr>
            </a:solidFill>
            <a:miter lim="400000"/>
          </a:ln>
        </p:spPr>
        <p:txBody>
          <a:bodyPr lIns="50800" tIns="50800" rIns="50800" bIns="50800" anchor="ctr"/>
          <a:lstStyle/>
          <a:p>
            <a:pPr algn="l" defTabSz="457200">
              <a:spcBef>
                <a:spcPts val="0"/>
              </a:spcBef>
              <a:defRPr sz="1200">
                <a:solidFill>
                  <a:srgbClr val="000000"/>
                </a:solidFill>
                <a:latin typeface="Helvetica"/>
                <a:ea typeface="Helvetica"/>
                <a:cs typeface="Helvetica"/>
                <a:sym typeface="Helvetica"/>
              </a:defRPr>
            </a:pPr>
            <a:endParaRPr/>
          </a:p>
        </p:txBody>
      </p:sp>
      <p:sp>
        <p:nvSpPr>
          <p:cNvPr id="28" name="Lorem Ipsum Dolor"/>
          <p:cNvSpPr txBox="1">
            <a:spLocks noGrp="1"/>
          </p:cNvSpPr>
          <p:nvPr>
            <p:ph type="body" sz="quarter" idx="13"/>
          </p:nvPr>
        </p:nvSpPr>
        <p:spPr>
          <a:xfrm>
            <a:off x="952500" y="8610600"/>
            <a:ext cx="13500100" cy="635000"/>
          </a:xfrm>
          <a:prstGeom prst="rect">
            <a:avLst/>
          </a:prstGeom>
        </p:spPr>
        <p:txBody>
          <a:bodyPr>
            <a:spAutoFit/>
          </a:bodyPr>
          <a:lstStyle>
            <a:lvl1pPr marL="0" indent="0">
              <a:lnSpc>
                <a:spcPct val="110000"/>
              </a:lnSpc>
              <a:spcBef>
                <a:spcPts val="0"/>
              </a:spcBef>
              <a:buClrTx/>
              <a:buSzTx/>
              <a:buFontTx/>
              <a:buNone/>
              <a:defRPr sz="3200" i="1"/>
            </a:lvl1pPr>
          </a:lstStyle>
          <a:p>
            <a:r>
              <a:t>Lorem Ipsum Dolor</a:t>
            </a:r>
          </a:p>
        </p:txBody>
      </p:sp>
      <p:sp>
        <p:nvSpPr>
          <p:cNvPr id="29" name="Image"/>
          <p:cNvSpPr>
            <a:spLocks noGrp="1"/>
          </p:cNvSpPr>
          <p:nvPr>
            <p:ph type="pic" idx="14"/>
          </p:nvPr>
        </p:nvSpPr>
        <p:spPr>
          <a:xfrm>
            <a:off x="950022" y="890804"/>
            <a:ext cx="22479001" cy="7327901"/>
          </a:xfrm>
          <a:prstGeom prst="rect">
            <a:avLst/>
          </a:prstGeom>
          <a:ln w="9525">
            <a:round/>
          </a:ln>
        </p:spPr>
        <p:txBody>
          <a:bodyPr lIns="91439" tIns="45719" rIns="91439" bIns="45719" anchor="t">
            <a:noAutofit/>
          </a:bodyPr>
          <a:lstStyle/>
          <a:p>
            <a:endParaRPr/>
          </a:p>
        </p:txBody>
      </p:sp>
      <p:sp>
        <p:nvSpPr>
          <p:cNvPr id="30" name="Title Text"/>
          <p:cNvSpPr txBox="1">
            <a:spLocks noGrp="1"/>
          </p:cNvSpPr>
          <p:nvPr>
            <p:ph type="title"/>
          </p:nvPr>
        </p:nvSpPr>
        <p:spPr>
          <a:xfrm>
            <a:off x="952500" y="9398000"/>
            <a:ext cx="13500100" cy="3340100"/>
          </a:xfrm>
          <a:prstGeom prst="rect">
            <a:avLst/>
          </a:prstGeom>
        </p:spPr>
        <p:txBody>
          <a:bodyPr/>
          <a:lstStyle>
            <a:lvl1pPr algn="l">
              <a:defRPr b="0"/>
            </a:lvl1pPr>
          </a:lstStyle>
          <a:p>
            <a:r>
              <a:t>Title Text</a:t>
            </a:r>
          </a:p>
        </p:txBody>
      </p:sp>
      <p:sp>
        <p:nvSpPr>
          <p:cNvPr id="31" name="Body Level One…"/>
          <p:cNvSpPr txBox="1">
            <a:spLocks noGrp="1"/>
          </p:cNvSpPr>
          <p:nvPr>
            <p:ph type="body" sz="quarter" idx="1"/>
          </p:nvPr>
        </p:nvSpPr>
        <p:spPr>
          <a:xfrm>
            <a:off x="15532100" y="9398000"/>
            <a:ext cx="7950200" cy="3340100"/>
          </a:xfrm>
          <a:prstGeom prst="rect">
            <a:avLst/>
          </a:prstGeom>
        </p:spPr>
        <p:txBody>
          <a:bodyPr/>
          <a:lstStyle>
            <a:lvl1pPr marL="0" indent="0">
              <a:spcBef>
                <a:spcPts val="0"/>
              </a:spcBef>
              <a:buClrTx/>
              <a:buSzTx/>
              <a:buFontTx/>
              <a:buNone/>
              <a:defRPr sz="4200"/>
            </a:lvl1pPr>
            <a:lvl2pPr marL="0" indent="228600">
              <a:spcBef>
                <a:spcPts val="0"/>
              </a:spcBef>
              <a:buClrTx/>
              <a:buSzTx/>
              <a:buFontTx/>
              <a:buNone/>
              <a:defRPr sz="4200"/>
            </a:lvl2pPr>
            <a:lvl3pPr marL="0" indent="457200">
              <a:spcBef>
                <a:spcPts val="0"/>
              </a:spcBef>
              <a:buClrTx/>
              <a:buSzTx/>
              <a:buFontTx/>
              <a:buNone/>
              <a:defRPr sz="4200"/>
            </a:lvl3pPr>
            <a:lvl4pPr marL="0" indent="685800">
              <a:spcBef>
                <a:spcPts val="0"/>
              </a:spcBef>
              <a:buClrTx/>
              <a:buSzTx/>
              <a:buFontTx/>
              <a:buNone/>
              <a:defRPr sz="4200"/>
            </a:lvl4pPr>
            <a:lvl5pPr marL="0" indent="914400">
              <a:spcBef>
                <a:spcPts val="0"/>
              </a:spcBef>
              <a:buClrTx/>
              <a:buSzTx/>
              <a:buFontTx/>
              <a:buNone/>
              <a:defRPr sz="4200"/>
            </a:lvl5pPr>
          </a:lstStyle>
          <a:p>
            <a:r>
              <a:t>Body Level One</a:t>
            </a:r>
          </a:p>
          <a:p>
            <a:pPr lvl="1"/>
            <a:r>
              <a:t>Body Level Two</a:t>
            </a:r>
          </a:p>
          <a:p>
            <a:pPr lvl="2"/>
            <a:r>
              <a:t>Body Level Three</a:t>
            </a:r>
          </a:p>
          <a:p>
            <a:pPr lvl="3"/>
            <a:r>
              <a:t>Body Level Four</a:t>
            </a:r>
          </a:p>
          <a:p>
            <a:pPr lvl="4"/>
            <a:r>
              <a:t>Body Level Five</a:t>
            </a:r>
          </a:p>
        </p:txBody>
      </p:sp>
      <p:sp>
        <p:nvSpPr>
          <p:cNvPr id="3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9" name="Title Text"/>
          <p:cNvSpPr txBox="1">
            <a:spLocks noGrp="1"/>
          </p:cNvSpPr>
          <p:nvPr>
            <p:ph type="title"/>
          </p:nvPr>
        </p:nvSpPr>
        <p:spPr>
          <a:xfrm>
            <a:off x="952500" y="5194300"/>
            <a:ext cx="22479000" cy="3340100"/>
          </a:xfrm>
          <a:prstGeom prst="rect">
            <a:avLst/>
          </a:prstGeom>
        </p:spPr>
        <p:txBody>
          <a:bodyPr/>
          <a:lstStyle/>
          <a:p>
            <a:r>
              <a:t>Title Text</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47" name="Line"/>
          <p:cNvSpPr/>
          <p:nvPr/>
        </p:nvSpPr>
        <p:spPr>
          <a:xfrm>
            <a:off x="952500" y="6858000"/>
            <a:ext cx="10643200" cy="0"/>
          </a:xfrm>
          <a:prstGeom prst="line">
            <a:avLst/>
          </a:prstGeom>
          <a:ln w="12700">
            <a:solidFill>
              <a:srgbClr val="444444">
                <a:alpha val="30000"/>
              </a:srgbClr>
            </a:solidFill>
            <a:miter lim="400000"/>
          </a:ln>
        </p:spPr>
        <p:txBody>
          <a:bodyPr lIns="50800" tIns="50800" rIns="50800" bIns="50800" anchor="ctr"/>
          <a:lstStyle/>
          <a:p>
            <a:pPr algn="l" defTabSz="457200">
              <a:spcBef>
                <a:spcPts val="0"/>
              </a:spcBef>
              <a:defRPr sz="1200">
                <a:solidFill>
                  <a:srgbClr val="000000"/>
                </a:solidFill>
                <a:latin typeface="Helvetica"/>
                <a:ea typeface="Helvetica"/>
                <a:cs typeface="Helvetica"/>
                <a:sym typeface="Helvetica"/>
              </a:defRPr>
            </a:pPr>
            <a:endParaRPr/>
          </a:p>
        </p:txBody>
      </p:sp>
      <p:sp>
        <p:nvSpPr>
          <p:cNvPr id="48" name="Line"/>
          <p:cNvSpPr/>
          <p:nvPr/>
        </p:nvSpPr>
        <p:spPr>
          <a:xfrm>
            <a:off x="952500" y="3898900"/>
            <a:ext cx="10643093" cy="0"/>
          </a:xfrm>
          <a:prstGeom prst="line">
            <a:avLst/>
          </a:prstGeom>
          <a:ln w="12700">
            <a:solidFill>
              <a:srgbClr val="444444">
                <a:alpha val="30000"/>
              </a:srgbClr>
            </a:solidFill>
            <a:miter lim="400000"/>
          </a:ln>
        </p:spPr>
        <p:txBody>
          <a:bodyPr lIns="50800" tIns="50800" rIns="50800" bIns="50800" anchor="ctr"/>
          <a:lstStyle/>
          <a:p>
            <a:pPr algn="l" defTabSz="457200">
              <a:spcBef>
                <a:spcPts val="0"/>
              </a:spcBef>
              <a:defRPr sz="1200">
                <a:solidFill>
                  <a:srgbClr val="000000"/>
                </a:solidFill>
                <a:latin typeface="Helvetica"/>
                <a:ea typeface="Helvetica"/>
                <a:cs typeface="Helvetica"/>
                <a:sym typeface="Helvetica"/>
              </a:defRPr>
            </a:pPr>
            <a:endParaRPr/>
          </a:p>
        </p:txBody>
      </p:sp>
      <p:sp>
        <p:nvSpPr>
          <p:cNvPr id="49" name="Lorem Ipsum Dolor"/>
          <p:cNvSpPr txBox="1">
            <a:spLocks noGrp="1"/>
          </p:cNvSpPr>
          <p:nvPr>
            <p:ph type="body" sz="quarter" idx="13"/>
          </p:nvPr>
        </p:nvSpPr>
        <p:spPr>
          <a:xfrm>
            <a:off x="952500" y="3124200"/>
            <a:ext cx="10642600" cy="635000"/>
          </a:xfrm>
          <a:prstGeom prst="rect">
            <a:avLst/>
          </a:prstGeom>
        </p:spPr>
        <p:txBody>
          <a:bodyPr anchor="b">
            <a:spAutoFit/>
          </a:bodyPr>
          <a:lstStyle>
            <a:lvl1pPr marL="0" indent="0">
              <a:lnSpc>
                <a:spcPct val="110000"/>
              </a:lnSpc>
              <a:spcBef>
                <a:spcPts val="0"/>
              </a:spcBef>
              <a:buClrTx/>
              <a:buSzTx/>
              <a:buFontTx/>
              <a:buNone/>
              <a:defRPr sz="3200" i="1"/>
            </a:lvl1pPr>
          </a:lstStyle>
          <a:p>
            <a:r>
              <a:t>Lorem Ipsum Dolor</a:t>
            </a:r>
          </a:p>
        </p:txBody>
      </p:sp>
      <p:sp>
        <p:nvSpPr>
          <p:cNvPr id="50" name="Image"/>
          <p:cNvSpPr>
            <a:spLocks noGrp="1"/>
          </p:cNvSpPr>
          <p:nvPr>
            <p:ph type="pic" sz="half" idx="14"/>
          </p:nvPr>
        </p:nvSpPr>
        <p:spPr>
          <a:xfrm>
            <a:off x="12636120" y="949325"/>
            <a:ext cx="10541001" cy="11798300"/>
          </a:xfrm>
          <a:prstGeom prst="rect">
            <a:avLst/>
          </a:prstGeom>
          <a:ln w="9525">
            <a:round/>
          </a:ln>
        </p:spPr>
        <p:txBody>
          <a:bodyPr lIns="91439" tIns="45719" rIns="91439" bIns="45719" anchor="t">
            <a:noAutofit/>
          </a:bodyPr>
          <a:lstStyle/>
          <a:p>
            <a:endParaRPr/>
          </a:p>
        </p:txBody>
      </p:sp>
      <p:sp>
        <p:nvSpPr>
          <p:cNvPr id="51" name="Title Text"/>
          <p:cNvSpPr txBox="1">
            <a:spLocks noGrp="1"/>
          </p:cNvSpPr>
          <p:nvPr>
            <p:ph type="title"/>
          </p:nvPr>
        </p:nvSpPr>
        <p:spPr>
          <a:xfrm>
            <a:off x="952500" y="3975100"/>
            <a:ext cx="10642600" cy="2806700"/>
          </a:xfrm>
          <a:prstGeom prst="rect">
            <a:avLst/>
          </a:prstGeom>
        </p:spPr>
        <p:txBody>
          <a:bodyPr/>
          <a:lstStyle>
            <a:lvl1pPr algn="l">
              <a:defRPr sz="7800" b="0">
                <a:latin typeface="Bodoni SvtyTwo ITC TT-Book"/>
                <a:ea typeface="Bodoni SvtyTwo ITC TT-Book"/>
                <a:cs typeface="Bodoni SvtyTwo ITC TT-Book"/>
                <a:sym typeface="Bodoni SvtyTwo ITC TT-Book"/>
              </a:defRPr>
            </a:lvl1pPr>
          </a:lstStyle>
          <a:p>
            <a:r>
              <a:t>Title Text</a:t>
            </a:r>
          </a:p>
        </p:txBody>
      </p:sp>
      <p:sp>
        <p:nvSpPr>
          <p:cNvPr id="52" name="Body Level One…"/>
          <p:cNvSpPr txBox="1">
            <a:spLocks noGrp="1"/>
          </p:cNvSpPr>
          <p:nvPr>
            <p:ph type="body" sz="quarter" idx="1"/>
          </p:nvPr>
        </p:nvSpPr>
        <p:spPr>
          <a:xfrm>
            <a:off x="952500" y="7086600"/>
            <a:ext cx="10642600" cy="5638800"/>
          </a:xfrm>
          <a:prstGeom prst="rect">
            <a:avLst/>
          </a:prstGeom>
        </p:spPr>
        <p:txBody>
          <a:bodyPr anchor="t"/>
          <a:lstStyle>
            <a:lvl1pPr marL="0" indent="0">
              <a:spcBef>
                <a:spcPts val="0"/>
              </a:spcBef>
              <a:buClrTx/>
              <a:buSzTx/>
              <a:buFontTx/>
              <a:buNone/>
              <a:defRPr sz="4200"/>
            </a:lvl1pPr>
            <a:lvl2pPr marL="0" indent="228600">
              <a:spcBef>
                <a:spcPts val="0"/>
              </a:spcBef>
              <a:buClrTx/>
              <a:buSzTx/>
              <a:buFontTx/>
              <a:buNone/>
              <a:defRPr sz="4200"/>
            </a:lvl2pPr>
            <a:lvl3pPr marL="0" indent="457200">
              <a:spcBef>
                <a:spcPts val="0"/>
              </a:spcBef>
              <a:buClrTx/>
              <a:buSzTx/>
              <a:buFontTx/>
              <a:buNone/>
              <a:defRPr sz="4200"/>
            </a:lvl3pPr>
            <a:lvl4pPr marL="0" indent="685800">
              <a:spcBef>
                <a:spcPts val="0"/>
              </a:spcBef>
              <a:buClrTx/>
              <a:buSzTx/>
              <a:buFontTx/>
              <a:buNone/>
              <a:defRPr sz="4200"/>
            </a:lvl4pPr>
            <a:lvl5pPr marL="0" indent="914400">
              <a:spcBef>
                <a:spcPts val="0"/>
              </a:spcBef>
              <a:buClrTx/>
              <a:buSzTx/>
              <a:buFontTx/>
              <a:buNone/>
              <a:defRPr sz="4200"/>
            </a:lvl5pPr>
          </a:lstStyle>
          <a:p>
            <a:r>
              <a:t>Body Level One</a:t>
            </a:r>
          </a:p>
          <a:p>
            <a:pPr lvl="1"/>
            <a:r>
              <a:t>Body Level Two</a:t>
            </a:r>
          </a:p>
          <a:p>
            <a:pPr lvl="2"/>
            <a:r>
              <a:t>Body Level Three</a:t>
            </a:r>
          </a:p>
          <a:p>
            <a:pPr lvl="3"/>
            <a:r>
              <a:t>Body Level Four</a:t>
            </a:r>
          </a:p>
          <a:p>
            <a:pPr lvl="4"/>
            <a:r>
              <a:t>Body Level Five</a:t>
            </a: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60" name="Title Text"/>
          <p:cNvSpPr txBox="1">
            <a:spLocks noGrp="1"/>
          </p:cNvSpPr>
          <p:nvPr>
            <p:ph type="title"/>
          </p:nvPr>
        </p:nvSpPr>
        <p:spPr>
          <a:prstGeom prst="rect">
            <a:avLst/>
          </a:prstGeom>
        </p:spPr>
        <p:txBody>
          <a:bodyPr/>
          <a:lstStyle/>
          <a:p>
            <a:r>
              <a:t>Title Text</a:t>
            </a:r>
          </a:p>
        </p:txBody>
      </p:sp>
      <p:sp>
        <p:nvSpPr>
          <p:cNvPr id="6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68" name="Line"/>
          <p:cNvSpPr/>
          <p:nvPr/>
        </p:nvSpPr>
        <p:spPr>
          <a:xfrm>
            <a:off x="952500" y="3048000"/>
            <a:ext cx="22494922" cy="0"/>
          </a:xfrm>
          <a:prstGeom prst="line">
            <a:avLst/>
          </a:prstGeom>
          <a:ln w="12700">
            <a:solidFill>
              <a:srgbClr val="444444">
                <a:alpha val="30000"/>
              </a:srgbClr>
            </a:solidFill>
            <a:miter lim="400000"/>
          </a:ln>
        </p:spPr>
        <p:txBody>
          <a:bodyPr lIns="50800" tIns="50800" rIns="50800" bIns="50800" anchor="ctr"/>
          <a:lstStyle/>
          <a:p>
            <a:pPr algn="l" defTabSz="457200">
              <a:spcBef>
                <a:spcPts val="0"/>
              </a:spcBef>
              <a:defRPr sz="1200">
                <a:solidFill>
                  <a:srgbClr val="000000"/>
                </a:solidFill>
                <a:latin typeface="Helvetica"/>
                <a:ea typeface="Helvetica"/>
                <a:cs typeface="Helvetica"/>
                <a:sym typeface="Helvetica"/>
              </a:defRPr>
            </a:pPr>
            <a:endParaRPr/>
          </a:p>
        </p:txBody>
      </p:sp>
      <p:sp>
        <p:nvSpPr>
          <p:cNvPr id="69" name="Line"/>
          <p:cNvSpPr/>
          <p:nvPr/>
        </p:nvSpPr>
        <p:spPr>
          <a:xfrm>
            <a:off x="952500" y="889000"/>
            <a:ext cx="22494922" cy="0"/>
          </a:xfrm>
          <a:prstGeom prst="line">
            <a:avLst/>
          </a:prstGeom>
          <a:ln w="12700">
            <a:solidFill>
              <a:srgbClr val="444444">
                <a:alpha val="30000"/>
              </a:srgbClr>
            </a:solidFill>
            <a:miter lim="400000"/>
          </a:ln>
        </p:spPr>
        <p:txBody>
          <a:bodyPr lIns="50800" tIns="50800" rIns="50800" bIns="50800" anchor="ctr"/>
          <a:lstStyle/>
          <a:p>
            <a:pPr algn="l" defTabSz="457200">
              <a:spcBef>
                <a:spcPts val="0"/>
              </a:spcBef>
              <a:defRPr sz="1200">
                <a:solidFill>
                  <a:srgbClr val="000000"/>
                </a:solidFill>
                <a:latin typeface="Helvetica"/>
                <a:ea typeface="Helvetica"/>
                <a:cs typeface="Helvetica"/>
                <a:sym typeface="Helvetica"/>
              </a:defRPr>
            </a:pPr>
            <a:endParaRPr/>
          </a:p>
        </p:txBody>
      </p:sp>
      <p:sp>
        <p:nvSpPr>
          <p:cNvPr id="70" name="Title Text"/>
          <p:cNvSpPr txBox="1">
            <a:spLocks noGrp="1"/>
          </p:cNvSpPr>
          <p:nvPr>
            <p:ph type="title"/>
          </p:nvPr>
        </p:nvSpPr>
        <p:spPr>
          <a:xfrm>
            <a:off x="952500" y="1143000"/>
            <a:ext cx="22479000" cy="1663700"/>
          </a:xfrm>
          <a:prstGeom prst="rect">
            <a:avLst/>
          </a:prstGeom>
        </p:spPr>
        <p:txBody>
          <a:bodyPr/>
          <a:lstStyle/>
          <a:p>
            <a:r>
              <a:t>Title Text</a:t>
            </a:r>
          </a:p>
        </p:txBody>
      </p:sp>
      <p:sp>
        <p:nvSpPr>
          <p:cNvPr id="7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79" name="Line"/>
          <p:cNvSpPr/>
          <p:nvPr/>
        </p:nvSpPr>
        <p:spPr>
          <a:xfrm>
            <a:off x="952500" y="3048000"/>
            <a:ext cx="22494922" cy="0"/>
          </a:xfrm>
          <a:prstGeom prst="line">
            <a:avLst/>
          </a:prstGeom>
          <a:ln w="12700">
            <a:solidFill>
              <a:srgbClr val="444444">
                <a:alpha val="30000"/>
              </a:srgbClr>
            </a:solidFill>
            <a:miter lim="400000"/>
          </a:ln>
        </p:spPr>
        <p:txBody>
          <a:bodyPr lIns="50800" tIns="50800" rIns="50800" bIns="50800" anchor="ctr"/>
          <a:lstStyle/>
          <a:p>
            <a:pPr algn="l" defTabSz="457200">
              <a:spcBef>
                <a:spcPts val="0"/>
              </a:spcBef>
              <a:defRPr sz="1200">
                <a:solidFill>
                  <a:srgbClr val="000000"/>
                </a:solidFill>
                <a:latin typeface="Helvetica"/>
                <a:ea typeface="Helvetica"/>
                <a:cs typeface="Helvetica"/>
                <a:sym typeface="Helvetica"/>
              </a:defRPr>
            </a:pPr>
            <a:endParaRPr/>
          </a:p>
        </p:txBody>
      </p:sp>
      <p:sp>
        <p:nvSpPr>
          <p:cNvPr id="80" name="Line"/>
          <p:cNvSpPr/>
          <p:nvPr/>
        </p:nvSpPr>
        <p:spPr>
          <a:xfrm>
            <a:off x="952500" y="889000"/>
            <a:ext cx="22494922" cy="0"/>
          </a:xfrm>
          <a:prstGeom prst="line">
            <a:avLst/>
          </a:prstGeom>
          <a:ln w="12700">
            <a:solidFill>
              <a:srgbClr val="444444">
                <a:alpha val="30000"/>
              </a:srgbClr>
            </a:solidFill>
            <a:miter lim="400000"/>
          </a:ln>
        </p:spPr>
        <p:txBody>
          <a:bodyPr lIns="50800" tIns="50800" rIns="50800" bIns="50800" anchor="ctr"/>
          <a:lstStyle/>
          <a:p>
            <a:pPr algn="l" defTabSz="457200">
              <a:spcBef>
                <a:spcPts val="0"/>
              </a:spcBef>
              <a:defRPr sz="1200">
                <a:solidFill>
                  <a:srgbClr val="000000"/>
                </a:solidFill>
                <a:latin typeface="Helvetica"/>
                <a:ea typeface="Helvetica"/>
                <a:cs typeface="Helvetica"/>
                <a:sym typeface="Helvetica"/>
              </a:defRPr>
            </a:pPr>
            <a:endParaRPr/>
          </a:p>
        </p:txBody>
      </p:sp>
      <p:sp>
        <p:nvSpPr>
          <p:cNvPr id="81" name="Image"/>
          <p:cNvSpPr>
            <a:spLocks noGrp="1"/>
          </p:cNvSpPr>
          <p:nvPr>
            <p:ph type="pic" sz="half" idx="13"/>
          </p:nvPr>
        </p:nvSpPr>
        <p:spPr>
          <a:xfrm>
            <a:off x="12636500" y="3736398"/>
            <a:ext cx="10795000" cy="8928101"/>
          </a:xfrm>
          <a:prstGeom prst="rect">
            <a:avLst/>
          </a:prstGeom>
          <a:ln w="9525">
            <a:round/>
          </a:ln>
        </p:spPr>
        <p:txBody>
          <a:bodyPr lIns="91439" tIns="45719" rIns="91439" bIns="45719" anchor="t">
            <a:noAutofit/>
          </a:bodyPr>
          <a:lstStyle/>
          <a:p>
            <a:endParaRPr/>
          </a:p>
        </p:txBody>
      </p:sp>
      <p:sp>
        <p:nvSpPr>
          <p:cNvPr id="82" name="Title Text"/>
          <p:cNvSpPr txBox="1">
            <a:spLocks noGrp="1"/>
          </p:cNvSpPr>
          <p:nvPr>
            <p:ph type="title"/>
          </p:nvPr>
        </p:nvSpPr>
        <p:spPr>
          <a:xfrm>
            <a:off x="952500" y="1143000"/>
            <a:ext cx="22479000" cy="1663700"/>
          </a:xfrm>
          <a:prstGeom prst="rect">
            <a:avLst/>
          </a:prstGeom>
        </p:spPr>
        <p:txBody>
          <a:bodyPr/>
          <a:lstStyle/>
          <a:p>
            <a:r>
              <a:t>Title Text</a:t>
            </a:r>
          </a:p>
        </p:txBody>
      </p:sp>
      <p:sp>
        <p:nvSpPr>
          <p:cNvPr id="83" name="Body Level One…"/>
          <p:cNvSpPr txBox="1">
            <a:spLocks noGrp="1"/>
          </p:cNvSpPr>
          <p:nvPr>
            <p:ph type="body" sz="half" idx="1"/>
          </p:nvPr>
        </p:nvSpPr>
        <p:spPr>
          <a:xfrm>
            <a:off x="952500" y="3797300"/>
            <a:ext cx="10909300" cy="8928100"/>
          </a:xfrm>
          <a:prstGeom prst="rect">
            <a:avLst/>
          </a:prstGeom>
        </p:spPr>
        <p:txBody>
          <a:bodyPr/>
          <a:lstStyle>
            <a:lvl1pPr marL="508000" indent="-508000">
              <a:spcBef>
                <a:spcPts val="2500"/>
              </a:spcBef>
              <a:buSzPct val="65000"/>
              <a:defRPr sz="4200"/>
            </a:lvl1pPr>
            <a:lvl2pPr marL="1016000" indent="-508000">
              <a:spcBef>
                <a:spcPts val="2500"/>
              </a:spcBef>
              <a:buSzPct val="65000"/>
              <a:defRPr sz="4200"/>
            </a:lvl2pPr>
            <a:lvl3pPr marL="1524000" indent="-508000">
              <a:spcBef>
                <a:spcPts val="2500"/>
              </a:spcBef>
              <a:buSzPct val="65000"/>
              <a:defRPr sz="4200"/>
            </a:lvl3pPr>
            <a:lvl4pPr marL="2032000" indent="-508000">
              <a:spcBef>
                <a:spcPts val="2500"/>
              </a:spcBef>
              <a:buSzPct val="65000"/>
              <a:defRPr sz="4200"/>
            </a:lvl4pPr>
            <a:lvl5pPr marL="2540000" indent="-508000">
              <a:spcBef>
                <a:spcPts val="2500"/>
              </a:spcBef>
              <a:buSzPct val="65000"/>
              <a:defRPr sz="4200"/>
            </a:lvl5pPr>
          </a:lstStyle>
          <a:p>
            <a:r>
              <a:t>Body Level One</a:t>
            </a:r>
          </a:p>
          <a:p>
            <a:pPr lvl="1"/>
            <a:r>
              <a:t>Body Level Two</a:t>
            </a:r>
          </a:p>
          <a:p>
            <a:pPr lvl="2"/>
            <a:r>
              <a:t>Body Level Three</a:t>
            </a:r>
          </a:p>
          <a:p>
            <a:pPr lvl="3"/>
            <a:r>
              <a:t>Body Level Four</a:t>
            </a:r>
          </a:p>
          <a:p>
            <a:pPr lvl="4"/>
            <a:r>
              <a:t>Body Level Five</a:t>
            </a:r>
          </a:p>
        </p:txBody>
      </p:sp>
      <p:sp>
        <p:nvSpPr>
          <p:cNvPr id="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91" name="Body Level One…"/>
          <p:cNvSpPr txBox="1">
            <a:spLocks noGrp="1"/>
          </p:cNvSpPr>
          <p:nvPr>
            <p:ph type="body" idx="1"/>
          </p:nvPr>
        </p:nvSpPr>
        <p:spPr>
          <a:xfrm>
            <a:off x="952500" y="1778000"/>
            <a:ext cx="22479000" cy="101473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99" name="Image"/>
          <p:cNvSpPr>
            <a:spLocks noGrp="1"/>
          </p:cNvSpPr>
          <p:nvPr>
            <p:ph type="pic" sz="quarter" idx="13"/>
          </p:nvPr>
        </p:nvSpPr>
        <p:spPr>
          <a:xfrm>
            <a:off x="12562697" y="6787810"/>
            <a:ext cx="10725801" cy="5905501"/>
          </a:xfrm>
          <a:prstGeom prst="rect">
            <a:avLst/>
          </a:prstGeom>
          <a:ln w="9525">
            <a:round/>
          </a:ln>
        </p:spPr>
        <p:txBody>
          <a:bodyPr lIns="91439" tIns="45719" rIns="91439" bIns="45719" anchor="t">
            <a:noAutofit/>
          </a:bodyPr>
          <a:lstStyle/>
          <a:p>
            <a:endParaRPr/>
          </a:p>
        </p:txBody>
      </p:sp>
      <p:sp>
        <p:nvSpPr>
          <p:cNvPr id="100" name="Image"/>
          <p:cNvSpPr>
            <a:spLocks noGrp="1"/>
          </p:cNvSpPr>
          <p:nvPr>
            <p:ph type="pic" sz="quarter" idx="14"/>
          </p:nvPr>
        </p:nvSpPr>
        <p:spPr>
          <a:xfrm>
            <a:off x="12568666" y="889000"/>
            <a:ext cx="10731501" cy="4953000"/>
          </a:xfrm>
          <a:prstGeom prst="rect">
            <a:avLst/>
          </a:prstGeom>
          <a:ln w="9525">
            <a:round/>
          </a:ln>
        </p:spPr>
        <p:txBody>
          <a:bodyPr lIns="91439" tIns="45719" rIns="91439" bIns="45719" anchor="t">
            <a:noAutofit/>
          </a:bodyPr>
          <a:lstStyle/>
          <a:p>
            <a:endParaRPr/>
          </a:p>
        </p:txBody>
      </p:sp>
      <p:sp>
        <p:nvSpPr>
          <p:cNvPr id="101" name="Image"/>
          <p:cNvSpPr>
            <a:spLocks noGrp="1"/>
          </p:cNvSpPr>
          <p:nvPr>
            <p:ph type="pic" sz="half" idx="15"/>
          </p:nvPr>
        </p:nvSpPr>
        <p:spPr>
          <a:xfrm>
            <a:off x="873135" y="889000"/>
            <a:ext cx="10795001" cy="11811000"/>
          </a:xfrm>
          <a:prstGeom prst="rect">
            <a:avLst/>
          </a:prstGeom>
          <a:ln w="9525">
            <a:round/>
          </a:ln>
        </p:spPr>
        <p:txBody>
          <a:bodyPr lIns="91439" tIns="45719" rIns="91439" bIns="45719" anchor="t">
            <a:noAutofit/>
          </a:bodyPr>
          <a:lstStyle/>
          <a:p>
            <a:endParaRPr/>
          </a:p>
        </p:txBody>
      </p:sp>
      <p:sp>
        <p:nvSpPr>
          <p:cNvPr id="10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9"/>
          <a:srcRect/>
          <a:stretch>
            <a:fillRect/>
          </a:stretch>
        </a:blip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952500" y="311997"/>
            <a:ext cx="22479000" cy="16637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952500" y="3695700"/>
            <a:ext cx="22479000" cy="85725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976099" y="13017500"/>
            <a:ext cx="419101" cy="508000"/>
          </a:xfrm>
          <a:prstGeom prst="rect">
            <a:avLst/>
          </a:prstGeom>
          <a:ln w="12700">
            <a:miter lim="400000"/>
          </a:ln>
        </p:spPr>
        <p:txBody>
          <a:bodyPr wrap="none" lIns="50800" tIns="50800" rIns="50800" bIns="50800">
            <a:spAutoFit/>
          </a:bodyPr>
          <a:lstStyle>
            <a:lvl1pPr>
              <a:spcBef>
                <a:spcPts val="0"/>
              </a:spcBef>
              <a:defRPr sz="2400">
                <a:solidFill>
                  <a:srgbClr val="4C4946"/>
                </a:solidFill>
                <a:latin typeface="Palatino"/>
                <a:ea typeface="Palatino"/>
                <a:cs typeface="Palatino"/>
                <a:sym typeface="Palatino"/>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ransition spd="med"/>
  <p:txStyles>
    <p:titleStyle>
      <a:lvl1pPr marL="0" marR="0" indent="0" algn="ctr" defTabSz="825500" rtl="0" latinLnBrk="0">
        <a:lnSpc>
          <a:spcPct val="90000"/>
        </a:lnSpc>
        <a:spcBef>
          <a:spcPts val="2300"/>
        </a:spcBef>
        <a:spcAft>
          <a:spcPts val="0"/>
        </a:spcAft>
        <a:buClrTx/>
        <a:buSzTx/>
        <a:buFontTx/>
        <a:buNone/>
        <a:tabLst/>
        <a:defRPr sz="9800" b="1" i="0" u="none" strike="noStrike" cap="none" spc="0" baseline="0">
          <a:ln>
            <a:noFill/>
          </a:ln>
          <a:solidFill>
            <a:srgbClr val="D93E2B"/>
          </a:solidFill>
          <a:uFillTx/>
          <a:latin typeface="+mn-lt"/>
          <a:ea typeface="+mn-ea"/>
          <a:cs typeface="+mn-cs"/>
          <a:sym typeface="Myriad Pro"/>
        </a:defRPr>
      </a:lvl1pPr>
      <a:lvl2pPr marL="0" marR="0" indent="228600" algn="ctr" defTabSz="825500" rtl="0" latinLnBrk="0">
        <a:lnSpc>
          <a:spcPct val="90000"/>
        </a:lnSpc>
        <a:spcBef>
          <a:spcPts val="2300"/>
        </a:spcBef>
        <a:spcAft>
          <a:spcPts val="0"/>
        </a:spcAft>
        <a:buClrTx/>
        <a:buSzTx/>
        <a:buFontTx/>
        <a:buNone/>
        <a:tabLst/>
        <a:defRPr sz="9800" b="1" i="0" u="none" strike="noStrike" cap="none" spc="0" baseline="0">
          <a:ln>
            <a:noFill/>
          </a:ln>
          <a:solidFill>
            <a:srgbClr val="D93E2B"/>
          </a:solidFill>
          <a:uFillTx/>
          <a:latin typeface="+mn-lt"/>
          <a:ea typeface="+mn-ea"/>
          <a:cs typeface="+mn-cs"/>
          <a:sym typeface="Myriad Pro"/>
        </a:defRPr>
      </a:lvl2pPr>
      <a:lvl3pPr marL="0" marR="0" indent="457200" algn="ctr" defTabSz="825500" rtl="0" latinLnBrk="0">
        <a:lnSpc>
          <a:spcPct val="90000"/>
        </a:lnSpc>
        <a:spcBef>
          <a:spcPts val="2300"/>
        </a:spcBef>
        <a:spcAft>
          <a:spcPts val="0"/>
        </a:spcAft>
        <a:buClrTx/>
        <a:buSzTx/>
        <a:buFontTx/>
        <a:buNone/>
        <a:tabLst/>
        <a:defRPr sz="9800" b="1" i="0" u="none" strike="noStrike" cap="none" spc="0" baseline="0">
          <a:ln>
            <a:noFill/>
          </a:ln>
          <a:solidFill>
            <a:srgbClr val="D93E2B"/>
          </a:solidFill>
          <a:uFillTx/>
          <a:latin typeface="+mn-lt"/>
          <a:ea typeface="+mn-ea"/>
          <a:cs typeface="+mn-cs"/>
          <a:sym typeface="Myriad Pro"/>
        </a:defRPr>
      </a:lvl3pPr>
      <a:lvl4pPr marL="0" marR="0" indent="685800" algn="ctr" defTabSz="825500" rtl="0" latinLnBrk="0">
        <a:lnSpc>
          <a:spcPct val="90000"/>
        </a:lnSpc>
        <a:spcBef>
          <a:spcPts val="2300"/>
        </a:spcBef>
        <a:spcAft>
          <a:spcPts val="0"/>
        </a:spcAft>
        <a:buClrTx/>
        <a:buSzTx/>
        <a:buFontTx/>
        <a:buNone/>
        <a:tabLst/>
        <a:defRPr sz="9800" b="1" i="0" u="none" strike="noStrike" cap="none" spc="0" baseline="0">
          <a:ln>
            <a:noFill/>
          </a:ln>
          <a:solidFill>
            <a:srgbClr val="D93E2B"/>
          </a:solidFill>
          <a:uFillTx/>
          <a:latin typeface="+mn-lt"/>
          <a:ea typeface="+mn-ea"/>
          <a:cs typeface="+mn-cs"/>
          <a:sym typeface="Myriad Pro"/>
        </a:defRPr>
      </a:lvl4pPr>
      <a:lvl5pPr marL="0" marR="0" indent="914400" algn="ctr" defTabSz="825500" rtl="0" latinLnBrk="0">
        <a:lnSpc>
          <a:spcPct val="90000"/>
        </a:lnSpc>
        <a:spcBef>
          <a:spcPts val="2300"/>
        </a:spcBef>
        <a:spcAft>
          <a:spcPts val="0"/>
        </a:spcAft>
        <a:buClrTx/>
        <a:buSzTx/>
        <a:buFontTx/>
        <a:buNone/>
        <a:tabLst/>
        <a:defRPr sz="9800" b="1" i="0" u="none" strike="noStrike" cap="none" spc="0" baseline="0">
          <a:ln>
            <a:noFill/>
          </a:ln>
          <a:solidFill>
            <a:srgbClr val="D93E2B"/>
          </a:solidFill>
          <a:uFillTx/>
          <a:latin typeface="+mn-lt"/>
          <a:ea typeface="+mn-ea"/>
          <a:cs typeface="+mn-cs"/>
          <a:sym typeface="Myriad Pro"/>
        </a:defRPr>
      </a:lvl5pPr>
      <a:lvl6pPr marL="0" marR="0" indent="1143000" algn="ctr" defTabSz="825500" rtl="0" latinLnBrk="0">
        <a:lnSpc>
          <a:spcPct val="90000"/>
        </a:lnSpc>
        <a:spcBef>
          <a:spcPts val="2300"/>
        </a:spcBef>
        <a:spcAft>
          <a:spcPts val="0"/>
        </a:spcAft>
        <a:buClrTx/>
        <a:buSzTx/>
        <a:buFontTx/>
        <a:buNone/>
        <a:tabLst/>
        <a:defRPr sz="9800" b="1" i="0" u="none" strike="noStrike" cap="none" spc="0" baseline="0">
          <a:ln>
            <a:noFill/>
          </a:ln>
          <a:solidFill>
            <a:srgbClr val="D93E2B"/>
          </a:solidFill>
          <a:uFillTx/>
          <a:latin typeface="+mn-lt"/>
          <a:ea typeface="+mn-ea"/>
          <a:cs typeface="+mn-cs"/>
          <a:sym typeface="Myriad Pro"/>
        </a:defRPr>
      </a:lvl6pPr>
      <a:lvl7pPr marL="0" marR="0" indent="1371600" algn="ctr" defTabSz="825500" rtl="0" latinLnBrk="0">
        <a:lnSpc>
          <a:spcPct val="90000"/>
        </a:lnSpc>
        <a:spcBef>
          <a:spcPts val="2300"/>
        </a:spcBef>
        <a:spcAft>
          <a:spcPts val="0"/>
        </a:spcAft>
        <a:buClrTx/>
        <a:buSzTx/>
        <a:buFontTx/>
        <a:buNone/>
        <a:tabLst/>
        <a:defRPr sz="9800" b="1" i="0" u="none" strike="noStrike" cap="none" spc="0" baseline="0">
          <a:ln>
            <a:noFill/>
          </a:ln>
          <a:solidFill>
            <a:srgbClr val="D93E2B"/>
          </a:solidFill>
          <a:uFillTx/>
          <a:latin typeface="+mn-lt"/>
          <a:ea typeface="+mn-ea"/>
          <a:cs typeface="+mn-cs"/>
          <a:sym typeface="Myriad Pro"/>
        </a:defRPr>
      </a:lvl7pPr>
      <a:lvl8pPr marL="0" marR="0" indent="1600200" algn="ctr" defTabSz="825500" rtl="0" latinLnBrk="0">
        <a:lnSpc>
          <a:spcPct val="90000"/>
        </a:lnSpc>
        <a:spcBef>
          <a:spcPts val="2300"/>
        </a:spcBef>
        <a:spcAft>
          <a:spcPts val="0"/>
        </a:spcAft>
        <a:buClrTx/>
        <a:buSzTx/>
        <a:buFontTx/>
        <a:buNone/>
        <a:tabLst/>
        <a:defRPr sz="9800" b="1" i="0" u="none" strike="noStrike" cap="none" spc="0" baseline="0">
          <a:ln>
            <a:noFill/>
          </a:ln>
          <a:solidFill>
            <a:srgbClr val="D93E2B"/>
          </a:solidFill>
          <a:uFillTx/>
          <a:latin typeface="+mn-lt"/>
          <a:ea typeface="+mn-ea"/>
          <a:cs typeface="+mn-cs"/>
          <a:sym typeface="Myriad Pro"/>
        </a:defRPr>
      </a:lvl8pPr>
      <a:lvl9pPr marL="0" marR="0" indent="1828800" algn="ctr" defTabSz="825500" rtl="0" latinLnBrk="0">
        <a:lnSpc>
          <a:spcPct val="90000"/>
        </a:lnSpc>
        <a:spcBef>
          <a:spcPts val="2300"/>
        </a:spcBef>
        <a:spcAft>
          <a:spcPts val="0"/>
        </a:spcAft>
        <a:buClrTx/>
        <a:buSzTx/>
        <a:buFontTx/>
        <a:buNone/>
        <a:tabLst/>
        <a:defRPr sz="9800" b="1" i="0" u="none" strike="noStrike" cap="none" spc="0" baseline="0">
          <a:ln>
            <a:noFill/>
          </a:ln>
          <a:solidFill>
            <a:srgbClr val="D93E2B"/>
          </a:solidFill>
          <a:uFillTx/>
          <a:latin typeface="+mn-lt"/>
          <a:ea typeface="+mn-ea"/>
          <a:cs typeface="+mn-cs"/>
          <a:sym typeface="Myriad Pro"/>
        </a:defRPr>
      </a:lvl9pPr>
    </p:titleStyle>
    <p:bodyStyle>
      <a:lvl1pPr marL="609600" marR="0" indent="-609600" algn="l" defTabSz="825500" rtl="0" latinLnBrk="0">
        <a:lnSpc>
          <a:spcPct val="100000"/>
        </a:lnSpc>
        <a:spcBef>
          <a:spcPts val="3400"/>
        </a:spcBef>
        <a:spcAft>
          <a:spcPts val="0"/>
        </a:spcAft>
        <a:buClr>
          <a:srgbClr val="929292"/>
        </a:buClr>
        <a:buSzPct val="60000"/>
        <a:buFont typeface="Zapf Dingbats"/>
        <a:buChar char="❖"/>
        <a:tabLst/>
        <a:defRPr sz="5000" b="0" i="0" u="none" strike="noStrike" cap="none" spc="0" baseline="0">
          <a:ln>
            <a:noFill/>
          </a:ln>
          <a:solidFill>
            <a:srgbClr val="414141"/>
          </a:solidFill>
          <a:uFillTx/>
          <a:latin typeface="+mn-lt"/>
          <a:ea typeface="+mn-ea"/>
          <a:cs typeface="+mn-cs"/>
          <a:sym typeface="Myriad Pro"/>
        </a:defRPr>
      </a:lvl1pPr>
      <a:lvl2pPr marL="1219200" marR="0" indent="-609600" algn="l" defTabSz="825500" rtl="0" latinLnBrk="0">
        <a:lnSpc>
          <a:spcPct val="100000"/>
        </a:lnSpc>
        <a:spcBef>
          <a:spcPts val="3400"/>
        </a:spcBef>
        <a:spcAft>
          <a:spcPts val="0"/>
        </a:spcAft>
        <a:buClr>
          <a:srgbClr val="929292"/>
        </a:buClr>
        <a:buSzPct val="60000"/>
        <a:buFont typeface="Zapf Dingbats"/>
        <a:buChar char="❖"/>
        <a:tabLst/>
        <a:defRPr sz="5000" b="0" i="0" u="none" strike="noStrike" cap="none" spc="0" baseline="0">
          <a:ln>
            <a:noFill/>
          </a:ln>
          <a:solidFill>
            <a:srgbClr val="414141"/>
          </a:solidFill>
          <a:uFillTx/>
          <a:latin typeface="+mn-lt"/>
          <a:ea typeface="+mn-ea"/>
          <a:cs typeface="+mn-cs"/>
          <a:sym typeface="Myriad Pro"/>
        </a:defRPr>
      </a:lvl2pPr>
      <a:lvl3pPr marL="1828800" marR="0" indent="-609600" algn="l" defTabSz="825500" rtl="0" latinLnBrk="0">
        <a:lnSpc>
          <a:spcPct val="100000"/>
        </a:lnSpc>
        <a:spcBef>
          <a:spcPts val="3400"/>
        </a:spcBef>
        <a:spcAft>
          <a:spcPts val="0"/>
        </a:spcAft>
        <a:buClr>
          <a:srgbClr val="929292"/>
        </a:buClr>
        <a:buSzPct val="60000"/>
        <a:buFont typeface="Zapf Dingbats"/>
        <a:buChar char="❖"/>
        <a:tabLst/>
        <a:defRPr sz="5000" b="0" i="0" u="none" strike="noStrike" cap="none" spc="0" baseline="0">
          <a:ln>
            <a:noFill/>
          </a:ln>
          <a:solidFill>
            <a:srgbClr val="414141"/>
          </a:solidFill>
          <a:uFillTx/>
          <a:latin typeface="+mn-lt"/>
          <a:ea typeface="+mn-ea"/>
          <a:cs typeface="+mn-cs"/>
          <a:sym typeface="Myriad Pro"/>
        </a:defRPr>
      </a:lvl3pPr>
      <a:lvl4pPr marL="2438400" marR="0" indent="-609600" algn="l" defTabSz="825500" rtl="0" latinLnBrk="0">
        <a:lnSpc>
          <a:spcPct val="100000"/>
        </a:lnSpc>
        <a:spcBef>
          <a:spcPts val="3400"/>
        </a:spcBef>
        <a:spcAft>
          <a:spcPts val="0"/>
        </a:spcAft>
        <a:buClr>
          <a:srgbClr val="929292"/>
        </a:buClr>
        <a:buSzPct val="60000"/>
        <a:buFont typeface="Zapf Dingbats"/>
        <a:buChar char="❖"/>
        <a:tabLst/>
        <a:defRPr sz="5000" b="0" i="0" u="none" strike="noStrike" cap="none" spc="0" baseline="0">
          <a:ln>
            <a:noFill/>
          </a:ln>
          <a:solidFill>
            <a:srgbClr val="414141"/>
          </a:solidFill>
          <a:uFillTx/>
          <a:latin typeface="+mn-lt"/>
          <a:ea typeface="+mn-ea"/>
          <a:cs typeface="+mn-cs"/>
          <a:sym typeface="Myriad Pro"/>
        </a:defRPr>
      </a:lvl4pPr>
      <a:lvl5pPr marL="3048000" marR="0" indent="-609600" algn="l" defTabSz="825500" rtl="0" latinLnBrk="0">
        <a:lnSpc>
          <a:spcPct val="100000"/>
        </a:lnSpc>
        <a:spcBef>
          <a:spcPts val="3400"/>
        </a:spcBef>
        <a:spcAft>
          <a:spcPts val="0"/>
        </a:spcAft>
        <a:buClr>
          <a:srgbClr val="929292"/>
        </a:buClr>
        <a:buSzPct val="60000"/>
        <a:buFont typeface="Zapf Dingbats"/>
        <a:buChar char="❖"/>
        <a:tabLst/>
        <a:defRPr sz="5000" b="0" i="0" u="none" strike="noStrike" cap="none" spc="0" baseline="0">
          <a:ln>
            <a:noFill/>
          </a:ln>
          <a:solidFill>
            <a:srgbClr val="414141"/>
          </a:solidFill>
          <a:uFillTx/>
          <a:latin typeface="+mn-lt"/>
          <a:ea typeface="+mn-ea"/>
          <a:cs typeface="+mn-cs"/>
          <a:sym typeface="Myriad Pro"/>
        </a:defRPr>
      </a:lvl5pPr>
      <a:lvl6pPr marL="3657600" marR="0" indent="-609600" algn="l" defTabSz="825500" rtl="0" latinLnBrk="0">
        <a:lnSpc>
          <a:spcPct val="100000"/>
        </a:lnSpc>
        <a:spcBef>
          <a:spcPts val="3400"/>
        </a:spcBef>
        <a:spcAft>
          <a:spcPts val="0"/>
        </a:spcAft>
        <a:buClr>
          <a:srgbClr val="929292"/>
        </a:buClr>
        <a:buSzPct val="60000"/>
        <a:buFont typeface="Zapf Dingbats"/>
        <a:buChar char="❖"/>
        <a:tabLst/>
        <a:defRPr sz="5000" b="0" i="0" u="none" strike="noStrike" cap="none" spc="0" baseline="0">
          <a:ln>
            <a:noFill/>
          </a:ln>
          <a:solidFill>
            <a:srgbClr val="414141"/>
          </a:solidFill>
          <a:uFillTx/>
          <a:latin typeface="+mn-lt"/>
          <a:ea typeface="+mn-ea"/>
          <a:cs typeface="+mn-cs"/>
          <a:sym typeface="Myriad Pro"/>
        </a:defRPr>
      </a:lvl6pPr>
      <a:lvl7pPr marL="4267200" marR="0" indent="-609600" algn="l" defTabSz="825500" rtl="0" latinLnBrk="0">
        <a:lnSpc>
          <a:spcPct val="100000"/>
        </a:lnSpc>
        <a:spcBef>
          <a:spcPts val="3400"/>
        </a:spcBef>
        <a:spcAft>
          <a:spcPts val="0"/>
        </a:spcAft>
        <a:buClr>
          <a:srgbClr val="929292"/>
        </a:buClr>
        <a:buSzPct val="60000"/>
        <a:buFont typeface="Zapf Dingbats"/>
        <a:buChar char="❖"/>
        <a:tabLst/>
        <a:defRPr sz="5000" b="0" i="0" u="none" strike="noStrike" cap="none" spc="0" baseline="0">
          <a:ln>
            <a:noFill/>
          </a:ln>
          <a:solidFill>
            <a:srgbClr val="414141"/>
          </a:solidFill>
          <a:uFillTx/>
          <a:latin typeface="+mn-lt"/>
          <a:ea typeface="+mn-ea"/>
          <a:cs typeface="+mn-cs"/>
          <a:sym typeface="Myriad Pro"/>
        </a:defRPr>
      </a:lvl7pPr>
      <a:lvl8pPr marL="4876800" marR="0" indent="-609600" algn="l" defTabSz="825500" rtl="0" latinLnBrk="0">
        <a:lnSpc>
          <a:spcPct val="100000"/>
        </a:lnSpc>
        <a:spcBef>
          <a:spcPts val="3400"/>
        </a:spcBef>
        <a:spcAft>
          <a:spcPts val="0"/>
        </a:spcAft>
        <a:buClr>
          <a:srgbClr val="929292"/>
        </a:buClr>
        <a:buSzPct val="60000"/>
        <a:buFont typeface="Zapf Dingbats"/>
        <a:buChar char="❖"/>
        <a:tabLst/>
        <a:defRPr sz="5000" b="0" i="0" u="none" strike="noStrike" cap="none" spc="0" baseline="0">
          <a:ln>
            <a:noFill/>
          </a:ln>
          <a:solidFill>
            <a:srgbClr val="414141"/>
          </a:solidFill>
          <a:uFillTx/>
          <a:latin typeface="+mn-lt"/>
          <a:ea typeface="+mn-ea"/>
          <a:cs typeface="+mn-cs"/>
          <a:sym typeface="Myriad Pro"/>
        </a:defRPr>
      </a:lvl8pPr>
      <a:lvl9pPr marL="5486400" marR="0" indent="-609600" algn="l" defTabSz="825500" rtl="0" latinLnBrk="0">
        <a:lnSpc>
          <a:spcPct val="100000"/>
        </a:lnSpc>
        <a:spcBef>
          <a:spcPts val="3400"/>
        </a:spcBef>
        <a:spcAft>
          <a:spcPts val="0"/>
        </a:spcAft>
        <a:buClr>
          <a:srgbClr val="929292"/>
        </a:buClr>
        <a:buSzPct val="60000"/>
        <a:buFont typeface="Zapf Dingbats"/>
        <a:buChar char="❖"/>
        <a:tabLst/>
        <a:defRPr sz="5000" b="0" i="0" u="none" strike="noStrike" cap="none" spc="0" baseline="0">
          <a:ln>
            <a:noFill/>
          </a:ln>
          <a:solidFill>
            <a:srgbClr val="414141"/>
          </a:solidFill>
          <a:uFillTx/>
          <a:latin typeface="+mn-lt"/>
          <a:ea typeface="+mn-ea"/>
          <a:cs typeface="+mn-cs"/>
          <a:sym typeface="Myriad Pro"/>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Palatino"/>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Palatino"/>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Palatino"/>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Palatino"/>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Palatino"/>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Palatino"/>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Palatino"/>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Palatino"/>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Palatino"/>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fernando.perez@berkeley.edu" TargetMode="External"/><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tif"/><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xml"/><Relationship Id="rId4" Type="http://schemas.openxmlformats.org/officeDocument/2006/relationships/image" Target="../media/image38.tif"/></Relationships>
</file>

<file path=ppt/slides/_rels/slide11.xml.rels><?xml version="1.0" encoding="UTF-8" standalone="yes"?>
<Relationships xmlns="http://schemas.openxmlformats.org/package/2006/relationships"><Relationship Id="rId3" Type="http://schemas.openxmlformats.org/officeDocument/2006/relationships/image" Target="../media/image40.tif"/><Relationship Id="rId2" Type="http://schemas.openxmlformats.org/officeDocument/2006/relationships/image" Target="../media/image39.tif"/><Relationship Id="rId1" Type="http://schemas.openxmlformats.org/officeDocument/2006/relationships/slideLayout" Target="../slideLayouts/slideLayout5.xml"/><Relationship Id="rId6" Type="http://schemas.openxmlformats.org/officeDocument/2006/relationships/image" Target="../media/image43.tif"/><Relationship Id="rId5" Type="http://schemas.openxmlformats.org/officeDocument/2006/relationships/image" Target="../media/image42.tif"/><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26.tif"/><Relationship Id="rId2" Type="http://schemas.openxmlformats.org/officeDocument/2006/relationships/image" Target="../media/image44.png"/><Relationship Id="rId1" Type="http://schemas.openxmlformats.org/officeDocument/2006/relationships/slideLayout" Target="../slideLayouts/slideLayout5.xml"/><Relationship Id="rId5" Type="http://schemas.openxmlformats.org/officeDocument/2006/relationships/image" Target="../media/image46.png"/><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5.xml"/><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xml"/><Relationship Id="rId5" Type="http://schemas.openxmlformats.org/officeDocument/2006/relationships/image" Target="../media/image53.png"/><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2.xml"/><Relationship Id="rId5" Type="http://schemas.openxmlformats.org/officeDocument/2006/relationships/image" Target="../media/image57.png"/><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43.tif"/><Relationship Id="rId2" Type="http://schemas.openxmlformats.org/officeDocument/2006/relationships/image" Target="../media/image58.png"/><Relationship Id="rId1" Type="http://schemas.openxmlformats.org/officeDocument/2006/relationships/slideLayout" Target="../slideLayouts/slideLayout12.xml"/><Relationship Id="rId6" Type="http://schemas.openxmlformats.org/officeDocument/2006/relationships/image" Target="../media/image62.png"/><Relationship Id="rId5" Type="http://schemas.openxmlformats.org/officeDocument/2006/relationships/image" Target="../media/image61.tif"/><Relationship Id="rId4" Type="http://schemas.openxmlformats.org/officeDocument/2006/relationships/image" Target="../media/image60.png"/></Relationships>
</file>

<file path=ppt/slides/_rels/slide1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2.xml"/><Relationship Id="rId5" Type="http://schemas.openxmlformats.org/officeDocument/2006/relationships/image" Target="../media/image66.png"/><Relationship Id="rId4" Type="http://schemas.openxmlformats.org/officeDocument/2006/relationships/image" Target="../media/image65.png"/></Relationships>
</file>

<file path=ppt/slides/_rels/slide1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5.xml"/><Relationship Id="rId5" Type="http://schemas.openxmlformats.org/officeDocument/2006/relationships/image" Target="../media/image70.png"/><Relationship Id="rId4" Type="http://schemas.openxmlformats.org/officeDocument/2006/relationships/image" Target="../media/image69.png"/></Relationships>
</file>

<file path=ppt/slides/_rels/slide21.xml.rels><?xml version="1.0" encoding="UTF-8" standalone="yes"?>
<Relationships xmlns="http://schemas.openxmlformats.org/package/2006/relationships"><Relationship Id="rId8" Type="http://schemas.openxmlformats.org/officeDocument/2006/relationships/image" Target="../media/image76.tif"/><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hyperlink" Target="http://mybinder.org" TargetMode="External"/><Relationship Id="rId1" Type="http://schemas.openxmlformats.org/officeDocument/2006/relationships/slideLayout" Target="../slideLayouts/slideLayout5.xml"/><Relationship Id="rId6" Type="http://schemas.openxmlformats.org/officeDocument/2006/relationships/image" Target="../media/image74.png"/><Relationship Id="rId5" Type="http://schemas.openxmlformats.org/officeDocument/2006/relationships/image" Target="../media/image73.png"/><Relationship Id="rId10" Type="http://schemas.openxmlformats.org/officeDocument/2006/relationships/image" Target="../media/image78.tif"/><Relationship Id="rId4" Type="http://schemas.openxmlformats.org/officeDocument/2006/relationships/image" Target="../media/image72.png"/><Relationship Id="rId9" Type="http://schemas.openxmlformats.org/officeDocument/2006/relationships/image" Target="../media/image77.tif"/></Relationships>
</file>

<file path=ppt/slides/_rels/slide22.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image" Target="../media/image79.tif"/><Relationship Id="rId1" Type="http://schemas.openxmlformats.org/officeDocument/2006/relationships/slideLayout" Target="../slideLayouts/slideLayout6.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2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5.xml"/><Relationship Id="rId5" Type="http://schemas.openxmlformats.org/officeDocument/2006/relationships/image" Target="../media/image91.png"/><Relationship Id="rId4" Type="http://schemas.openxmlformats.org/officeDocument/2006/relationships/image" Target="../media/image90.png"/></Relationships>
</file>

<file path=ppt/slides/_rels/slide2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5.xml"/><Relationship Id="rId4" Type="http://schemas.openxmlformats.org/officeDocument/2006/relationships/image" Target="../media/image9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image" Target="../media/image97.png"/><Relationship Id="rId1" Type="http://schemas.openxmlformats.org/officeDocument/2006/relationships/slideLayout" Target="../slideLayouts/slideLayout12.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29.xml.rels><?xml version="1.0" encoding="UTF-8" standalone="yes"?>
<Relationships xmlns="http://schemas.openxmlformats.org/package/2006/relationships"><Relationship Id="rId3" Type="http://schemas.openxmlformats.org/officeDocument/2006/relationships/hyperlink" Target="http://ds100.org" TargetMode="External"/><Relationship Id="rId7" Type="http://schemas.openxmlformats.org/officeDocument/2006/relationships/image" Target="../media/image106.png"/><Relationship Id="rId2" Type="http://schemas.openxmlformats.org/officeDocument/2006/relationships/hyperlink" Target="http://data8.org" TargetMode="External"/><Relationship Id="rId1" Type="http://schemas.openxmlformats.org/officeDocument/2006/relationships/slideLayout" Target="../slideLayouts/slideLayout5.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3.xml.rels><?xml version="1.0" encoding="UTF-8" standalone="yes"?>
<Relationships xmlns="http://schemas.openxmlformats.org/package/2006/relationships"><Relationship Id="rId3" Type="http://schemas.openxmlformats.org/officeDocument/2006/relationships/image" Target="../media/image8.tif"/><Relationship Id="rId2" Type="http://schemas.openxmlformats.org/officeDocument/2006/relationships/hyperlink" Target="http://bit.ly/stat159-f17" TargetMode="Externa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jpeg"/><Relationship Id="rId1" Type="http://schemas.openxmlformats.org/officeDocument/2006/relationships/slideLayout" Target="../slideLayouts/slideLayout5.xml"/><Relationship Id="rId5" Type="http://schemas.openxmlformats.org/officeDocument/2006/relationships/image" Target="../media/image110.png"/><Relationship Id="rId4" Type="http://schemas.openxmlformats.org/officeDocument/2006/relationships/image" Target="../media/image109.png"/></Relationships>
</file>

<file path=ppt/slides/_rels/slide3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114.tif"/><Relationship Id="rId2" Type="http://schemas.openxmlformats.org/officeDocument/2006/relationships/image" Target="../media/image113.tif"/><Relationship Id="rId1" Type="http://schemas.openxmlformats.org/officeDocument/2006/relationships/slideLayout" Target="../slideLayouts/slideLayout5.xml"/><Relationship Id="rId6" Type="http://schemas.openxmlformats.org/officeDocument/2006/relationships/image" Target="../media/image116.png"/><Relationship Id="rId5" Type="http://schemas.openxmlformats.org/officeDocument/2006/relationships/image" Target="../media/image78.tif"/><Relationship Id="rId4" Type="http://schemas.openxmlformats.org/officeDocument/2006/relationships/image" Target="../media/image115.png"/></Relationships>
</file>

<file path=ppt/slides/_rels/slide3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5.xml"/><Relationship Id="rId4" Type="http://schemas.openxmlformats.org/officeDocument/2006/relationships/image" Target="../media/image11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3.tif"/><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image" Target="../media/image12.png"/><Relationship Id="rId1" Type="http://schemas.openxmlformats.org/officeDocument/2006/relationships/slideLayout" Target="../slideLayouts/slideLayout5.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tif"/><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tif"/><Relationship Id="rId2" Type="http://schemas.openxmlformats.org/officeDocument/2006/relationships/image" Target="../media/image26.tif"/><Relationship Id="rId1" Type="http://schemas.openxmlformats.org/officeDocument/2006/relationships/slideLayout" Target="../slideLayouts/slideLayout6.xml"/><Relationship Id="rId6" Type="http://schemas.openxmlformats.org/officeDocument/2006/relationships/image" Target="../media/image30.tif"/><Relationship Id="rId11" Type="http://schemas.openxmlformats.org/officeDocument/2006/relationships/image" Target="../media/image35.png"/><Relationship Id="rId5" Type="http://schemas.openxmlformats.org/officeDocument/2006/relationships/image" Target="../media/image29.tif"/><Relationship Id="rId10" Type="http://schemas.openxmlformats.org/officeDocument/2006/relationships/image" Target="../media/image34.png"/><Relationship Id="rId4" Type="http://schemas.openxmlformats.org/officeDocument/2006/relationships/image" Target="../media/image28.tif"/><Relationship Id="rId9"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 name="Berkeley_Lab_Logo_Large.png" descr="Berkeley_Lab_Logo_Large.png"/>
          <p:cNvPicPr>
            <a:picLocks noChangeAspect="1"/>
          </p:cNvPicPr>
          <p:nvPr/>
        </p:nvPicPr>
        <p:blipFill>
          <a:blip r:embed="rId2">
            <a:extLst/>
          </a:blip>
          <a:stretch>
            <a:fillRect/>
          </a:stretch>
        </p:blipFill>
        <p:spPr>
          <a:xfrm>
            <a:off x="21272199" y="11453461"/>
            <a:ext cx="2654856" cy="2043085"/>
          </a:xfrm>
          <a:prstGeom prst="rect">
            <a:avLst/>
          </a:prstGeom>
          <a:ln w="12700">
            <a:miter lim="400000"/>
          </a:ln>
        </p:spPr>
      </p:pic>
      <p:sp>
        <p:nvSpPr>
          <p:cNvPr id="180" name="Fernando Pérez…"/>
          <p:cNvSpPr txBox="1"/>
          <p:nvPr/>
        </p:nvSpPr>
        <p:spPr>
          <a:xfrm>
            <a:off x="8125777" y="9021361"/>
            <a:ext cx="8132446" cy="1702594"/>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defRPr sz="5000"/>
            </a:pPr>
            <a:r>
              <a:t>Fernando Pérez</a:t>
            </a:r>
          </a:p>
          <a:p>
            <a:pPr>
              <a:defRPr sz="5000"/>
            </a:pPr>
            <a:r>
              <a:rPr u="sng">
                <a:solidFill>
                  <a:srgbClr val="0A7ADC"/>
                </a:solidFill>
                <a:hlinkClick r:id="rId3"/>
              </a:rPr>
              <a:t>fernando.perez@berkeley.edu</a:t>
            </a:r>
            <a:r>
              <a:t> </a:t>
            </a:r>
          </a:p>
        </p:txBody>
      </p:sp>
      <p:sp>
        <p:nvSpPr>
          <p:cNvPr id="181" name="lessons learned from a course at UC Berkeley"/>
          <p:cNvSpPr txBox="1">
            <a:spLocks noGrp="1"/>
          </p:cNvSpPr>
          <p:nvPr>
            <p:ph type="subTitle" sz="quarter" idx="1"/>
          </p:nvPr>
        </p:nvSpPr>
        <p:spPr>
          <a:prstGeom prst="rect">
            <a:avLst/>
          </a:prstGeom>
        </p:spPr>
        <p:txBody>
          <a:bodyPr/>
          <a:lstStyle/>
          <a:p>
            <a:r>
              <a:t>lessons learned from a course at UC Berkeley</a:t>
            </a:r>
          </a:p>
        </p:txBody>
      </p:sp>
      <p:sp>
        <p:nvSpPr>
          <p:cNvPr id="182" name="Teaching Reproducible Data Science"/>
          <p:cNvSpPr txBox="1">
            <a:spLocks noGrp="1"/>
          </p:cNvSpPr>
          <p:nvPr>
            <p:ph type="ctrTitle"/>
          </p:nvPr>
        </p:nvSpPr>
        <p:spPr>
          <a:prstGeom prst="rect">
            <a:avLst/>
          </a:prstGeom>
        </p:spPr>
        <p:txBody>
          <a:bodyPr/>
          <a:lstStyle>
            <a:lvl1pPr algn="ctr">
              <a:defRPr b="1"/>
            </a:lvl1pPr>
          </a:lstStyle>
          <a:p>
            <a:r>
              <a:t>Teaching Reproducible Data Science</a:t>
            </a:r>
          </a:p>
        </p:txBody>
      </p:sp>
      <p:pic>
        <p:nvPicPr>
          <p:cNvPr id="183" name="BIDS-logo-acronym.png" descr="BIDS-logo-acronym.png"/>
          <p:cNvPicPr>
            <a:picLocks noChangeAspect="1"/>
          </p:cNvPicPr>
          <p:nvPr/>
        </p:nvPicPr>
        <p:blipFill>
          <a:blip r:embed="rId4">
            <a:extLst/>
          </a:blip>
          <a:stretch>
            <a:fillRect/>
          </a:stretch>
        </p:blipFill>
        <p:spPr>
          <a:xfrm>
            <a:off x="286923" y="11453461"/>
            <a:ext cx="2824878" cy="2043085"/>
          </a:xfrm>
          <a:prstGeom prst="rect">
            <a:avLst/>
          </a:prstGeom>
          <a:ln w="12700">
            <a:miter lim="400000"/>
          </a:ln>
        </p:spPr>
      </p:pic>
      <p:grpSp>
        <p:nvGrpSpPr>
          <p:cNvPr id="186" name="Group"/>
          <p:cNvGrpSpPr/>
          <p:nvPr/>
        </p:nvGrpSpPr>
        <p:grpSpPr>
          <a:xfrm>
            <a:off x="7668142" y="11922142"/>
            <a:ext cx="9047715" cy="1475443"/>
            <a:chOff x="0" y="0"/>
            <a:chExt cx="9047713" cy="1475441"/>
          </a:xfrm>
        </p:grpSpPr>
        <p:pic>
          <p:nvPicPr>
            <p:cNvPr id="184" name="Image" descr="Image"/>
            <p:cNvPicPr>
              <a:picLocks noChangeAspect="1"/>
            </p:cNvPicPr>
            <p:nvPr/>
          </p:nvPicPr>
          <p:blipFill>
            <a:blip r:embed="rId5">
              <a:extLst/>
            </a:blip>
            <a:srcRect l="31545"/>
            <a:stretch>
              <a:fillRect/>
            </a:stretch>
          </p:blipFill>
          <p:spPr>
            <a:xfrm>
              <a:off x="0" y="0"/>
              <a:ext cx="1517770" cy="1475442"/>
            </a:xfrm>
            <a:prstGeom prst="rect">
              <a:avLst/>
            </a:prstGeom>
            <a:ln w="12700" cap="flat">
              <a:noFill/>
              <a:miter lim="400000"/>
            </a:ln>
            <a:effectLst/>
          </p:spPr>
        </p:pic>
        <p:pic>
          <p:nvPicPr>
            <p:cNvPr id="185" name="Image" descr="Image"/>
            <p:cNvPicPr>
              <a:picLocks noChangeAspect="1"/>
            </p:cNvPicPr>
            <p:nvPr/>
          </p:nvPicPr>
          <p:blipFill>
            <a:blip r:embed="rId6">
              <a:extLst/>
            </a:blip>
            <a:stretch>
              <a:fillRect/>
            </a:stretch>
          </p:blipFill>
          <p:spPr>
            <a:xfrm>
              <a:off x="1705705" y="123817"/>
              <a:ext cx="7342009" cy="1227888"/>
            </a:xfrm>
            <a:prstGeom prst="rect">
              <a:avLst/>
            </a:prstGeom>
            <a:ln w="12700" cap="flat">
              <a:noFill/>
              <a:miter lim="400000"/>
            </a:ln>
            <a:effectLst/>
          </p:spPr>
        </p:pic>
      </p:gr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Git and Python workflow everywhere"/>
          <p:cNvSpPr txBox="1">
            <a:spLocks noGrp="1"/>
          </p:cNvSpPr>
          <p:nvPr>
            <p:ph type="title"/>
          </p:nvPr>
        </p:nvSpPr>
        <p:spPr>
          <a:prstGeom prst="rect">
            <a:avLst/>
          </a:prstGeom>
        </p:spPr>
        <p:txBody>
          <a:bodyPr/>
          <a:lstStyle/>
          <a:p>
            <a:r>
              <a:t>Git and Python workflow everywhere</a:t>
            </a:r>
          </a:p>
        </p:txBody>
      </p:sp>
      <p:pic>
        <p:nvPicPr>
          <p:cNvPr id="249" name="Image" descr="Image"/>
          <p:cNvPicPr>
            <a:picLocks noChangeAspect="1"/>
          </p:cNvPicPr>
          <p:nvPr/>
        </p:nvPicPr>
        <p:blipFill>
          <a:blip r:embed="rId2">
            <a:extLst/>
          </a:blip>
          <a:stretch>
            <a:fillRect/>
          </a:stretch>
        </p:blipFill>
        <p:spPr>
          <a:xfrm>
            <a:off x="310911" y="2978150"/>
            <a:ext cx="10883901" cy="7759700"/>
          </a:xfrm>
          <a:prstGeom prst="rect">
            <a:avLst/>
          </a:prstGeom>
          <a:ln w="25400">
            <a:miter lim="400000"/>
          </a:ln>
          <a:effectLst>
            <a:outerShdw blurRad="190500" dist="101600" dir="5400000" rotWithShape="0">
              <a:srgbClr val="000000">
                <a:alpha val="40000"/>
              </a:srgbClr>
            </a:outerShdw>
          </a:effectLst>
        </p:spPr>
      </p:pic>
      <p:pic>
        <p:nvPicPr>
          <p:cNvPr id="250" name="Image" descr="Image"/>
          <p:cNvPicPr>
            <a:picLocks noChangeAspect="1"/>
          </p:cNvPicPr>
          <p:nvPr/>
        </p:nvPicPr>
        <p:blipFill>
          <a:blip r:embed="rId3">
            <a:extLst/>
          </a:blip>
          <a:stretch>
            <a:fillRect/>
          </a:stretch>
        </p:blipFill>
        <p:spPr>
          <a:xfrm>
            <a:off x="13918068" y="2215101"/>
            <a:ext cx="9950995" cy="10793971"/>
          </a:xfrm>
          <a:prstGeom prst="rect">
            <a:avLst/>
          </a:prstGeom>
          <a:ln w="25400">
            <a:miter lim="400000"/>
          </a:ln>
          <a:effectLst>
            <a:outerShdw blurRad="190500" dist="101600" dir="5400000" rotWithShape="0">
              <a:srgbClr val="000000">
                <a:alpha val="40000"/>
              </a:srgbClr>
            </a:outerShdw>
          </a:effectLst>
        </p:spPr>
      </p:pic>
      <p:pic>
        <p:nvPicPr>
          <p:cNvPr id="251" name="Image" descr="Image"/>
          <p:cNvPicPr>
            <a:picLocks noChangeAspect="1"/>
          </p:cNvPicPr>
          <p:nvPr/>
        </p:nvPicPr>
        <p:blipFill>
          <a:blip r:embed="rId4">
            <a:extLst/>
          </a:blip>
          <a:stretch>
            <a:fillRect/>
          </a:stretch>
        </p:blipFill>
        <p:spPr>
          <a:xfrm>
            <a:off x="9747382" y="9416953"/>
            <a:ext cx="3802036" cy="3802036"/>
          </a:xfrm>
          <a:prstGeom prst="rect">
            <a:avLst/>
          </a:prstGeom>
          <a:ln w="25400">
            <a:miter lim="400000"/>
          </a:ln>
          <a:effectLst>
            <a:outerShdw blurRad="190500" dist="101600" dir="5400000" rotWithShape="0">
              <a:srgbClr val="000000">
                <a:alpha val="40000"/>
              </a:srgbClr>
            </a:outerShdw>
          </a:effectLst>
        </p:spPr>
      </p:pic>
      <p:sp>
        <p:nvSpPr>
          <p:cNvPr id="252" name="Oval"/>
          <p:cNvSpPr/>
          <p:nvPr/>
        </p:nvSpPr>
        <p:spPr>
          <a:xfrm>
            <a:off x="14019476" y="6668072"/>
            <a:ext cx="1238436" cy="684669"/>
          </a:xfrm>
          <a:prstGeom prst="ellipse">
            <a:avLst/>
          </a:prstGeom>
          <a:ln w="101600">
            <a:solidFill>
              <a:srgbClr val="F6A250"/>
            </a:solidFill>
            <a:miter lim="400000"/>
          </a:ln>
        </p:spPr>
        <p:txBody>
          <a:bodyPr lIns="50800" tIns="50800" rIns="50800" bIns="50800" anchor="ctr"/>
          <a:lstStyle/>
          <a:p>
            <a:pPr>
              <a:spcBef>
                <a:spcPts val="0"/>
              </a:spcBef>
              <a:defRPr sz="4400">
                <a:solidFill>
                  <a:srgbClr val="FFFFFF"/>
                </a:solidFill>
                <a:effectLst>
                  <a:outerShdw blurRad="25400" dist="33948" dir="2700000" rotWithShape="0">
                    <a:srgbClr val="3B3936"/>
                  </a:outerShdw>
                </a:effectLst>
                <a:latin typeface="Palatino"/>
                <a:ea typeface="Palatino"/>
                <a:cs typeface="Palatino"/>
                <a:sym typeface="Palatino"/>
              </a:defRPr>
            </a:pPr>
            <a:endParaRPr/>
          </a:p>
        </p:txBody>
      </p:sp>
      <p:sp>
        <p:nvSpPr>
          <p:cNvPr id="253" name="Oval"/>
          <p:cNvSpPr/>
          <p:nvPr/>
        </p:nvSpPr>
        <p:spPr>
          <a:xfrm>
            <a:off x="14349817" y="9387673"/>
            <a:ext cx="1238436" cy="684669"/>
          </a:xfrm>
          <a:prstGeom prst="ellipse">
            <a:avLst/>
          </a:prstGeom>
          <a:ln w="101600">
            <a:solidFill>
              <a:srgbClr val="F6A250"/>
            </a:solidFill>
            <a:miter lim="400000"/>
          </a:ln>
        </p:spPr>
        <p:txBody>
          <a:bodyPr lIns="50800" tIns="50800" rIns="50800" bIns="50800" anchor="ctr"/>
          <a:lstStyle/>
          <a:p>
            <a:pPr>
              <a:spcBef>
                <a:spcPts val="0"/>
              </a:spcBef>
              <a:defRPr sz="4400">
                <a:solidFill>
                  <a:srgbClr val="FFFFFF"/>
                </a:solidFill>
                <a:effectLst>
                  <a:outerShdw blurRad="25400" dist="33948" dir="2700000" rotWithShape="0">
                    <a:srgbClr val="3B3936"/>
                  </a:outerShdw>
                </a:effectLst>
                <a:latin typeface="Palatino"/>
                <a:ea typeface="Palatino"/>
                <a:cs typeface="Palatino"/>
                <a:sym typeface="Palatino"/>
              </a:defRPr>
            </a:pPr>
            <a:endParaRP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Computational hygiene: a daily habit"/>
          <p:cNvSpPr txBox="1">
            <a:spLocks noGrp="1"/>
          </p:cNvSpPr>
          <p:nvPr>
            <p:ph type="title"/>
          </p:nvPr>
        </p:nvSpPr>
        <p:spPr>
          <a:prstGeom prst="rect">
            <a:avLst/>
          </a:prstGeom>
        </p:spPr>
        <p:txBody>
          <a:bodyPr/>
          <a:lstStyle/>
          <a:p>
            <a:r>
              <a:t>Computational hygiene: a daily habit</a:t>
            </a:r>
          </a:p>
        </p:txBody>
      </p:sp>
      <p:pic>
        <p:nvPicPr>
          <p:cNvPr id="256" name="Image" descr="Image"/>
          <p:cNvPicPr>
            <a:picLocks noChangeAspect="1"/>
          </p:cNvPicPr>
          <p:nvPr/>
        </p:nvPicPr>
        <p:blipFill>
          <a:blip r:embed="rId2">
            <a:extLst/>
          </a:blip>
          <a:stretch>
            <a:fillRect/>
          </a:stretch>
        </p:blipFill>
        <p:spPr>
          <a:xfrm>
            <a:off x="391943" y="3120104"/>
            <a:ext cx="3980964" cy="3980964"/>
          </a:xfrm>
          <a:prstGeom prst="rect">
            <a:avLst/>
          </a:prstGeom>
          <a:ln w="25400">
            <a:miter lim="400000"/>
          </a:ln>
          <a:effectLst>
            <a:outerShdw blurRad="190500" dist="101600" dir="5400000" rotWithShape="0">
              <a:srgbClr val="000000">
                <a:alpha val="40000"/>
              </a:srgbClr>
            </a:outerShdw>
          </a:effectLst>
        </p:spPr>
      </p:pic>
      <p:pic>
        <p:nvPicPr>
          <p:cNvPr id="257" name="Image" descr="Image"/>
          <p:cNvPicPr>
            <a:picLocks noChangeAspect="1"/>
          </p:cNvPicPr>
          <p:nvPr/>
        </p:nvPicPr>
        <p:blipFill>
          <a:blip r:embed="rId3">
            <a:extLst/>
          </a:blip>
          <a:stretch>
            <a:fillRect/>
          </a:stretch>
        </p:blipFill>
        <p:spPr>
          <a:xfrm>
            <a:off x="1707395" y="8245475"/>
            <a:ext cx="3629871" cy="3629871"/>
          </a:xfrm>
          <a:prstGeom prst="rect">
            <a:avLst/>
          </a:prstGeom>
          <a:ln w="25400">
            <a:miter lim="400000"/>
          </a:ln>
          <a:effectLst>
            <a:outerShdw blurRad="190500" dist="101600" dir="5400000" rotWithShape="0">
              <a:srgbClr val="000000">
                <a:alpha val="40000"/>
              </a:srgbClr>
            </a:outerShdw>
          </a:effectLst>
        </p:spPr>
      </p:pic>
      <p:pic>
        <p:nvPicPr>
          <p:cNvPr id="258" name="Image" descr="Image"/>
          <p:cNvPicPr>
            <a:picLocks noChangeAspect="1"/>
          </p:cNvPicPr>
          <p:nvPr/>
        </p:nvPicPr>
        <p:blipFill>
          <a:blip r:embed="rId4">
            <a:extLst/>
          </a:blip>
          <a:stretch>
            <a:fillRect/>
          </a:stretch>
        </p:blipFill>
        <p:spPr>
          <a:xfrm>
            <a:off x="14674750" y="2022989"/>
            <a:ext cx="9637710" cy="11447608"/>
          </a:xfrm>
          <a:prstGeom prst="rect">
            <a:avLst/>
          </a:prstGeom>
          <a:ln w="25400">
            <a:miter lim="400000"/>
          </a:ln>
          <a:effectLst>
            <a:outerShdw blurRad="190500" dist="101600" dir="5400000" rotWithShape="0">
              <a:srgbClr val="000000">
                <a:alpha val="40000"/>
              </a:srgbClr>
            </a:outerShdw>
          </a:effectLst>
        </p:spPr>
      </p:pic>
      <p:grpSp>
        <p:nvGrpSpPr>
          <p:cNvPr id="261" name="Group"/>
          <p:cNvGrpSpPr/>
          <p:nvPr/>
        </p:nvGrpSpPr>
        <p:grpSpPr>
          <a:xfrm>
            <a:off x="6529531" y="4053695"/>
            <a:ext cx="7190381" cy="7256058"/>
            <a:chOff x="0" y="0"/>
            <a:chExt cx="7190379" cy="7256056"/>
          </a:xfrm>
        </p:grpSpPr>
        <p:pic>
          <p:nvPicPr>
            <p:cNvPr id="259" name="Image" descr="Image"/>
            <p:cNvPicPr>
              <a:picLocks noChangeAspect="1"/>
            </p:cNvPicPr>
            <p:nvPr/>
          </p:nvPicPr>
          <p:blipFill>
            <a:blip r:embed="rId5">
              <a:extLst/>
            </a:blip>
            <a:srcRect t="27746" b="27746"/>
            <a:stretch>
              <a:fillRect/>
            </a:stretch>
          </p:blipFill>
          <p:spPr>
            <a:xfrm>
              <a:off x="0" y="0"/>
              <a:ext cx="7190380" cy="3200225"/>
            </a:xfrm>
            <a:prstGeom prst="rect">
              <a:avLst/>
            </a:prstGeom>
            <a:ln w="25400" cap="flat">
              <a:noFill/>
              <a:miter lim="400000"/>
            </a:ln>
            <a:effectLst>
              <a:outerShdw blurRad="190500" dist="101600" dir="5400000" rotWithShape="0">
                <a:srgbClr val="000000">
                  <a:alpha val="40000"/>
                </a:srgbClr>
              </a:outerShdw>
            </a:effectLst>
          </p:spPr>
        </p:pic>
        <p:pic>
          <p:nvPicPr>
            <p:cNvPr id="260" name="Image" descr="Image"/>
            <p:cNvPicPr>
              <a:picLocks noChangeAspect="1"/>
            </p:cNvPicPr>
            <p:nvPr/>
          </p:nvPicPr>
          <p:blipFill>
            <a:blip r:embed="rId6">
              <a:extLst/>
            </a:blip>
            <a:stretch>
              <a:fillRect/>
            </a:stretch>
          </p:blipFill>
          <p:spPr>
            <a:xfrm>
              <a:off x="1780157" y="4238726"/>
              <a:ext cx="3629871" cy="3017331"/>
            </a:xfrm>
            <a:prstGeom prst="rect">
              <a:avLst/>
            </a:prstGeom>
            <a:ln w="12700" cap="flat">
              <a:noFill/>
              <a:miter lim="400000"/>
            </a:ln>
            <a:effectLst/>
          </p:spPr>
        </p:pic>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6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8" grpId="2" animBg="1" advAuto="0"/>
      <p:bldP spid="261" grpId="1"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Explicit dependency management"/>
          <p:cNvSpPr txBox="1">
            <a:spLocks noGrp="1"/>
          </p:cNvSpPr>
          <p:nvPr>
            <p:ph type="title"/>
          </p:nvPr>
        </p:nvSpPr>
        <p:spPr>
          <a:prstGeom prst="rect">
            <a:avLst/>
          </a:prstGeom>
        </p:spPr>
        <p:txBody>
          <a:bodyPr/>
          <a:lstStyle/>
          <a:p>
            <a:r>
              <a:t>Explicit dependency management</a:t>
            </a:r>
          </a:p>
        </p:txBody>
      </p:sp>
      <p:pic>
        <p:nvPicPr>
          <p:cNvPr id="264" name="Image" descr="Image"/>
          <p:cNvPicPr>
            <a:picLocks noChangeAspect="1"/>
          </p:cNvPicPr>
          <p:nvPr/>
        </p:nvPicPr>
        <p:blipFill>
          <a:blip r:embed="rId2">
            <a:extLst/>
          </a:blip>
          <a:stretch>
            <a:fillRect/>
          </a:stretch>
        </p:blipFill>
        <p:spPr>
          <a:xfrm>
            <a:off x="151151" y="2624937"/>
            <a:ext cx="14389101" cy="9245601"/>
          </a:xfrm>
          <a:prstGeom prst="rect">
            <a:avLst/>
          </a:prstGeom>
          <a:ln w="12700">
            <a:miter lim="400000"/>
          </a:ln>
        </p:spPr>
      </p:pic>
      <p:pic>
        <p:nvPicPr>
          <p:cNvPr id="265" name="Image" descr="Image"/>
          <p:cNvPicPr>
            <a:picLocks noChangeAspect="1"/>
          </p:cNvPicPr>
          <p:nvPr/>
        </p:nvPicPr>
        <p:blipFill>
          <a:blip r:embed="rId3">
            <a:extLst/>
          </a:blip>
          <a:stretch>
            <a:fillRect/>
          </a:stretch>
        </p:blipFill>
        <p:spPr>
          <a:xfrm>
            <a:off x="16982732" y="1916950"/>
            <a:ext cx="5842982" cy="4577002"/>
          </a:xfrm>
          <a:prstGeom prst="rect">
            <a:avLst/>
          </a:prstGeom>
          <a:ln w="12700">
            <a:miter lim="400000"/>
          </a:ln>
        </p:spPr>
      </p:pic>
      <p:pic>
        <p:nvPicPr>
          <p:cNvPr id="266" name="Image" descr="Image"/>
          <p:cNvPicPr>
            <a:picLocks noChangeAspect="1"/>
          </p:cNvPicPr>
          <p:nvPr/>
        </p:nvPicPr>
        <p:blipFill>
          <a:blip r:embed="rId4">
            <a:extLst/>
          </a:blip>
          <a:stretch>
            <a:fillRect/>
          </a:stretch>
        </p:blipFill>
        <p:spPr>
          <a:xfrm>
            <a:off x="12803802" y="6670347"/>
            <a:ext cx="11214101" cy="2362201"/>
          </a:xfrm>
          <a:prstGeom prst="rect">
            <a:avLst/>
          </a:prstGeom>
          <a:ln w="25400">
            <a:miter lim="400000"/>
          </a:ln>
          <a:effectLst>
            <a:outerShdw blurRad="190500" dist="101600" dir="5400000" rotWithShape="0">
              <a:srgbClr val="000000">
                <a:alpha val="40000"/>
              </a:srgbClr>
            </a:outerShdw>
          </a:effectLst>
        </p:spPr>
      </p:pic>
      <p:pic>
        <p:nvPicPr>
          <p:cNvPr id="267" name="Image" descr="Image"/>
          <p:cNvPicPr>
            <a:picLocks noChangeAspect="1"/>
          </p:cNvPicPr>
          <p:nvPr/>
        </p:nvPicPr>
        <p:blipFill>
          <a:blip r:embed="rId5">
            <a:extLst/>
          </a:blip>
          <a:stretch>
            <a:fillRect/>
          </a:stretch>
        </p:blipFill>
        <p:spPr>
          <a:xfrm>
            <a:off x="15852278" y="9903693"/>
            <a:ext cx="8103890" cy="3083933"/>
          </a:xfrm>
          <a:prstGeom prst="rect">
            <a:avLst/>
          </a:prstGeom>
          <a:ln w="25400">
            <a:miter lim="400000"/>
          </a:ln>
          <a:effectLst>
            <a:outerShdw blurRad="190500" dist="101600" dir="5400000" rotWithShape="0">
              <a:srgbClr val="000000">
                <a:alpha val="40000"/>
              </a:srgbClr>
            </a:outerShdw>
          </a:effectLst>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Automation and Testing: SW Carpentry"/>
          <p:cNvSpPr txBox="1">
            <a:spLocks noGrp="1"/>
          </p:cNvSpPr>
          <p:nvPr>
            <p:ph type="title"/>
          </p:nvPr>
        </p:nvSpPr>
        <p:spPr>
          <a:prstGeom prst="rect">
            <a:avLst/>
          </a:prstGeom>
        </p:spPr>
        <p:txBody>
          <a:bodyPr/>
          <a:lstStyle/>
          <a:p>
            <a:r>
              <a:t>Automation and Testing: SW Carpentry</a:t>
            </a:r>
          </a:p>
        </p:txBody>
      </p:sp>
      <p:pic>
        <p:nvPicPr>
          <p:cNvPr id="270" name="Image" descr="Image"/>
          <p:cNvPicPr>
            <a:picLocks noChangeAspect="1"/>
          </p:cNvPicPr>
          <p:nvPr/>
        </p:nvPicPr>
        <p:blipFill>
          <a:blip r:embed="rId2">
            <a:extLst/>
          </a:blip>
          <a:stretch>
            <a:fillRect/>
          </a:stretch>
        </p:blipFill>
        <p:spPr>
          <a:xfrm>
            <a:off x="233206" y="2469201"/>
            <a:ext cx="11360337" cy="9421866"/>
          </a:xfrm>
          <a:prstGeom prst="rect">
            <a:avLst/>
          </a:prstGeom>
          <a:ln w="25400">
            <a:miter lim="400000"/>
          </a:ln>
          <a:effectLst>
            <a:outerShdw blurRad="190500" dist="101600" dir="5400000" rotWithShape="0">
              <a:srgbClr val="000000">
                <a:alpha val="40000"/>
              </a:srgbClr>
            </a:outerShdw>
          </a:effectLst>
        </p:spPr>
      </p:pic>
      <p:pic>
        <p:nvPicPr>
          <p:cNvPr id="271" name="Image" descr="Image"/>
          <p:cNvPicPr>
            <a:picLocks noChangeAspect="1"/>
          </p:cNvPicPr>
          <p:nvPr/>
        </p:nvPicPr>
        <p:blipFill>
          <a:blip r:embed="rId3">
            <a:extLst/>
          </a:blip>
          <a:stretch>
            <a:fillRect/>
          </a:stretch>
        </p:blipFill>
        <p:spPr>
          <a:xfrm>
            <a:off x="5164954" y="2159769"/>
            <a:ext cx="10343506" cy="10908839"/>
          </a:xfrm>
          <a:prstGeom prst="rect">
            <a:avLst/>
          </a:prstGeom>
          <a:ln w="25400">
            <a:miter lim="400000"/>
          </a:ln>
          <a:effectLst>
            <a:outerShdw blurRad="190500" dist="101600" dir="5400000" rotWithShape="0">
              <a:srgbClr val="000000">
                <a:alpha val="40000"/>
              </a:srgbClr>
            </a:outerShdw>
          </a:effectLst>
        </p:spPr>
      </p:pic>
      <p:pic>
        <p:nvPicPr>
          <p:cNvPr id="272" name="Image" descr="Image"/>
          <p:cNvPicPr>
            <a:picLocks noChangeAspect="1"/>
          </p:cNvPicPr>
          <p:nvPr/>
        </p:nvPicPr>
        <p:blipFill>
          <a:blip r:embed="rId4">
            <a:extLst/>
          </a:blip>
          <a:stretch>
            <a:fillRect/>
          </a:stretch>
        </p:blipFill>
        <p:spPr>
          <a:xfrm>
            <a:off x="13684997" y="3811366"/>
            <a:ext cx="10597431" cy="9738180"/>
          </a:xfrm>
          <a:prstGeom prst="rect">
            <a:avLst/>
          </a:prstGeom>
          <a:ln w="25400">
            <a:miter lim="400000"/>
          </a:ln>
          <a:effectLst>
            <a:outerShdw blurRad="190500" dist="101600" dir="5400000" rotWithShape="0">
              <a:srgbClr val="000000">
                <a:alpha val="40000"/>
              </a:srgbClr>
            </a:outerShdw>
          </a:effectLst>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7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 grpId="1" animBg="1" advAuto="0"/>
      <p:bldP spid="272" grpId="2"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Continuous Integration with Travis"/>
          <p:cNvSpPr txBox="1">
            <a:spLocks noGrp="1"/>
          </p:cNvSpPr>
          <p:nvPr>
            <p:ph type="title"/>
          </p:nvPr>
        </p:nvSpPr>
        <p:spPr>
          <a:prstGeom prst="rect">
            <a:avLst/>
          </a:prstGeom>
        </p:spPr>
        <p:txBody>
          <a:bodyPr/>
          <a:lstStyle/>
          <a:p>
            <a:r>
              <a:t>Continuous Integration with Travis</a:t>
            </a:r>
          </a:p>
        </p:txBody>
      </p:sp>
      <p:pic>
        <p:nvPicPr>
          <p:cNvPr id="275" name="travis-free.png" descr="travis-free.png"/>
          <p:cNvPicPr>
            <a:picLocks noChangeAspect="1"/>
          </p:cNvPicPr>
          <p:nvPr/>
        </p:nvPicPr>
        <p:blipFill>
          <a:blip r:embed="rId2">
            <a:extLst/>
          </a:blip>
          <a:stretch>
            <a:fillRect/>
          </a:stretch>
        </p:blipFill>
        <p:spPr>
          <a:xfrm>
            <a:off x="221023" y="3289299"/>
            <a:ext cx="11416143" cy="3698964"/>
          </a:xfrm>
          <a:prstGeom prst="rect">
            <a:avLst/>
          </a:prstGeom>
          <a:ln w="12700">
            <a:miter lim="400000"/>
          </a:ln>
        </p:spPr>
      </p:pic>
      <p:pic>
        <p:nvPicPr>
          <p:cNvPr id="276" name="travis-build-start.png" descr="travis-build-start.png"/>
          <p:cNvPicPr>
            <a:picLocks noChangeAspect="1"/>
          </p:cNvPicPr>
          <p:nvPr/>
        </p:nvPicPr>
        <p:blipFill>
          <a:blip r:embed="rId3">
            <a:extLst/>
          </a:blip>
          <a:stretch>
            <a:fillRect/>
          </a:stretch>
        </p:blipFill>
        <p:spPr>
          <a:xfrm>
            <a:off x="12577245" y="4188511"/>
            <a:ext cx="11264901" cy="4025901"/>
          </a:xfrm>
          <a:prstGeom prst="rect">
            <a:avLst/>
          </a:prstGeom>
          <a:ln w="12700">
            <a:miter lim="400000"/>
          </a:ln>
        </p:spPr>
      </p:pic>
      <p:pic>
        <p:nvPicPr>
          <p:cNvPr id="277" name="travis-build-pass.png" descr="travis-build-pass.png"/>
          <p:cNvPicPr>
            <a:picLocks noChangeAspect="1"/>
          </p:cNvPicPr>
          <p:nvPr/>
        </p:nvPicPr>
        <p:blipFill>
          <a:blip r:embed="rId4">
            <a:extLst/>
          </a:blip>
          <a:stretch>
            <a:fillRect/>
          </a:stretch>
        </p:blipFill>
        <p:spPr>
          <a:xfrm>
            <a:off x="13593245" y="9325100"/>
            <a:ext cx="9232901" cy="3429001"/>
          </a:xfrm>
          <a:prstGeom prst="rect">
            <a:avLst/>
          </a:prstGeom>
          <a:ln w="12700">
            <a:miter lim="400000"/>
          </a:ln>
        </p:spPr>
      </p:pic>
      <p:pic>
        <p:nvPicPr>
          <p:cNvPr id="278" name="travis-repos.png" descr="travis-repos.png"/>
          <p:cNvPicPr>
            <a:picLocks noChangeAspect="1"/>
          </p:cNvPicPr>
          <p:nvPr/>
        </p:nvPicPr>
        <p:blipFill>
          <a:blip r:embed="rId5">
            <a:extLst/>
          </a:blip>
          <a:stretch>
            <a:fillRect/>
          </a:stretch>
        </p:blipFill>
        <p:spPr>
          <a:xfrm>
            <a:off x="2066432" y="7470862"/>
            <a:ext cx="7725325" cy="5719492"/>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7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2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 grpId="1" animBg="1" advAuto="0"/>
      <p:bldP spid="277" grpId="2"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 name="Project 1: real-world replication"/>
          <p:cNvSpPr txBox="1">
            <a:spLocks noGrp="1"/>
          </p:cNvSpPr>
          <p:nvPr>
            <p:ph type="title"/>
          </p:nvPr>
        </p:nvSpPr>
        <p:spPr>
          <a:prstGeom prst="rect">
            <a:avLst/>
          </a:prstGeom>
        </p:spPr>
        <p:txBody>
          <a:bodyPr/>
          <a:lstStyle/>
          <a:p>
            <a:r>
              <a:t>Project 1: real-world replication</a:t>
            </a:r>
          </a:p>
        </p:txBody>
      </p:sp>
      <p:pic>
        <p:nvPicPr>
          <p:cNvPr id="281" name="Image" descr="Image"/>
          <p:cNvPicPr>
            <a:picLocks noChangeAspect="1"/>
          </p:cNvPicPr>
          <p:nvPr/>
        </p:nvPicPr>
        <p:blipFill>
          <a:blip r:embed="rId2">
            <a:extLst/>
          </a:blip>
          <a:stretch>
            <a:fillRect/>
          </a:stretch>
        </p:blipFill>
        <p:spPr>
          <a:xfrm>
            <a:off x="3758238" y="2925852"/>
            <a:ext cx="16867524" cy="9499671"/>
          </a:xfrm>
          <a:prstGeom prst="rect">
            <a:avLst/>
          </a:prstGeom>
          <a:ln w="25400">
            <a:miter lim="400000"/>
          </a:ln>
          <a:effectLst>
            <a:outerShdw blurRad="190500" dist="101600" dir="5400000" rotWithShape="0">
              <a:srgbClr val="000000">
                <a:alpha val="40000"/>
              </a:srgbClr>
            </a:outerShdw>
          </a:effectLst>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5" name="Image"/>
          <p:cNvGrpSpPr/>
          <p:nvPr/>
        </p:nvGrpSpPr>
        <p:grpSpPr>
          <a:xfrm>
            <a:off x="1101427" y="4722892"/>
            <a:ext cx="7249854" cy="4270216"/>
            <a:chOff x="0" y="0"/>
            <a:chExt cx="7249852" cy="4270214"/>
          </a:xfrm>
        </p:grpSpPr>
        <p:pic>
          <p:nvPicPr>
            <p:cNvPr id="284" name="Image" descr="Image"/>
            <p:cNvPicPr>
              <a:picLocks noChangeAspect="1"/>
            </p:cNvPicPr>
            <p:nvPr/>
          </p:nvPicPr>
          <p:blipFill>
            <a:blip r:embed="rId2">
              <a:extLst/>
            </a:blip>
            <a:stretch>
              <a:fillRect/>
            </a:stretch>
          </p:blipFill>
          <p:spPr>
            <a:xfrm>
              <a:off x="127000" y="88900"/>
              <a:ext cx="6995853" cy="3940015"/>
            </a:xfrm>
            <a:prstGeom prst="rect">
              <a:avLst/>
            </a:prstGeom>
            <a:ln>
              <a:noFill/>
            </a:ln>
            <a:effectLst/>
          </p:spPr>
        </p:pic>
        <p:pic>
          <p:nvPicPr>
            <p:cNvPr id="283" name="Image" descr="Image"/>
            <p:cNvPicPr>
              <a:picLocks/>
            </p:cNvPicPr>
            <p:nvPr/>
          </p:nvPicPr>
          <p:blipFill>
            <a:blip r:embed="rId3">
              <a:extLst/>
            </a:blip>
            <a:stretch>
              <a:fillRect/>
            </a:stretch>
          </p:blipFill>
          <p:spPr>
            <a:xfrm>
              <a:off x="0" y="0"/>
              <a:ext cx="7249853" cy="4270215"/>
            </a:xfrm>
            <a:prstGeom prst="rect">
              <a:avLst/>
            </a:prstGeom>
            <a:effectLst/>
          </p:spPr>
        </p:pic>
      </p:grpSp>
      <p:grpSp>
        <p:nvGrpSpPr>
          <p:cNvPr id="288" name="Image"/>
          <p:cNvGrpSpPr/>
          <p:nvPr/>
        </p:nvGrpSpPr>
        <p:grpSpPr>
          <a:xfrm>
            <a:off x="9960061" y="1314472"/>
            <a:ext cx="13636835" cy="12118884"/>
            <a:chOff x="0" y="0"/>
            <a:chExt cx="13636834" cy="12118882"/>
          </a:xfrm>
        </p:grpSpPr>
        <p:pic>
          <p:nvPicPr>
            <p:cNvPr id="287" name="Image" descr="Image"/>
            <p:cNvPicPr>
              <a:picLocks noChangeAspect="1"/>
            </p:cNvPicPr>
            <p:nvPr/>
          </p:nvPicPr>
          <p:blipFill>
            <a:blip r:embed="rId4">
              <a:extLst/>
            </a:blip>
            <a:stretch>
              <a:fillRect/>
            </a:stretch>
          </p:blipFill>
          <p:spPr>
            <a:xfrm>
              <a:off x="127000" y="88900"/>
              <a:ext cx="13382835" cy="11788683"/>
            </a:xfrm>
            <a:prstGeom prst="rect">
              <a:avLst/>
            </a:prstGeom>
            <a:ln>
              <a:noFill/>
            </a:ln>
            <a:effectLst/>
          </p:spPr>
        </p:pic>
        <p:pic>
          <p:nvPicPr>
            <p:cNvPr id="286" name="Image" descr="Image"/>
            <p:cNvPicPr>
              <a:picLocks/>
            </p:cNvPicPr>
            <p:nvPr/>
          </p:nvPicPr>
          <p:blipFill>
            <a:blip r:embed="rId5">
              <a:extLst/>
            </a:blip>
            <a:stretch>
              <a:fillRect/>
            </a:stretch>
          </p:blipFill>
          <p:spPr>
            <a:xfrm>
              <a:off x="0" y="0"/>
              <a:ext cx="13636835" cy="12118883"/>
            </a:xfrm>
            <a:prstGeom prst="rect">
              <a:avLst/>
            </a:prstGeom>
            <a:effectLst/>
          </p:spPr>
        </p:pic>
      </p:grpSp>
    </p:spTree>
  </p:cSld>
  <p:clrMapOvr>
    <a:masterClrMapping/>
  </p:clrMapOvr>
  <mc:AlternateContent xmlns:mc="http://schemas.openxmlformats.org/markup-compatibility/2006" xmlns:p14="http://schemas.microsoft.com/office/powerpoint/2010/main">
    <mc:Choice Requires="p14">
      <p:transition spd="slow" p14:dur="899">
        <p:dissolv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 name="Image" descr="Image"/>
          <p:cNvPicPr>
            <a:picLocks noChangeAspect="1"/>
          </p:cNvPicPr>
          <p:nvPr/>
        </p:nvPicPr>
        <p:blipFill>
          <a:blip r:embed="rId2">
            <a:extLst/>
          </a:blip>
          <a:stretch>
            <a:fillRect/>
          </a:stretch>
        </p:blipFill>
        <p:spPr>
          <a:xfrm>
            <a:off x="12702997" y="4686102"/>
            <a:ext cx="8583609" cy="8761997"/>
          </a:xfrm>
          <a:prstGeom prst="rect">
            <a:avLst/>
          </a:prstGeom>
          <a:ln w="12700">
            <a:miter lim="400000"/>
          </a:ln>
        </p:spPr>
      </p:pic>
      <p:pic>
        <p:nvPicPr>
          <p:cNvPr id="291" name="Image" descr="Image"/>
          <p:cNvPicPr>
            <a:picLocks noChangeAspect="1"/>
          </p:cNvPicPr>
          <p:nvPr/>
        </p:nvPicPr>
        <p:blipFill>
          <a:blip r:embed="rId3">
            <a:extLst/>
          </a:blip>
          <a:stretch>
            <a:fillRect/>
          </a:stretch>
        </p:blipFill>
        <p:spPr>
          <a:xfrm>
            <a:off x="1798831" y="4783971"/>
            <a:ext cx="7707106" cy="8566259"/>
          </a:xfrm>
          <a:prstGeom prst="rect">
            <a:avLst/>
          </a:prstGeom>
          <a:ln w="12700">
            <a:miter lim="400000"/>
          </a:ln>
        </p:spPr>
      </p:pic>
      <p:pic>
        <p:nvPicPr>
          <p:cNvPr id="292" name="Image" descr="Image"/>
          <p:cNvPicPr>
            <a:picLocks noChangeAspect="1"/>
          </p:cNvPicPr>
          <p:nvPr/>
        </p:nvPicPr>
        <p:blipFill>
          <a:blip r:embed="rId4">
            <a:extLst/>
          </a:blip>
          <a:stretch>
            <a:fillRect/>
          </a:stretch>
        </p:blipFill>
        <p:spPr>
          <a:xfrm>
            <a:off x="12143020" y="296652"/>
            <a:ext cx="9703563" cy="4216677"/>
          </a:xfrm>
          <a:prstGeom prst="rect">
            <a:avLst/>
          </a:prstGeom>
          <a:ln w="12700">
            <a:miter lim="400000"/>
          </a:ln>
        </p:spPr>
      </p:pic>
      <p:pic>
        <p:nvPicPr>
          <p:cNvPr id="293" name="Image" descr="Image"/>
          <p:cNvPicPr>
            <a:picLocks noChangeAspect="1"/>
          </p:cNvPicPr>
          <p:nvPr/>
        </p:nvPicPr>
        <p:blipFill>
          <a:blip r:embed="rId5">
            <a:extLst/>
          </a:blip>
          <a:stretch>
            <a:fillRect/>
          </a:stretch>
        </p:blipFill>
        <p:spPr>
          <a:xfrm>
            <a:off x="21987752" y="7997970"/>
            <a:ext cx="1846033" cy="2138262"/>
          </a:xfrm>
          <a:prstGeom prst="rect">
            <a:avLst/>
          </a:prstGeom>
          <a:ln w="12700">
            <a:miter lim="400000"/>
          </a:ln>
        </p:spPr>
      </p:pic>
      <p:pic>
        <p:nvPicPr>
          <p:cNvPr id="294" name="Image" descr="Image"/>
          <p:cNvPicPr>
            <a:picLocks noChangeAspect="1"/>
          </p:cNvPicPr>
          <p:nvPr/>
        </p:nvPicPr>
        <p:blipFill>
          <a:blip r:embed="rId6">
            <a:extLst/>
          </a:blip>
          <a:stretch>
            <a:fillRect/>
          </a:stretch>
        </p:blipFill>
        <p:spPr>
          <a:xfrm>
            <a:off x="1390161" y="419296"/>
            <a:ext cx="8524446" cy="3971389"/>
          </a:xfrm>
          <a:prstGeom prst="rect">
            <a:avLst/>
          </a:prstGeom>
          <a:ln w="12700">
            <a:miter lim="400000"/>
          </a:ln>
        </p:spPr>
      </p:pic>
      <p:pic>
        <p:nvPicPr>
          <p:cNvPr id="295" name="Image" descr="Image"/>
          <p:cNvPicPr>
            <a:picLocks noChangeAspect="1"/>
          </p:cNvPicPr>
          <p:nvPr/>
        </p:nvPicPr>
        <p:blipFill>
          <a:blip r:embed="rId7">
            <a:extLst/>
          </a:blip>
          <a:stretch>
            <a:fillRect/>
          </a:stretch>
        </p:blipFill>
        <p:spPr>
          <a:xfrm>
            <a:off x="22062129" y="1531327"/>
            <a:ext cx="2102047" cy="1747327"/>
          </a:xfrm>
          <a:prstGeom prst="rect">
            <a:avLst/>
          </a:prstGeom>
          <a:ln w="12700">
            <a:miter lim="400000"/>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 name="Image" descr="Image"/>
          <p:cNvPicPr>
            <a:picLocks noChangeAspect="1"/>
          </p:cNvPicPr>
          <p:nvPr/>
        </p:nvPicPr>
        <p:blipFill>
          <a:blip r:embed="rId2">
            <a:extLst/>
          </a:blip>
          <a:stretch>
            <a:fillRect/>
          </a:stretch>
        </p:blipFill>
        <p:spPr>
          <a:xfrm>
            <a:off x="665138" y="618777"/>
            <a:ext cx="10929939" cy="3571876"/>
          </a:xfrm>
          <a:prstGeom prst="rect">
            <a:avLst/>
          </a:prstGeom>
          <a:ln w="12700">
            <a:miter lim="400000"/>
          </a:ln>
        </p:spPr>
      </p:pic>
      <p:pic>
        <p:nvPicPr>
          <p:cNvPr id="298" name="Image" descr="Image"/>
          <p:cNvPicPr>
            <a:picLocks noChangeAspect="1"/>
          </p:cNvPicPr>
          <p:nvPr/>
        </p:nvPicPr>
        <p:blipFill>
          <a:blip r:embed="rId3">
            <a:extLst/>
          </a:blip>
          <a:stretch>
            <a:fillRect/>
          </a:stretch>
        </p:blipFill>
        <p:spPr>
          <a:xfrm>
            <a:off x="14357655" y="864219"/>
            <a:ext cx="8559848" cy="7298907"/>
          </a:xfrm>
          <a:prstGeom prst="rect">
            <a:avLst/>
          </a:prstGeom>
          <a:ln w="12700">
            <a:miter lim="400000"/>
          </a:ln>
        </p:spPr>
      </p:pic>
      <p:pic>
        <p:nvPicPr>
          <p:cNvPr id="299" name="Image" descr="Image"/>
          <p:cNvPicPr>
            <a:picLocks noChangeAspect="1"/>
          </p:cNvPicPr>
          <p:nvPr/>
        </p:nvPicPr>
        <p:blipFill>
          <a:blip r:embed="rId4">
            <a:extLst/>
          </a:blip>
          <a:stretch>
            <a:fillRect/>
          </a:stretch>
        </p:blipFill>
        <p:spPr>
          <a:xfrm>
            <a:off x="929499" y="4548323"/>
            <a:ext cx="9670484" cy="6970807"/>
          </a:xfrm>
          <a:prstGeom prst="rect">
            <a:avLst/>
          </a:prstGeom>
          <a:ln w="12700">
            <a:miter lim="400000"/>
          </a:ln>
        </p:spPr>
      </p:pic>
      <p:pic>
        <p:nvPicPr>
          <p:cNvPr id="300" name="Image" descr="Image"/>
          <p:cNvPicPr>
            <a:picLocks noChangeAspect="1"/>
          </p:cNvPicPr>
          <p:nvPr/>
        </p:nvPicPr>
        <p:blipFill>
          <a:blip r:embed="rId5">
            <a:extLst/>
          </a:blip>
          <a:stretch>
            <a:fillRect/>
          </a:stretch>
        </p:blipFill>
        <p:spPr>
          <a:xfrm>
            <a:off x="7883871" y="7898651"/>
            <a:ext cx="16315360" cy="5754286"/>
          </a:xfrm>
          <a:prstGeom prst="rect">
            <a:avLst/>
          </a:pr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GitHub Classroom"/>
          <p:cNvSpPr txBox="1">
            <a:spLocks noGrp="1"/>
          </p:cNvSpPr>
          <p:nvPr>
            <p:ph type="title"/>
          </p:nvPr>
        </p:nvSpPr>
        <p:spPr>
          <a:prstGeom prst="rect">
            <a:avLst/>
          </a:prstGeom>
        </p:spPr>
        <p:txBody>
          <a:bodyPr/>
          <a:lstStyle/>
          <a:p>
            <a:r>
              <a:t>GitHub Classroom</a:t>
            </a:r>
          </a:p>
        </p:txBody>
      </p:sp>
      <p:pic>
        <p:nvPicPr>
          <p:cNvPr id="303" name="Image" descr="Image"/>
          <p:cNvPicPr>
            <a:picLocks noChangeAspect="1"/>
          </p:cNvPicPr>
          <p:nvPr/>
        </p:nvPicPr>
        <p:blipFill>
          <a:blip r:embed="rId2">
            <a:extLst/>
          </a:blip>
          <a:stretch>
            <a:fillRect/>
          </a:stretch>
        </p:blipFill>
        <p:spPr>
          <a:xfrm>
            <a:off x="723626" y="3119746"/>
            <a:ext cx="10619592" cy="8804509"/>
          </a:xfrm>
          <a:prstGeom prst="rect">
            <a:avLst/>
          </a:prstGeom>
          <a:ln w="25400">
            <a:miter lim="400000"/>
          </a:ln>
          <a:effectLst>
            <a:outerShdw blurRad="190500" dist="101600" dir="5400000" rotWithShape="0">
              <a:srgbClr val="000000">
                <a:alpha val="40000"/>
              </a:srgbClr>
            </a:outerShdw>
          </a:effectLst>
        </p:spPr>
      </p:pic>
      <p:pic>
        <p:nvPicPr>
          <p:cNvPr id="304" name="Image" descr="Image"/>
          <p:cNvPicPr>
            <a:picLocks noChangeAspect="1"/>
          </p:cNvPicPr>
          <p:nvPr/>
        </p:nvPicPr>
        <p:blipFill>
          <a:blip r:embed="rId3">
            <a:extLst/>
          </a:blip>
          <a:stretch>
            <a:fillRect/>
          </a:stretch>
        </p:blipFill>
        <p:spPr>
          <a:xfrm>
            <a:off x="13077268" y="2274127"/>
            <a:ext cx="10619593" cy="10495748"/>
          </a:xfrm>
          <a:prstGeom prst="rect">
            <a:avLst/>
          </a:prstGeom>
          <a:ln w="25400">
            <a:miter lim="400000"/>
          </a:ln>
          <a:effectLst>
            <a:outerShdw blurRad="190500" dist="101600" dir="5400000" rotWithShape="0">
              <a:srgbClr val="000000">
                <a:alpha val="40000"/>
              </a:srgbClr>
            </a:outerShdw>
          </a:effectLst>
        </p:spPr>
      </p:pic>
      <p:grpSp>
        <p:nvGrpSpPr>
          <p:cNvPr id="307" name="Group"/>
          <p:cNvGrpSpPr/>
          <p:nvPr/>
        </p:nvGrpSpPr>
        <p:grpSpPr>
          <a:xfrm>
            <a:off x="13202795" y="6641969"/>
            <a:ext cx="1673207" cy="1431137"/>
            <a:chOff x="0" y="0"/>
            <a:chExt cx="1673206" cy="1431136"/>
          </a:xfrm>
        </p:grpSpPr>
        <p:sp>
          <p:nvSpPr>
            <p:cNvPr id="305" name="Oval"/>
            <p:cNvSpPr/>
            <p:nvPr/>
          </p:nvSpPr>
          <p:spPr>
            <a:xfrm>
              <a:off x="245792" y="999074"/>
              <a:ext cx="1427415" cy="432063"/>
            </a:xfrm>
            <a:prstGeom prst="ellipse">
              <a:avLst/>
            </a:prstGeom>
            <a:noFill/>
            <a:ln w="101600" cap="flat">
              <a:solidFill>
                <a:srgbClr val="F6A250"/>
              </a:solidFill>
              <a:prstDash val="solid"/>
              <a:miter lim="400000"/>
            </a:ln>
            <a:effectLst/>
          </p:spPr>
          <p:txBody>
            <a:bodyPr wrap="square" lIns="50800" tIns="50800" rIns="50800" bIns="50800" numCol="1" anchor="ctr">
              <a:noAutofit/>
            </a:bodyPr>
            <a:lstStyle/>
            <a:p>
              <a:pPr>
                <a:spcBef>
                  <a:spcPts val="0"/>
                </a:spcBef>
                <a:defRPr sz="4400">
                  <a:solidFill>
                    <a:srgbClr val="FFFFFF"/>
                  </a:solidFill>
                  <a:effectLst>
                    <a:outerShdw blurRad="25400" dist="33948" dir="2700000" rotWithShape="0">
                      <a:srgbClr val="3B3936"/>
                    </a:outerShdw>
                  </a:effectLst>
                  <a:latin typeface="Palatino"/>
                  <a:ea typeface="Palatino"/>
                  <a:cs typeface="Palatino"/>
                  <a:sym typeface="Palatino"/>
                </a:defRPr>
              </a:pPr>
              <a:endParaRPr/>
            </a:p>
          </p:txBody>
        </p:sp>
        <p:sp>
          <p:nvSpPr>
            <p:cNvPr id="306" name="Oval"/>
            <p:cNvSpPr/>
            <p:nvPr/>
          </p:nvSpPr>
          <p:spPr>
            <a:xfrm>
              <a:off x="0" y="0"/>
              <a:ext cx="1427414" cy="432063"/>
            </a:xfrm>
            <a:prstGeom prst="ellipse">
              <a:avLst/>
            </a:prstGeom>
            <a:noFill/>
            <a:ln w="101600" cap="flat">
              <a:solidFill>
                <a:srgbClr val="F6A250"/>
              </a:solidFill>
              <a:prstDash val="solid"/>
              <a:miter lim="400000"/>
            </a:ln>
            <a:effectLst/>
          </p:spPr>
          <p:txBody>
            <a:bodyPr wrap="square" lIns="50800" tIns="50800" rIns="50800" bIns="50800" numCol="1" anchor="ctr">
              <a:noAutofit/>
            </a:bodyPr>
            <a:lstStyle/>
            <a:p>
              <a:pPr>
                <a:spcBef>
                  <a:spcPts val="0"/>
                </a:spcBef>
                <a:defRPr sz="4400">
                  <a:solidFill>
                    <a:srgbClr val="FFFFFF"/>
                  </a:solidFill>
                  <a:effectLst>
                    <a:outerShdw blurRad="25400" dist="33948" dir="2700000" rotWithShape="0">
                      <a:srgbClr val="3B3936"/>
                    </a:outerShdw>
                  </a:effectLst>
                  <a:latin typeface="Palatino"/>
                  <a:ea typeface="Palatino"/>
                  <a:cs typeface="Palatino"/>
                  <a:sym typeface="Palatino"/>
                </a:defRPr>
              </a:pPr>
              <a:endParaRP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0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3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4" grpId="1" animBg="1" advAuto="0"/>
      <p:bldP spid="307" grpId="2"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Reproducible Research"/>
          <p:cNvSpPr txBox="1">
            <a:spLocks noGrp="1"/>
          </p:cNvSpPr>
          <p:nvPr>
            <p:ph type="title"/>
          </p:nvPr>
        </p:nvSpPr>
        <p:spPr>
          <a:xfrm>
            <a:off x="952500" y="1149350"/>
            <a:ext cx="22479000" cy="1663700"/>
          </a:xfrm>
          <a:prstGeom prst="rect">
            <a:avLst/>
          </a:prstGeom>
        </p:spPr>
        <p:txBody>
          <a:bodyPr/>
          <a:lstStyle/>
          <a:p>
            <a:r>
              <a:t>Reproducible Research</a:t>
            </a:r>
          </a:p>
        </p:txBody>
      </p:sp>
      <p:sp>
        <p:nvSpPr>
          <p:cNvPr id="189" name="An article about computational science in a scientific publication is not the scholarship itself, it is merely advertising of the scholarship. The actual scholarship is the complete software development environment and the complete set of instructions which generated the figures.…"/>
          <p:cNvSpPr txBox="1"/>
          <p:nvPr/>
        </p:nvSpPr>
        <p:spPr>
          <a:xfrm>
            <a:off x="2848394" y="4868712"/>
            <a:ext cx="19400984" cy="6666548"/>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a:defRPr sz="6200" i="1"/>
            </a:pPr>
            <a:r>
              <a:t> </a:t>
            </a:r>
            <a:r>
              <a:rPr i="0"/>
              <a:t>An article about computational science in a scientific publication is </a:t>
            </a:r>
            <a:r>
              <a:rPr b="1" i="0"/>
              <a:t>not</a:t>
            </a:r>
            <a:r>
              <a:rPr i="0"/>
              <a:t> the scholarship itself, it is merely </a:t>
            </a:r>
            <a:r>
              <a:rPr b="1" i="0">
                <a:solidFill>
                  <a:schemeClr val="accent5">
                    <a:hueOff val="-411174"/>
                    <a:satOff val="4030"/>
                    <a:lumOff val="-29867"/>
                  </a:schemeClr>
                </a:solidFill>
              </a:rPr>
              <a:t>advertising</a:t>
            </a:r>
            <a:r>
              <a:rPr i="0"/>
              <a:t> of the scholarship. The </a:t>
            </a:r>
            <a:r>
              <a:rPr i="0">
                <a:solidFill>
                  <a:schemeClr val="accent5">
                    <a:hueOff val="-411174"/>
                    <a:satOff val="4030"/>
                    <a:lumOff val="-29867"/>
                  </a:schemeClr>
                </a:solidFill>
              </a:rPr>
              <a:t>actual scholarship</a:t>
            </a:r>
            <a:r>
              <a:rPr i="0"/>
              <a:t> is the complete software development environment and the complete set of instructions which generated the figures.</a:t>
            </a:r>
            <a:endParaRPr sz="4800" i="0"/>
          </a:p>
          <a:p>
            <a:pPr>
              <a:defRPr i="1"/>
            </a:pPr>
            <a:endParaRPr sz="4800"/>
          </a:p>
          <a:p>
            <a:pPr>
              <a:defRPr sz="5600" i="1"/>
            </a:pPr>
            <a:r>
              <a:t>Buckheit and Donoho, WaveLab and Reproducible Research, </a:t>
            </a:r>
            <a:r>
              <a:rPr b="1"/>
              <a:t>1995</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 name="Standard workflow: Makefile and environment.yml"/>
          <p:cNvSpPr txBox="1">
            <a:spLocks noGrp="1"/>
          </p:cNvSpPr>
          <p:nvPr>
            <p:ph type="title"/>
          </p:nvPr>
        </p:nvSpPr>
        <p:spPr>
          <a:prstGeom prst="rect">
            <a:avLst/>
          </a:prstGeom>
        </p:spPr>
        <p:txBody>
          <a:bodyPr/>
          <a:lstStyle/>
          <a:p>
            <a:pPr defTabSz="594360">
              <a:spcBef>
                <a:spcPts val="1600"/>
              </a:spcBef>
              <a:defRPr sz="7056"/>
            </a:pPr>
            <a:r>
              <a:t>Standard workflow: </a:t>
            </a:r>
            <a:r>
              <a:rPr>
                <a:solidFill>
                  <a:srgbClr val="66635F"/>
                </a:solidFill>
                <a:latin typeface="Menlo"/>
                <a:ea typeface="Menlo"/>
                <a:cs typeface="Menlo"/>
                <a:sym typeface="Menlo"/>
              </a:rPr>
              <a:t>Makefile</a:t>
            </a:r>
            <a:r>
              <a:t> and </a:t>
            </a:r>
            <a:r>
              <a:rPr>
                <a:solidFill>
                  <a:srgbClr val="66635F"/>
                </a:solidFill>
                <a:latin typeface="Menlo"/>
                <a:ea typeface="Menlo"/>
                <a:cs typeface="Menlo"/>
                <a:sym typeface="Menlo"/>
              </a:rPr>
              <a:t>environment.yml</a:t>
            </a:r>
          </a:p>
        </p:txBody>
      </p:sp>
      <p:pic>
        <p:nvPicPr>
          <p:cNvPr id="310" name="Image" descr="Image"/>
          <p:cNvPicPr>
            <a:picLocks noChangeAspect="1"/>
          </p:cNvPicPr>
          <p:nvPr/>
        </p:nvPicPr>
        <p:blipFill>
          <a:blip r:embed="rId2">
            <a:extLst/>
          </a:blip>
          <a:stretch>
            <a:fillRect/>
          </a:stretch>
        </p:blipFill>
        <p:spPr>
          <a:xfrm>
            <a:off x="740571" y="2035260"/>
            <a:ext cx="5233039" cy="4338617"/>
          </a:xfrm>
          <a:prstGeom prst="rect">
            <a:avLst/>
          </a:prstGeom>
          <a:ln w="25400">
            <a:miter lim="400000"/>
          </a:ln>
          <a:effectLst>
            <a:outerShdw blurRad="190500" dist="101600" dir="5400000" rotWithShape="0">
              <a:srgbClr val="000000">
                <a:alpha val="40000"/>
              </a:srgbClr>
            </a:outerShdw>
          </a:effectLst>
        </p:spPr>
      </p:pic>
      <p:pic>
        <p:nvPicPr>
          <p:cNvPr id="311" name="Image" descr="Image"/>
          <p:cNvPicPr>
            <a:picLocks noChangeAspect="1"/>
          </p:cNvPicPr>
          <p:nvPr/>
        </p:nvPicPr>
        <p:blipFill>
          <a:blip r:embed="rId3">
            <a:extLst/>
          </a:blip>
          <a:stretch>
            <a:fillRect/>
          </a:stretch>
        </p:blipFill>
        <p:spPr>
          <a:xfrm>
            <a:off x="2401854" y="2579139"/>
            <a:ext cx="10619593" cy="10495748"/>
          </a:xfrm>
          <a:prstGeom prst="rect">
            <a:avLst/>
          </a:prstGeom>
          <a:ln w="25400">
            <a:miter lim="400000"/>
          </a:ln>
          <a:effectLst>
            <a:outerShdw blurRad="190500" dist="101600" dir="5400000" rotWithShape="0">
              <a:srgbClr val="000000">
                <a:alpha val="40000"/>
              </a:srgbClr>
            </a:outerShdw>
          </a:effectLst>
        </p:spPr>
      </p:pic>
      <p:grpSp>
        <p:nvGrpSpPr>
          <p:cNvPr id="314" name="Group"/>
          <p:cNvGrpSpPr/>
          <p:nvPr/>
        </p:nvGrpSpPr>
        <p:grpSpPr>
          <a:xfrm>
            <a:off x="2527382" y="6946980"/>
            <a:ext cx="1673207" cy="1431138"/>
            <a:chOff x="0" y="0"/>
            <a:chExt cx="1673206" cy="1431136"/>
          </a:xfrm>
        </p:grpSpPr>
        <p:sp>
          <p:nvSpPr>
            <p:cNvPr id="312" name="Oval"/>
            <p:cNvSpPr/>
            <p:nvPr/>
          </p:nvSpPr>
          <p:spPr>
            <a:xfrm>
              <a:off x="245792" y="999074"/>
              <a:ext cx="1427415" cy="432063"/>
            </a:xfrm>
            <a:prstGeom prst="ellipse">
              <a:avLst/>
            </a:prstGeom>
            <a:noFill/>
            <a:ln w="101600" cap="flat">
              <a:solidFill>
                <a:srgbClr val="F6A250"/>
              </a:solidFill>
              <a:prstDash val="solid"/>
              <a:miter lim="400000"/>
            </a:ln>
            <a:effectLst/>
          </p:spPr>
          <p:txBody>
            <a:bodyPr wrap="square" lIns="50800" tIns="50800" rIns="50800" bIns="50800" numCol="1" anchor="ctr">
              <a:noAutofit/>
            </a:bodyPr>
            <a:lstStyle/>
            <a:p>
              <a:pPr>
                <a:spcBef>
                  <a:spcPts val="0"/>
                </a:spcBef>
                <a:defRPr sz="4400">
                  <a:solidFill>
                    <a:srgbClr val="FFFFFF"/>
                  </a:solidFill>
                  <a:effectLst>
                    <a:outerShdw blurRad="25400" dist="33948" dir="2700000" rotWithShape="0">
                      <a:srgbClr val="3B3936"/>
                    </a:outerShdw>
                  </a:effectLst>
                  <a:latin typeface="Palatino"/>
                  <a:ea typeface="Palatino"/>
                  <a:cs typeface="Palatino"/>
                  <a:sym typeface="Palatino"/>
                </a:defRPr>
              </a:pPr>
              <a:endParaRPr/>
            </a:p>
          </p:txBody>
        </p:sp>
        <p:sp>
          <p:nvSpPr>
            <p:cNvPr id="313" name="Oval"/>
            <p:cNvSpPr/>
            <p:nvPr/>
          </p:nvSpPr>
          <p:spPr>
            <a:xfrm>
              <a:off x="0" y="0"/>
              <a:ext cx="1427414" cy="432063"/>
            </a:xfrm>
            <a:prstGeom prst="ellipse">
              <a:avLst/>
            </a:prstGeom>
            <a:noFill/>
            <a:ln w="101600" cap="flat">
              <a:solidFill>
                <a:srgbClr val="F6A250"/>
              </a:solidFill>
              <a:prstDash val="solid"/>
              <a:miter lim="400000"/>
            </a:ln>
            <a:effectLst/>
          </p:spPr>
          <p:txBody>
            <a:bodyPr wrap="square" lIns="50800" tIns="50800" rIns="50800" bIns="50800" numCol="1" anchor="ctr">
              <a:noAutofit/>
            </a:bodyPr>
            <a:lstStyle/>
            <a:p>
              <a:pPr>
                <a:spcBef>
                  <a:spcPts val="0"/>
                </a:spcBef>
                <a:defRPr sz="4400">
                  <a:solidFill>
                    <a:srgbClr val="FFFFFF"/>
                  </a:solidFill>
                  <a:effectLst>
                    <a:outerShdw blurRad="25400" dist="33948" dir="2700000" rotWithShape="0">
                      <a:srgbClr val="3B3936"/>
                    </a:outerShdw>
                  </a:effectLst>
                  <a:latin typeface="Palatino"/>
                  <a:ea typeface="Palatino"/>
                  <a:cs typeface="Palatino"/>
                  <a:sym typeface="Palatino"/>
                </a:defRPr>
              </a:pPr>
              <a:endParaRPr/>
            </a:p>
          </p:txBody>
        </p:sp>
      </p:grpSp>
      <p:pic>
        <p:nvPicPr>
          <p:cNvPr id="315" name="Image" descr="Image"/>
          <p:cNvPicPr>
            <a:picLocks noChangeAspect="1"/>
          </p:cNvPicPr>
          <p:nvPr/>
        </p:nvPicPr>
        <p:blipFill>
          <a:blip r:embed="rId4">
            <a:extLst/>
          </a:blip>
          <a:stretch>
            <a:fillRect/>
          </a:stretch>
        </p:blipFill>
        <p:spPr>
          <a:xfrm>
            <a:off x="16342542" y="7514480"/>
            <a:ext cx="6255348" cy="5931074"/>
          </a:xfrm>
          <a:prstGeom prst="rect">
            <a:avLst/>
          </a:prstGeom>
          <a:ln w="25400">
            <a:miter lim="400000"/>
          </a:ln>
          <a:effectLst>
            <a:outerShdw blurRad="190500" dist="101600" dir="5400000" rotWithShape="0">
              <a:srgbClr val="000000">
                <a:alpha val="40000"/>
              </a:srgbClr>
            </a:outerShdw>
          </a:effectLst>
        </p:spPr>
      </p:pic>
      <p:pic>
        <p:nvPicPr>
          <p:cNvPr id="316" name="Image" descr="Image"/>
          <p:cNvPicPr>
            <a:picLocks noChangeAspect="1"/>
          </p:cNvPicPr>
          <p:nvPr/>
        </p:nvPicPr>
        <p:blipFill>
          <a:blip r:embed="rId5">
            <a:extLst/>
          </a:blip>
          <a:stretch>
            <a:fillRect/>
          </a:stretch>
        </p:blipFill>
        <p:spPr>
          <a:xfrm>
            <a:off x="13798984" y="2101205"/>
            <a:ext cx="10457725" cy="5020956"/>
          </a:xfrm>
          <a:prstGeom prst="rect">
            <a:avLst/>
          </a:prstGeom>
          <a:ln w="25400">
            <a:miter lim="400000"/>
          </a:ln>
          <a:effectLst>
            <a:outerShdw blurRad="190500" dist="101600" dir="5400000" rotWithShape="0">
              <a:srgbClr val="000000">
                <a:alpha val="40000"/>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dissolve/>
      </p:transition>
    </mc:Choice>
    <mc:Fallback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3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5" grpId="2" animBg="1" advAuto="0"/>
      <p:bldP spid="316" grpId="1"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 name="mybinder.org: shareable reproducibility"/>
          <p:cNvSpPr txBox="1">
            <a:spLocks noGrp="1"/>
          </p:cNvSpPr>
          <p:nvPr>
            <p:ph type="title"/>
          </p:nvPr>
        </p:nvSpPr>
        <p:spPr>
          <a:prstGeom prst="rect">
            <a:avLst/>
          </a:prstGeom>
        </p:spPr>
        <p:txBody>
          <a:bodyPr/>
          <a:lstStyle/>
          <a:p>
            <a:r>
              <a:rPr u="sng">
                <a:hlinkClick r:id="rId2"/>
              </a:rPr>
              <a:t>mybinder.org</a:t>
            </a:r>
            <a:r>
              <a:t>: shareable reproducibility</a:t>
            </a:r>
          </a:p>
        </p:txBody>
      </p:sp>
      <p:grpSp>
        <p:nvGrpSpPr>
          <p:cNvPr id="321" name="Image"/>
          <p:cNvGrpSpPr/>
          <p:nvPr/>
        </p:nvGrpSpPr>
        <p:grpSpPr>
          <a:xfrm>
            <a:off x="1645208" y="9816087"/>
            <a:ext cx="3029896" cy="3106096"/>
            <a:chOff x="0" y="0"/>
            <a:chExt cx="3029894" cy="3106094"/>
          </a:xfrm>
        </p:grpSpPr>
        <p:pic>
          <p:nvPicPr>
            <p:cNvPr id="320" name="Image" descr="Image"/>
            <p:cNvPicPr>
              <a:picLocks noChangeAspect="1"/>
            </p:cNvPicPr>
            <p:nvPr/>
          </p:nvPicPr>
          <p:blipFill>
            <a:blip r:embed="rId3">
              <a:extLst/>
            </a:blip>
            <a:srcRect/>
            <a:stretch>
              <a:fillRect/>
            </a:stretch>
          </p:blipFill>
          <p:spPr>
            <a:xfrm>
              <a:off x="126999" y="88900"/>
              <a:ext cx="2775896" cy="2775895"/>
            </a:xfrm>
            <a:prstGeom prst="rect">
              <a:avLst/>
            </a:prstGeom>
            <a:ln>
              <a:noFill/>
            </a:ln>
            <a:effectLst/>
          </p:spPr>
        </p:pic>
        <p:pic>
          <p:nvPicPr>
            <p:cNvPr id="319" name="Image" descr="Image"/>
            <p:cNvPicPr>
              <a:picLocks/>
            </p:cNvPicPr>
            <p:nvPr/>
          </p:nvPicPr>
          <p:blipFill>
            <a:blip r:embed="rId4">
              <a:extLst/>
            </a:blip>
            <a:stretch>
              <a:fillRect/>
            </a:stretch>
          </p:blipFill>
          <p:spPr>
            <a:xfrm>
              <a:off x="0" y="0"/>
              <a:ext cx="3029895" cy="3106095"/>
            </a:xfrm>
            <a:prstGeom prst="rect">
              <a:avLst/>
            </a:prstGeom>
            <a:effectLst/>
          </p:spPr>
        </p:pic>
      </p:grpSp>
      <p:sp>
        <p:nvSpPr>
          <p:cNvPr id="322" name="github.com/freeman-lab"/>
          <p:cNvSpPr txBox="1"/>
          <p:nvPr/>
        </p:nvSpPr>
        <p:spPr>
          <a:xfrm>
            <a:off x="169679" y="12731300"/>
            <a:ext cx="5980824" cy="880128"/>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p>
            <a:r>
              <a:t>github.com/freeman-lab</a:t>
            </a:r>
          </a:p>
        </p:txBody>
      </p:sp>
      <p:pic>
        <p:nvPicPr>
          <p:cNvPr id="323" name="Image" descr="Image"/>
          <p:cNvPicPr>
            <a:picLocks noChangeAspect="1"/>
          </p:cNvPicPr>
          <p:nvPr/>
        </p:nvPicPr>
        <p:blipFill>
          <a:blip r:embed="rId5">
            <a:extLst/>
          </a:blip>
          <a:stretch>
            <a:fillRect/>
          </a:stretch>
        </p:blipFill>
        <p:spPr>
          <a:xfrm>
            <a:off x="16020840" y="9880517"/>
            <a:ext cx="2426963" cy="2167250"/>
          </a:xfrm>
          <a:prstGeom prst="rect">
            <a:avLst/>
          </a:prstGeom>
          <a:ln w="25400">
            <a:miter lim="400000"/>
          </a:ln>
          <a:effectLst>
            <a:outerShdw blurRad="190500" dist="101600" dir="5400000" rotWithShape="0">
              <a:srgbClr val="000000">
                <a:alpha val="40000"/>
              </a:srgbClr>
            </a:outerShdw>
          </a:effectLst>
        </p:spPr>
      </p:pic>
      <p:pic>
        <p:nvPicPr>
          <p:cNvPr id="324" name="Image" descr="Image"/>
          <p:cNvPicPr>
            <a:picLocks noChangeAspect="1"/>
          </p:cNvPicPr>
          <p:nvPr/>
        </p:nvPicPr>
        <p:blipFill>
          <a:blip r:embed="rId6">
            <a:extLst/>
          </a:blip>
          <a:stretch>
            <a:fillRect/>
          </a:stretch>
        </p:blipFill>
        <p:spPr>
          <a:xfrm>
            <a:off x="376853" y="8782580"/>
            <a:ext cx="3364725" cy="1362714"/>
          </a:xfrm>
          <a:prstGeom prst="rect">
            <a:avLst/>
          </a:prstGeom>
          <a:ln w="12700">
            <a:miter lim="400000"/>
          </a:ln>
        </p:spPr>
      </p:pic>
      <p:pic>
        <p:nvPicPr>
          <p:cNvPr id="325" name="Image" descr="Image"/>
          <p:cNvPicPr>
            <a:picLocks noChangeAspect="1"/>
          </p:cNvPicPr>
          <p:nvPr/>
        </p:nvPicPr>
        <p:blipFill>
          <a:blip r:embed="rId7">
            <a:extLst/>
          </a:blip>
          <a:stretch>
            <a:fillRect/>
          </a:stretch>
        </p:blipFill>
        <p:spPr>
          <a:xfrm>
            <a:off x="5331599" y="2133587"/>
            <a:ext cx="9099219" cy="10803008"/>
          </a:xfrm>
          <a:prstGeom prst="rect">
            <a:avLst/>
          </a:prstGeom>
          <a:ln w="25400">
            <a:miter lim="400000"/>
          </a:ln>
          <a:effectLst>
            <a:outerShdw blurRad="190500" dist="101600" dir="5400000" rotWithShape="0">
              <a:srgbClr val="000000">
                <a:alpha val="40000"/>
              </a:srgbClr>
            </a:outerShdw>
          </a:effectLst>
        </p:spPr>
      </p:pic>
      <p:pic>
        <p:nvPicPr>
          <p:cNvPr id="326" name="Image" descr="Image"/>
          <p:cNvPicPr>
            <a:picLocks noChangeAspect="1"/>
          </p:cNvPicPr>
          <p:nvPr/>
        </p:nvPicPr>
        <p:blipFill>
          <a:blip r:embed="rId8">
            <a:extLst/>
          </a:blip>
          <a:stretch>
            <a:fillRect/>
          </a:stretch>
        </p:blipFill>
        <p:spPr>
          <a:xfrm>
            <a:off x="20341697" y="9776745"/>
            <a:ext cx="2844533" cy="2374794"/>
          </a:xfrm>
          <a:prstGeom prst="rect">
            <a:avLst/>
          </a:prstGeom>
          <a:ln w="25400">
            <a:miter lim="400000"/>
          </a:ln>
          <a:effectLst>
            <a:outerShdw blurRad="190500" dist="101600" dir="5400000" rotWithShape="0">
              <a:srgbClr val="000000">
                <a:alpha val="40000"/>
              </a:srgbClr>
            </a:outerShdw>
          </a:effectLst>
        </p:spPr>
      </p:pic>
      <p:pic>
        <p:nvPicPr>
          <p:cNvPr id="327" name="Image" descr="Image"/>
          <p:cNvPicPr>
            <a:picLocks noChangeAspect="1"/>
          </p:cNvPicPr>
          <p:nvPr/>
        </p:nvPicPr>
        <p:blipFill>
          <a:blip r:embed="rId9">
            <a:extLst/>
          </a:blip>
          <a:stretch>
            <a:fillRect/>
          </a:stretch>
        </p:blipFill>
        <p:spPr>
          <a:xfrm>
            <a:off x="19355386" y="3737096"/>
            <a:ext cx="4817155" cy="2084912"/>
          </a:xfrm>
          <a:prstGeom prst="rect">
            <a:avLst/>
          </a:prstGeom>
          <a:ln w="12700">
            <a:miter lim="400000"/>
          </a:ln>
        </p:spPr>
      </p:pic>
      <p:pic>
        <p:nvPicPr>
          <p:cNvPr id="328" name="Image" descr="Image"/>
          <p:cNvPicPr>
            <a:picLocks noChangeAspect="1"/>
          </p:cNvPicPr>
          <p:nvPr/>
        </p:nvPicPr>
        <p:blipFill>
          <a:blip r:embed="rId10">
            <a:extLst/>
          </a:blip>
          <a:stretch>
            <a:fillRect/>
          </a:stretch>
        </p:blipFill>
        <p:spPr>
          <a:xfrm>
            <a:off x="15681273" y="3226504"/>
            <a:ext cx="3106096" cy="3106096"/>
          </a:xfrm>
          <a:prstGeom prst="rect">
            <a:avLst/>
          </a:prstGeom>
          <a:ln w="12700">
            <a:miter lim="400000"/>
          </a:ln>
        </p:spPr>
      </p:pic>
      <p:sp>
        <p:nvSpPr>
          <p:cNvPr id="329" name="Explicit Dependencies"/>
          <p:cNvSpPr txBox="1"/>
          <p:nvPr/>
        </p:nvSpPr>
        <p:spPr>
          <a:xfrm>
            <a:off x="16916958" y="7478066"/>
            <a:ext cx="5175734" cy="64262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defRPr b="1"/>
            </a:pPr>
            <a:r>
              <a:rPr>
                <a:solidFill>
                  <a:schemeClr val="accent5">
                    <a:hueOff val="-411174"/>
                    <a:satOff val="4030"/>
                    <a:lumOff val="-29867"/>
                  </a:schemeClr>
                </a:solidFill>
              </a:rPr>
              <a:t>Explicit</a:t>
            </a:r>
            <a:r>
              <a:t> </a:t>
            </a:r>
            <a:r>
              <a:rPr b="0"/>
              <a:t>Dependencies</a:t>
            </a:r>
          </a:p>
        </p:txBody>
      </p:sp>
      <p:sp>
        <p:nvSpPr>
          <p:cNvPr id="330" name="+"/>
          <p:cNvSpPr txBox="1"/>
          <p:nvPr/>
        </p:nvSpPr>
        <p:spPr>
          <a:xfrm>
            <a:off x="19144906" y="6013672"/>
            <a:ext cx="719837" cy="11176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8000" b="1">
                <a:solidFill>
                  <a:srgbClr val="FF340A"/>
                </a:solidFill>
              </a:defRPr>
            </a:lvl1pPr>
          </a:lstStyle>
          <a:p>
            <a:r>
              <a:t>+</a:t>
            </a:r>
          </a:p>
        </p:txBody>
      </p:sp>
      <p:sp>
        <p:nvSpPr>
          <p:cNvPr id="331" name="+"/>
          <p:cNvSpPr txBox="1"/>
          <p:nvPr/>
        </p:nvSpPr>
        <p:spPr>
          <a:xfrm>
            <a:off x="19144906" y="8467481"/>
            <a:ext cx="719837" cy="11176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8000" b="1">
                <a:solidFill>
                  <a:srgbClr val="FF340A"/>
                </a:solidFill>
              </a:defRPr>
            </a:lvl1pPr>
          </a:lstStyle>
          <a:p>
            <a:r>
              <a:t>+</a:t>
            </a:r>
          </a:p>
        </p:txBody>
      </p:sp>
      <p:sp>
        <p:nvSpPr>
          <p:cNvPr id="332" name="Origins"/>
          <p:cNvSpPr txBox="1"/>
          <p:nvPr/>
        </p:nvSpPr>
        <p:spPr>
          <a:xfrm>
            <a:off x="1396397" y="7666990"/>
            <a:ext cx="1710234" cy="64262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r>
              <a:t>Origins</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 name="A long time ago in a galaxy far, far away…"/>
          <p:cNvSpPr txBox="1">
            <a:spLocks noGrp="1"/>
          </p:cNvSpPr>
          <p:nvPr>
            <p:ph type="title"/>
          </p:nvPr>
        </p:nvSpPr>
        <p:spPr>
          <a:prstGeom prst="rect">
            <a:avLst/>
          </a:prstGeom>
        </p:spPr>
        <p:txBody>
          <a:bodyPr/>
          <a:lstStyle>
            <a:lvl1pPr defTabSz="800735">
              <a:spcBef>
                <a:spcPts val="2200"/>
              </a:spcBef>
              <a:defRPr sz="9506"/>
            </a:lvl1pPr>
          </a:lstStyle>
          <a:p>
            <a:r>
              <a:t>A long time ago in a galaxy far, far away…</a:t>
            </a:r>
          </a:p>
        </p:txBody>
      </p:sp>
      <p:grpSp>
        <p:nvGrpSpPr>
          <p:cNvPr id="337" name="Image"/>
          <p:cNvGrpSpPr/>
          <p:nvPr/>
        </p:nvGrpSpPr>
        <p:grpSpPr>
          <a:xfrm>
            <a:off x="1758265" y="7656552"/>
            <a:ext cx="9618916" cy="5595224"/>
            <a:chOff x="0" y="0"/>
            <a:chExt cx="9618915" cy="5595222"/>
          </a:xfrm>
        </p:grpSpPr>
        <p:pic>
          <p:nvPicPr>
            <p:cNvPr id="336" name="Image" descr="Image"/>
            <p:cNvPicPr>
              <a:picLocks noChangeAspect="1"/>
            </p:cNvPicPr>
            <p:nvPr/>
          </p:nvPicPr>
          <p:blipFill>
            <a:blip r:embed="rId2">
              <a:extLst/>
            </a:blip>
            <a:stretch>
              <a:fillRect/>
            </a:stretch>
          </p:blipFill>
          <p:spPr>
            <a:xfrm>
              <a:off x="127000" y="88900"/>
              <a:ext cx="9364916" cy="5265023"/>
            </a:xfrm>
            <a:prstGeom prst="rect">
              <a:avLst/>
            </a:prstGeom>
            <a:ln>
              <a:noFill/>
            </a:ln>
            <a:effectLst/>
          </p:spPr>
        </p:pic>
        <p:pic>
          <p:nvPicPr>
            <p:cNvPr id="335" name="Image" descr="Image"/>
            <p:cNvPicPr>
              <a:picLocks/>
            </p:cNvPicPr>
            <p:nvPr/>
          </p:nvPicPr>
          <p:blipFill>
            <a:blip r:embed="rId3">
              <a:extLst/>
            </a:blip>
            <a:stretch>
              <a:fillRect/>
            </a:stretch>
          </p:blipFill>
          <p:spPr>
            <a:xfrm>
              <a:off x="0" y="0"/>
              <a:ext cx="9618916" cy="5595223"/>
            </a:xfrm>
            <a:prstGeom prst="rect">
              <a:avLst/>
            </a:prstGeom>
            <a:effectLst/>
          </p:spPr>
        </p:pic>
      </p:grpSp>
      <p:grpSp>
        <p:nvGrpSpPr>
          <p:cNvPr id="340" name="Image"/>
          <p:cNvGrpSpPr/>
          <p:nvPr/>
        </p:nvGrpSpPr>
        <p:grpSpPr>
          <a:xfrm>
            <a:off x="562690" y="3476847"/>
            <a:ext cx="7458487" cy="3932444"/>
            <a:chOff x="0" y="0"/>
            <a:chExt cx="7458485" cy="3932442"/>
          </a:xfrm>
        </p:grpSpPr>
        <p:pic>
          <p:nvPicPr>
            <p:cNvPr id="339" name="Image" descr="Image"/>
            <p:cNvPicPr>
              <a:picLocks noChangeAspect="1"/>
            </p:cNvPicPr>
            <p:nvPr/>
          </p:nvPicPr>
          <p:blipFill>
            <a:blip r:embed="rId4">
              <a:extLst/>
            </a:blip>
            <a:stretch>
              <a:fillRect/>
            </a:stretch>
          </p:blipFill>
          <p:spPr>
            <a:xfrm>
              <a:off x="127000" y="88900"/>
              <a:ext cx="7204486" cy="3602243"/>
            </a:xfrm>
            <a:prstGeom prst="rect">
              <a:avLst/>
            </a:prstGeom>
            <a:ln>
              <a:noFill/>
            </a:ln>
            <a:effectLst/>
          </p:spPr>
        </p:pic>
        <p:pic>
          <p:nvPicPr>
            <p:cNvPr id="338" name="Image" descr="Image"/>
            <p:cNvPicPr>
              <a:picLocks/>
            </p:cNvPicPr>
            <p:nvPr/>
          </p:nvPicPr>
          <p:blipFill>
            <a:blip r:embed="rId5">
              <a:extLst/>
            </a:blip>
            <a:stretch>
              <a:fillRect/>
            </a:stretch>
          </p:blipFill>
          <p:spPr>
            <a:xfrm>
              <a:off x="0" y="0"/>
              <a:ext cx="7458486" cy="3932443"/>
            </a:xfrm>
            <a:prstGeom prst="rect">
              <a:avLst/>
            </a:prstGeom>
            <a:effectLst/>
          </p:spPr>
        </p:pic>
      </p:grpSp>
      <p:pic>
        <p:nvPicPr>
          <p:cNvPr id="341" name="Image" descr="Image"/>
          <p:cNvPicPr>
            <a:picLocks noChangeAspect="1"/>
          </p:cNvPicPr>
          <p:nvPr/>
        </p:nvPicPr>
        <p:blipFill>
          <a:blip r:embed="rId6">
            <a:extLst/>
          </a:blip>
          <a:stretch>
            <a:fillRect/>
          </a:stretch>
        </p:blipFill>
        <p:spPr>
          <a:xfrm>
            <a:off x="8283324" y="3445492"/>
            <a:ext cx="14478001" cy="2108201"/>
          </a:xfrm>
          <a:prstGeom prst="rect">
            <a:avLst/>
          </a:prstGeom>
          <a:ln w="12700">
            <a:miter lim="400000"/>
          </a:ln>
        </p:spPr>
      </p:pic>
      <p:sp>
        <p:nvSpPr>
          <p:cNvPr id="342" name="Einstein’s Field Equations of General Relativity, Annalen der Physik, 1916"/>
          <p:cNvSpPr txBox="1"/>
          <p:nvPr/>
        </p:nvSpPr>
        <p:spPr>
          <a:xfrm>
            <a:off x="12293155" y="5899333"/>
            <a:ext cx="11443336" cy="4953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3000"/>
            </a:lvl1pPr>
          </a:lstStyle>
          <a:p>
            <a:r>
              <a:t>Einstein’s Field Equations of General Relativity, Annalen der Physik, 1916</a:t>
            </a:r>
          </a:p>
        </p:txBody>
      </p:sp>
      <p:grpSp>
        <p:nvGrpSpPr>
          <p:cNvPr id="345" name="Image"/>
          <p:cNvGrpSpPr/>
          <p:nvPr/>
        </p:nvGrpSpPr>
        <p:grpSpPr>
          <a:xfrm>
            <a:off x="12328763" y="6740276"/>
            <a:ext cx="11600992" cy="6566895"/>
            <a:chOff x="0" y="0"/>
            <a:chExt cx="11600990" cy="6566894"/>
          </a:xfrm>
        </p:grpSpPr>
        <p:pic>
          <p:nvPicPr>
            <p:cNvPr id="344" name="Image" descr="Image"/>
            <p:cNvPicPr>
              <a:picLocks noChangeAspect="1"/>
            </p:cNvPicPr>
            <p:nvPr/>
          </p:nvPicPr>
          <p:blipFill>
            <a:blip r:embed="rId7">
              <a:extLst/>
            </a:blip>
            <a:stretch>
              <a:fillRect/>
            </a:stretch>
          </p:blipFill>
          <p:spPr>
            <a:xfrm>
              <a:off x="127000" y="88900"/>
              <a:ext cx="11346991" cy="6236695"/>
            </a:xfrm>
            <a:prstGeom prst="rect">
              <a:avLst/>
            </a:prstGeom>
            <a:ln>
              <a:noFill/>
            </a:ln>
            <a:effectLst/>
          </p:spPr>
        </p:pic>
        <p:pic>
          <p:nvPicPr>
            <p:cNvPr id="343" name="Image" descr="Image"/>
            <p:cNvPicPr>
              <a:picLocks/>
            </p:cNvPicPr>
            <p:nvPr/>
          </p:nvPicPr>
          <p:blipFill>
            <a:blip r:embed="rId8">
              <a:extLst/>
            </a:blip>
            <a:stretch>
              <a:fillRect/>
            </a:stretch>
          </p:blipFill>
          <p:spPr>
            <a:xfrm>
              <a:off x="0" y="0"/>
              <a:ext cx="11600991" cy="6566895"/>
            </a:xfrm>
            <a:prstGeom prst="rect">
              <a:avLst/>
            </a:prstGeom>
            <a:effectLst/>
          </p:spPr>
        </p:pic>
      </p:gr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 name="September 14, 2015"/>
          <p:cNvSpPr txBox="1">
            <a:spLocks noGrp="1"/>
          </p:cNvSpPr>
          <p:nvPr>
            <p:ph type="title"/>
          </p:nvPr>
        </p:nvSpPr>
        <p:spPr>
          <a:prstGeom prst="rect">
            <a:avLst/>
          </a:prstGeom>
        </p:spPr>
        <p:txBody>
          <a:bodyPr/>
          <a:lstStyle/>
          <a:p>
            <a:r>
              <a:t>September 14, 2015</a:t>
            </a:r>
          </a:p>
        </p:txBody>
      </p:sp>
      <p:grpSp>
        <p:nvGrpSpPr>
          <p:cNvPr id="350" name="Image"/>
          <p:cNvGrpSpPr/>
          <p:nvPr/>
        </p:nvGrpSpPr>
        <p:grpSpPr>
          <a:xfrm>
            <a:off x="5469311" y="1927290"/>
            <a:ext cx="13445378" cy="11683900"/>
            <a:chOff x="0" y="0"/>
            <a:chExt cx="13445376" cy="11683899"/>
          </a:xfrm>
        </p:grpSpPr>
        <p:pic>
          <p:nvPicPr>
            <p:cNvPr id="349" name="Image" descr="Image"/>
            <p:cNvPicPr>
              <a:picLocks noChangeAspect="1"/>
            </p:cNvPicPr>
            <p:nvPr/>
          </p:nvPicPr>
          <p:blipFill>
            <a:blip r:embed="rId2">
              <a:extLst/>
            </a:blip>
            <a:stretch>
              <a:fillRect/>
            </a:stretch>
          </p:blipFill>
          <p:spPr>
            <a:xfrm>
              <a:off x="127000" y="88900"/>
              <a:ext cx="13191377" cy="11353700"/>
            </a:xfrm>
            <a:prstGeom prst="rect">
              <a:avLst/>
            </a:prstGeom>
            <a:ln>
              <a:noFill/>
            </a:ln>
            <a:effectLst/>
          </p:spPr>
        </p:pic>
        <p:pic>
          <p:nvPicPr>
            <p:cNvPr id="348" name="Image" descr="Image"/>
            <p:cNvPicPr>
              <a:picLocks/>
            </p:cNvPicPr>
            <p:nvPr/>
          </p:nvPicPr>
          <p:blipFill>
            <a:blip r:embed="rId3">
              <a:extLst/>
            </a:blip>
            <a:stretch>
              <a:fillRect/>
            </a:stretch>
          </p:blipFill>
          <p:spPr>
            <a:xfrm>
              <a:off x="0" y="0"/>
              <a:ext cx="13445377" cy="11683900"/>
            </a:xfrm>
            <a:prstGeom prst="rect">
              <a:avLst/>
            </a:prstGeom>
            <a:effectLst/>
          </p:spPr>
        </p:pic>
      </p:gr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 name="LIGO: Open Science with Jupyter"/>
          <p:cNvSpPr txBox="1">
            <a:spLocks noGrp="1"/>
          </p:cNvSpPr>
          <p:nvPr>
            <p:ph type="title"/>
          </p:nvPr>
        </p:nvSpPr>
        <p:spPr>
          <a:prstGeom prst="rect">
            <a:avLst/>
          </a:prstGeom>
        </p:spPr>
        <p:txBody>
          <a:bodyPr/>
          <a:lstStyle/>
          <a:p>
            <a:r>
              <a:t>LIGO: Open Science with Jupyter</a:t>
            </a:r>
          </a:p>
        </p:txBody>
      </p:sp>
      <p:grpSp>
        <p:nvGrpSpPr>
          <p:cNvPr id="358" name="Group"/>
          <p:cNvGrpSpPr/>
          <p:nvPr/>
        </p:nvGrpSpPr>
        <p:grpSpPr>
          <a:xfrm>
            <a:off x="751200" y="2069568"/>
            <a:ext cx="23749978" cy="11629379"/>
            <a:chOff x="0" y="-88900"/>
            <a:chExt cx="23749977" cy="11629377"/>
          </a:xfrm>
        </p:grpSpPr>
        <p:grpSp>
          <p:nvGrpSpPr>
            <p:cNvPr id="355" name="Image"/>
            <p:cNvGrpSpPr/>
            <p:nvPr/>
          </p:nvGrpSpPr>
          <p:grpSpPr>
            <a:xfrm>
              <a:off x="6489846" y="-88900"/>
              <a:ext cx="10290643" cy="11629378"/>
              <a:chOff x="0" y="0"/>
              <a:chExt cx="10290642" cy="11629377"/>
            </a:xfrm>
          </p:grpSpPr>
          <p:pic>
            <p:nvPicPr>
              <p:cNvPr id="354" name="Image" descr="Image"/>
              <p:cNvPicPr>
                <a:picLocks noChangeAspect="1"/>
              </p:cNvPicPr>
              <p:nvPr/>
            </p:nvPicPr>
            <p:blipFill>
              <a:blip r:embed="rId2">
                <a:extLst/>
              </a:blip>
              <a:stretch>
                <a:fillRect/>
              </a:stretch>
            </p:blipFill>
            <p:spPr>
              <a:xfrm>
                <a:off x="127000" y="88900"/>
                <a:ext cx="10036643" cy="11299178"/>
              </a:xfrm>
              <a:prstGeom prst="rect">
                <a:avLst/>
              </a:prstGeom>
              <a:ln>
                <a:noFill/>
              </a:ln>
              <a:effectLst/>
            </p:spPr>
          </p:pic>
          <p:pic>
            <p:nvPicPr>
              <p:cNvPr id="353" name="Image" descr="Image"/>
              <p:cNvPicPr>
                <a:picLocks/>
              </p:cNvPicPr>
              <p:nvPr/>
            </p:nvPicPr>
            <p:blipFill>
              <a:blip r:embed="rId3">
                <a:extLst/>
              </a:blip>
              <a:stretch>
                <a:fillRect/>
              </a:stretch>
            </p:blipFill>
            <p:spPr>
              <a:xfrm>
                <a:off x="0" y="0"/>
                <a:ext cx="10290643" cy="11629378"/>
              </a:xfrm>
              <a:prstGeom prst="rect">
                <a:avLst/>
              </a:prstGeom>
              <a:effectLst/>
            </p:spPr>
          </p:pic>
        </p:grpSp>
        <p:pic>
          <p:nvPicPr>
            <p:cNvPr id="356" name="Image" descr="Image"/>
            <p:cNvPicPr>
              <a:picLocks noChangeAspect="1"/>
            </p:cNvPicPr>
            <p:nvPr/>
          </p:nvPicPr>
          <p:blipFill>
            <a:blip r:embed="rId4">
              <a:extLst/>
            </a:blip>
            <a:stretch>
              <a:fillRect/>
            </a:stretch>
          </p:blipFill>
          <p:spPr>
            <a:xfrm>
              <a:off x="17539963" y="4501306"/>
              <a:ext cx="6210015" cy="1905346"/>
            </a:xfrm>
            <a:prstGeom prst="rect">
              <a:avLst/>
            </a:prstGeom>
            <a:ln w="25400" cap="flat">
              <a:noFill/>
              <a:miter lim="400000"/>
            </a:ln>
            <a:effectLst>
              <a:outerShdw blurRad="190500" dist="101600" dir="5400000" rotWithShape="0">
                <a:srgbClr val="000000">
                  <a:alpha val="40000"/>
                </a:srgbClr>
              </a:outerShdw>
            </a:effectLst>
          </p:spPr>
        </p:pic>
        <p:pic>
          <p:nvPicPr>
            <p:cNvPr id="357" name="Image" descr="Image"/>
            <p:cNvPicPr>
              <a:picLocks noChangeAspect="1"/>
            </p:cNvPicPr>
            <p:nvPr/>
          </p:nvPicPr>
          <p:blipFill>
            <a:blip r:embed="rId5">
              <a:extLst/>
            </a:blip>
            <a:stretch>
              <a:fillRect/>
            </a:stretch>
          </p:blipFill>
          <p:spPr>
            <a:xfrm>
              <a:off x="0" y="2701986"/>
              <a:ext cx="5730372" cy="5503988"/>
            </a:xfrm>
            <a:prstGeom prst="rect">
              <a:avLst/>
            </a:prstGeom>
            <a:ln w="25400" cap="flat">
              <a:noFill/>
              <a:miter lim="400000"/>
            </a:ln>
            <a:effectLst>
              <a:outerShdw blurRad="190500" dist="101600" dir="5400000" rotWithShape="0">
                <a:srgbClr val="000000">
                  <a:alpha val="40000"/>
                </a:srgbClr>
              </a:outerShdw>
            </a:effectLst>
          </p:spPr>
        </p:pic>
      </p:grpSp>
      <p:sp>
        <p:nvSpPr>
          <p:cNvPr id="359" name="Oval"/>
          <p:cNvSpPr/>
          <p:nvPr/>
        </p:nvSpPr>
        <p:spPr>
          <a:xfrm>
            <a:off x="11207741" y="7102705"/>
            <a:ext cx="772579" cy="379855"/>
          </a:xfrm>
          <a:prstGeom prst="ellipse">
            <a:avLst/>
          </a:prstGeom>
          <a:ln w="101600">
            <a:solidFill>
              <a:srgbClr val="229FD7"/>
            </a:solidFill>
            <a:miter lim="400000"/>
          </a:ln>
        </p:spPr>
        <p:txBody>
          <a:bodyPr lIns="50800" tIns="50800" rIns="50800" bIns="50800" anchor="ctr"/>
          <a:lstStyle/>
          <a:p>
            <a:pPr>
              <a:spcBef>
                <a:spcPts val="0"/>
              </a:spcBef>
              <a:defRPr sz="4400">
                <a:solidFill>
                  <a:srgbClr val="FFFFFF"/>
                </a:solidFill>
                <a:effectLst>
                  <a:outerShdw blurRad="25400" dist="33948" dir="2700000" rotWithShape="0">
                    <a:srgbClr val="3B3936"/>
                  </a:outerShdw>
                </a:effectLst>
                <a:latin typeface="Palatino"/>
                <a:ea typeface="Palatino"/>
                <a:cs typeface="Palatino"/>
                <a:sym typeface="Palatino"/>
              </a:defRPr>
            </a:pPr>
            <a:endParaRPr/>
          </a:p>
        </p:txBody>
      </p:sp>
      <p:sp>
        <p:nvSpPr>
          <p:cNvPr id="360" name="Oval"/>
          <p:cNvSpPr/>
          <p:nvPr/>
        </p:nvSpPr>
        <p:spPr>
          <a:xfrm>
            <a:off x="11394022" y="9760220"/>
            <a:ext cx="772579" cy="379856"/>
          </a:xfrm>
          <a:prstGeom prst="ellipse">
            <a:avLst/>
          </a:prstGeom>
          <a:ln w="101600">
            <a:solidFill>
              <a:srgbClr val="229FD7"/>
            </a:solidFill>
            <a:miter lim="400000"/>
          </a:ln>
        </p:spPr>
        <p:txBody>
          <a:bodyPr lIns="50800" tIns="50800" rIns="50800" bIns="50800" anchor="ctr"/>
          <a:lstStyle/>
          <a:p>
            <a:pPr>
              <a:spcBef>
                <a:spcPts val="0"/>
              </a:spcBef>
              <a:defRPr sz="4400">
                <a:solidFill>
                  <a:srgbClr val="FFFFFF"/>
                </a:solidFill>
                <a:effectLst>
                  <a:outerShdw blurRad="25400" dist="33948" dir="2700000" rotWithShape="0">
                    <a:srgbClr val="3B3936"/>
                  </a:outerShdw>
                </a:effectLst>
                <a:latin typeface="Palatino"/>
                <a:ea typeface="Palatino"/>
                <a:cs typeface="Palatino"/>
                <a:sym typeface="Palatino"/>
              </a:defRPr>
            </a:pPr>
            <a:endParaRPr/>
          </a:p>
        </p:txBody>
      </p:sp>
      <p:sp>
        <p:nvSpPr>
          <p:cNvPr id="361" name="Oval"/>
          <p:cNvSpPr/>
          <p:nvPr/>
        </p:nvSpPr>
        <p:spPr>
          <a:xfrm>
            <a:off x="12155514" y="7102705"/>
            <a:ext cx="772579" cy="379855"/>
          </a:xfrm>
          <a:prstGeom prst="ellipse">
            <a:avLst/>
          </a:prstGeom>
          <a:ln w="101600">
            <a:solidFill>
              <a:srgbClr val="F6A250"/>
            </a:solidFill>
            <a:miter lim="400000"/>
          </a:ln>
        </p:spPr>
        <p:txBody>
          <a:bodyPr lIns="50800" tIns="50800" rIns="50800" bIns="50800" anchor="ctr"/>
          <a:lstStyle/>
          <a:p>
            <a:pPr>
              <a:spcBef>
                <a:spcPts val="0"/>
              </a:spcBef>
              <a:defRPr sz="4400">
                <a:solidFill>
                  <a:srgbClr val="FFFFFF"/>
                </a:solidFill>
                <a:effectLst>
                  <a:outerShdw blurRad="25400" dist="33948" dir="2700000" rotWithShape="0">
                    <a:srgbClr val="3B3936"/>
                  </a:outerShdw>
                </a:effectLst>
                <a:latin typeface="Palatino"/>
                <a:ea typeface="Palatino"/>
                <a:cs typeface="Palatino"/>
                <a:sym typeface="Palatino"/>
              </a:defRPr>
            </a:pPr>
            <a:endParaRPr/>
          </a:p>
        </p:txBody>
      </p:sp>
      <p:sp>
        <p:nvSpPr>
          <p:cNvPr id="362" name="Oval"/>
          <p:cNvSpPr/>
          <p:nvPr/>
        </p:nvSpPr>
        <p:spPr>
          <a:xfrm>
            <a:off x="12324182" y="9760220"/>
            <a:ext cx="594157" cy="379856"/>
          </a:xfrm>
          <a:prstGeom prst="ellipse">
            <a:avLst/>
          </a:prstGeom>
          <a:ln w="101600">
            <a:solidFill>
              <a:srgbClr val="F6A250"/>
            </a:solidFill>
            <a:miter lim="400000"/>
          </a:ln>
        </p:spPr>
        <p:txBody>
          <a:bodyPr lIns="50800" tIns="50800" rIns="50800" bIns="50800" anchor="ctr"/>
          <a:lstStyle/>
          <a:p>
            <a:pPr>
              <a:spcBef>
                <a:spcPts val="0"/>
              </a:spcBef>
              <a:defRPr sz="4400">
                <a:solidFill>
                  <a:srgbClr val="FFFFFF"/>
                </a:solidFill>
                <a:effectLst>
                  <a:outerShdw blurRad="25400" dist="33948" dir="2700000" rotWithShape="0">
                    <a:srgbClr val="3B3936"/>
                  </a:outerShdw>
                </a:effectLst>
                <a:latin typeface="Palatino"/>
                <a:ea typeface="Palatino"/>
                <a:cs typeface="Palatino"/>
                <a:sym typeface="Palatino"/>
              </a:defRPr>
            </a:pPr>
            <a:endParaRPr/>
          </a:p>
        </p:txBody>
      </p:sp>
      <p:sp>
        <p:nvSpPr>
          <p:cNvPr id="363" name="Line"/>
          <p:cNvSpPr/>
          <p:nvPr/>
        </p:nvSpPr>
        <p:spPr>
          <a:xfrm>
            <a:off x="13078800" y="7264613"/>
            <a:ext cx="5082513" cy="366116"/>
          </a:xfrm>
          <a:prstGeom prst="line">
            <a:avLst/>
          </a:prstGeom>
          <a:ln w="101600">
            <a:solidFill>
              <a:srgbClr val="F6A250"/>
            </a:solidFill>
            <a:miter lim="400000"/>
            <a:tailEnd type="triangle"/>
          </a:ln>
        </p:spPr>
        <p:txBody>
          <a:bodyPr lIns="50800" tIns="50800" rIns="50800" bIns="50800" anchor="ctr"/>
          <a:lstStyle/>
          <a:p>
            <a:pPr>
              <a:spcBef>
                <a:spcPts val="0"/>
              </a:spcBef>
              <a:defRPr sz="4400">
                <a:latin typeface="Palatino"/>
                <a:ea typeface="Palatino"/>
                <a:cs typeface="Palatino"/>
                <a:sym typeface="Palatino"/>
              </a:defRPr>
            </a:pPr>
            <a:endParaRPr/>
          </a:p>
        </p:txBody>
      </p:sp>
      <p:sp>
        <p:nvSpPr>
          <p:cNvPr id="364" name="Line"/>
          <p:cNvSpPr/>
          <p:nvPr/>
        </p:nvSpPr>
        <p:spPr>
          <a:xfrm flipV="1">
            <a:off x="13054912" y="8230204"/>
            <a:ext cx="5133205" cy="1631315"/>
          </a:xfrm>
          <a:prstGeom prst="line">
            <a:avLst/>
          </a:prstGeom>
          <a:ln w="101600">
            <a:solidFill>
              <a:srgbClr val="F6A250"/>
            </a:solidFill>
            <a:miter lim="400000"/>
            <a:tailEnd type="triangle"/>
          </a:ln>
        </p:spPr>
        <p:txBody>
          <a:bodyPr lIns="50800" tIns="50800" rIns="50800" bIns="50800" anchor="ctr"/>
          <a:lstStyle/>
          <a:p>
            <a:pPr>
              <a:spcBef>
                <a:spcPts val="0"/>
              </a:spcBef>
              <a:defRPr sz="4400">
                <a:latin typeface="Palatino"/>
                <a:ea typeface="Palatino"/>
                <a:cs typeface="Palatino"/>
                <a:sym typeface="Palatino"/>
              </a:defRPr>
            </a:pPr>
            <a:endParaRPr/>
          </a:p>
        </p:txBody>
      </p:sp>
      <p:sp>
        <p:nvSpPr>
          <p:cNvPr id="365" name="Line"/>
          <p:cNvSpPr/>
          <p:nvPr/>
        </p:nvSpPr>
        <p:spPr>
          <a:xfrm flipH="1" flipV="1">
            <a:off x="6827264" y="8429188"/>
            <a:ext cx="4431185" cy="1636160"/>
          </a:xfrm>
          <a:prstGeom prst="line">
            <a:avLst/>
          </a:prstGeom>
          <a:ln w="101600">
            <a:solidFill>
              <a:srgbClr val="229FD7"/>
            </a:solidFill>
            <a:miter lim="400000"/>
            <a:tailEnd type="triangle"/>
          </a:ln>
        </p:spPr>
        <p:txBody>
          <a:bodyPr lIns="50800" tIns="50800" rIns="50800" bIns="50800" anchor="ctr"/>
          <a:lstStyle/>
          <a:p>
            <a:pPr>
              <a:spcBef>
                <a:spcPts val="0"/>
              </a:spcBef>
              <a:defRPr sz="4400">
                <a:latin typeface="Palatino"/>
                <a:ea typeface="Palatino"/>
                <a:cs typeface="Palatino"/>
                <a:sym typeface="Palatino"/>
              </a:defRPr>
            </a:pPr>
            <a:endParaRPr/>
          </a:p>
        </p:txBody>
      </p:sp>
      <p:sp>
        <p:nvSpPr>
          <p:cNvPr id="366" name="Line"/>
          <p:cNvSpPr/>
          <p:nvPr/>
        </p:nvSpPr>
        <p:spPr>
          <a:xfrm flipH="1">
            <a:off x="6679698" y="7498659"/>
            <a:ext cx="4126590" cy="372215"/>
          </a:xfrm>
          <a:prstGeom prst="line">
            <a:avLst/>
          </a:prstGeom>
          <a:ln w="101600">
            <a:solidFill>
              <a:srgbClr val="229FD7"/>
            </a:solidFill>
            <a:miter lim="400000"/>
            <a:tailEnd type="triangle"/>
          </a:ln>
        </p:spPr>
        <p:txBody>
          <a:bodyPr lIns="50800" tIns="50800" rIns="50800" bIns="50800" anchor="ctr"/>
          <a:lstStyle/>
          <a:p>
            <a:pPr>
              <a:spcBef>
                <a:spcPts val="0"/>
              </a:spcBef>
              <a:defRPr sz="4400">
                <a:latin typeface="Palatino"/>
                <a:ea typeface="Palatino"/>
                <a:cs typeface="Palatino"/>
                <a:sym typeface="Palatino"/>
              </a:defRPr>
            </a:pPr>
            <a:endParaRP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 name="Binder: reproducible, executable scholarship"/>
          <p:cNvSpPr txBox="1">
            <a:spLocks noGrp="1"/>
          </p:cNvSpPr>
          <p:nvPr>
            <p:ph type="title"/>
          </p:nvPr>
        </p:nvSpPr>
        <p:spPr>
          <a:prstGeom prst="rect">
            <a:avLst/>
          </a:prstGeom>
        </p:spPr>
        <p:txBody>
          <a:bodyPr/>
          <a:lstStyle>
            <a:lvl1pPr defTabSz="742950">
              <a:spcBef>
                <a:spcPts val="2000"/>
              </a:spcBef>
              <a:defRPr sz="8820"/>
            </a:lvl1pPr>
          </a:lstStyle>
          <a:p>
            <a:r>
              <a:t>Binder: reproducible, executable scholarship</a:t>
            </a:r>
          </a:p>
        </p:txBody>
      </p:sp>
      <p:pic>
        <p:nvPicPr>
          <p:cNvPr id="369" name="binder-daily-unique.png" descr="binder-daily-unique.png"/>
          <p:cNvPicPr>
            <a:picLocks noChangeAspect="1"/>
          </p:cNvPicPr>
          <p:nvPr/>
        </p:nvPicPr>
        <p:blipFill>
          <a:blip r:embed="rId2">
            <a:extLst/>
          </a:blip>
          <a:stretch>
            <a:fillRect/>
          </a:stretch>
        </p:blipFill>
        <p:spPr>
          <a:xfrm>
            <a:off x="601259" y="3314700"/>
            <a:ext cx="16391001" cy="2852140"/>
          </a:xfrm>
          <a:prstGeom prst="rect">
            <a:avLst/>
          </a:prstGeom>
          <a:ln w="12700">
            <a:miter lim="400000"/>
          </a:ln>
        </p:spPr>
      </p:pic>
      <p:pic>
        <p:nvPicPr>
          <p:cNvPr id="370" name="binder-2018-sessions-map.png" descr="binder-2018-sessions-map.png"/>
          <p:cNvPicPr>
            <a:picLocks noChangeAspect="1"/>
          </p:cNvPicPr>
          <p:nvPr/>
        </p:nvPicPr>
        <p:blipFill>
          <a:blip r:embed="rId3">
            <a:extLst/>
          </a:blip>
          <a:stretch>
            <a:fillRect/>
          </a:stretch>
        </p:blipFill>
        <p:spPr>
          <a:xfrm>
            <a:off x="3522751" y="7208043"/>
            <a:ext cx="10548017" cy="6507330"/>
          </a:xfrm>
          <a:prstGeom prst="rect">
            <a:avLst/>
          </a:prstGeom>
          <a:ln w="12700">
            <a:miter lim="400000"/>
          </a:ln>
        </p:spPr>
      </p:pic>
      <p:sp>
        <p:nvSpPr>
          <p:cNvPr id="371" name="from averaging ~150 people per week to averaging ~2,900 people per week"/>
          <p:cNvSpPr txBox="1"/>
          <p:nvPr/>
        </p:nvSpPr>
        <p:spPr>
          <a:xfrm>
            <a:off x="274551" y="6366131"/>
            <a:ext cx="17044417" cy="64262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r>
              <a:t>from averaging ~150 people per week to averaging ~2,900 people per week </a:t>
            </a:r>
          </a:p>
        </p:txBody>
      </p:sp>
      <p:sp>
        <p:nvSpPr>
          <p:cNvPr id="372" name="Berkeley: Yuvi Panda, Chris Holdgraf…"/>
          <p:cNvSpPr txBox="1"/>
          <p:nvPr/>
        </p:nvSpPr>
        <p:spPr>
          <a:xfrm>
            <a:off x="15346056" y="8550032"/>
            <a:ext cx="8032624" cy="3121502"/>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r>
              <a:rPr i="1"/>
              <a:t>Berkeley:</a:t>
            </a:r>
            <a:r>
              <a:t> Yuvi Panda, Chris Holdgraf</a:t>
            </a:r>
          </a:p>
          <a:p>
            <a:r>
              <a:rPr i="1"/>
              <a:t>Cal Poly:</a:t>
            </a:r>
            <a:r>
              <a:t> Carol Willing</a:t>
            </a:r>
          </a:p>
          <a:p>
            <a:r>
              <a:rPr i="1"/>
              <a:t>Simula:</a:t>
            </a:r>
            <a:r>
              <a:t> Min Ragan-Kelley</a:t>
            </a:r>
          </a:p>
          <a:p>
            <a:r>
              <a:t>Jessica Zosa-Forde, Tim Head</a:t>
            </a:r>
          </a:p>
        </p:txBody>
      </p:sp>
      <p:pic>
        <p:nvPicPr>
          <p:cNvPr id="373" name="moore-foundation-logo.png" descr="moore-foundation-logo.png"/>
          <p:cNvPicPr>
            <a:picLocks noChangeAspect="1"/>
          </p:cNvPicPr>
          <p:nvPr/>
        </p:nvPicPr>
        <p:blipFill>
          <a:blip r:embed="rId4">
            <a:extLst/>
          </a:blip>
          <a:stretch>
            <a:fillRect/>
          </a:stretch>
        </p:blipFill>
        <p:spPr>
          <a:xfrm>
            <a:off x="17740414" y="3611938"/>
            <a:ext cx="5769582" cy="2257663"/>
          </a:xfrm>
          <a:prstGeom prst="rect">
            <a:avLst/>
          </a:prstGeom>
          <a:ln w="12700">
            <a:miter lim="400000"/>
          </a:ln>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 name="Project 3: original analysis"/>
          <p:cNvSpPr txBox="1">
            <a:spLocks noGrp="1"/>
          </p:cNvSpPr>
          <p:nvPr>
            <p:ph type="title"/>
          </p:nvPr>
        </p:nvSpPr>
        <p:spPr>
          <a:prstGeom prst="rect">
            <a:avLst/>
          </a:prstGeom>
        </p:spPr>
        <p:txBody>
          <a:bodyPr/>
          <a:lstStyle/>
          <a:p>
            <a:r>
              <a:t>Project 3: original analysis</a:t>
            </a:r>
          </a:p>
        </p:txBody>
      </p:sp>
      <p:sp>
        <p:nvSpPr>
          <p:cNvPr id="376" name="Data: included in repo or linked if too large.…"/>
          <p:cNvSpPr txBox="1">
            <a:spLocks noGrp="1"/>
          </p:cNvSpPr>
          <p:nvPr>
            <p:ph type="body" idx="1"/>
          </p:nvPr>
        </p:nvSpPr>
        <p:spPr>
          <a:xfrm>
            <a:off x="952499" y="3702049"/>
            <a:ext cx="22479001" cy="9586692"/>
          </a:xfrm>
          <a:prstGeom prst="rect">
            <a:avLst/>
          </a:prstGeom>
        </p:spPr>
        <p:txBody>
          <a:bodyPr/>
          <a:lstStyle/>
          <a:p>
            <a:pPr marL="536447" indent="-536447" defTabSz="726440">
              <a:spcBef>
                <a:spcPts val="2900"/>
              </a:spcBef>
              <a:defRPr sz="4400" b="1"/>
            </a:pPr>
            <a:r>
              <a:t>Data: </a:t>
            </a:r>
            <a:r>
              <a:rPr b="0"/>
              <a:t>included in repo or linked if too large.</a:t>
            </a:r>
          </a:p>
          <a:p>
            <a:pPr marL="536447" indent="-536447" defTabSz="726440">
              <a:spcBef>
                <a:spcPts val="2900"/>
              </a:spcBef>
              <a:defRPr sz="4400" b="1"/>
            </a:pPr>
            <a:r>
              <a:t>Clean, tested code.</a:t>
            </a:r>
          </a:p>
          <a:p>
            <a:pPr marL="536447" indent="-536447" defTabSz="726440">
              <a:spcBef>
                <a:spcPts val="2900"/>
              </a:spcBef>
              <a:defRPr sz="4400" b="1"/>
            </a:pPr>
            <a:r>
              <a:t>Analysis notebooks and supporting code</a:t>
            </a:r>
          </a:p>
          <a:p>
            <a:pPr marL="1072895" lvl="1" indent="-536447" defTabSz="726440">
              <a:spcBef>
                <a:spcPts val="2900"/>
              </a:spcBef>
              <a:defRPr sz="4400"/>
            </a:pPr>
            <a:r>
              <a:t>Break down your analysis into as many notebooks as is reasonable for convenient reading and execution. </a:t>
            </a:r>
          </a:p>
          <a:p>
            <a:pPr marL="536447" indent="-536447" defTabSz="726440">
              <a:spcBef>
                <a:spcPts val="2900"/>
              </a:spcBef>
              <a:defRPr sz="4400"/>
            </a:pPr>
            <a:r>
              <a:rPr b="1"/>
              <a:t>Main narrative notebook:</a:t>
            </a:r>
            <a:r>
              <a:t> summarizes and discusses results.</a:t>
            </a:r>
          </a:p>
          <a:p>
            <a:pPr marL="536447" indent="-536447" defTabSz="726440">
              <a:spcBef>
                <a:spcPts val="2900"/>
              </a:spcBef>
              <a:defRPr sz="4400"/>
            </a:pPr>
            <a:r>
              <a:rPr b="1"/>
              <a:t>Reproducibility support:</a:t>
            </a:r>
            <a:r>
              <a:t> </a:t>
            </a:r>
            <a:r>
              <a:rPr>
                <a:latin typeface="Menlo"/>
                <a:ea typeface="Menlo"/>
                <a:cs typeface="Menlo"/>
                <a:sym typeface="Menlo"/>
              </a:rPr>
              <a:t>Makefile</a:t>
            </a:r>
            <a:r>
              <a:t> and </a:t>
            </a:r>
            <a:r>
              <a:rPr>
                <a:latin typeface="Menlo"/>
                <a:ea typeface="Menlo"/>
                <a:cs typeface="Menlo"/>
                <a:sym typeface="Menlo"/>
              </a:rPr>
              <a:t>environment.yml</a:t>
            </a:r>
          </a:p>
          <a:p>
            <a:pPr marL="536447" indent="-536447" defTabSz="726440">
              <a:spcBef>
                <a:spcPts val="2900"/>
              </a:spcBef>
              <a:defRPr sz="4400"/>
            </a:pPr>
            <a:r>
              <a:rPr b="1"/>
              <a:t>Good repository practices:</a:t>
            </a:r>
            <a:r>
              <a:t> </a:t>
            </a:r>
            <a:r>
              <a:rPr>
                <a:latin typeface="Menlo"/>
                <a:ea typeface="Menlo"/>
                <a:cs typeface="Menlo"/>
                <a:sym typeface="Menlo"/>
              </a:rPr>
              <a:t>README.md</a:t>
            </a:r>
            <a:r>
              <a:t>, </a:t>
            </a:r>
            <a:r>
              <a:rPr>
                <a:latin typeface="Menlo"/>
                <a:ea typeface="Menlo"/>
                <a:cs typeface="Menlo"/>
                <a:sym typeface="Menlo"/>
              </a:rPr>
              <a:t>LICENSE</a:t>
            </a:r>
            <a:r>
              <a:t>, </a:t>
            </a:r>
            <a:r>
              <a:rPr>
                <a:latin typeface="Menlo"/>
                <a:ea typeface="Menlo"/>
                <a:cs typeface="Menlo"/>
                <a:sym typeface="Menlo"/>
              </a:rPr>
              <a:t>.gitignore</a:t>
            </a:r>
            <a:r>
              <a:t>.</a:t>
            </a:r>
          </a:p>
          <a:p>
            <a:pPr marL="1072895" lvl="1" indent="-536447" defTabSz="726440">
              <a:spcBef>
                <a:spcPts val="2900"/>
              </a:spcBef>
              <a:defRPr sz="4400"/>
            </a:pPr>
            <a:r>
              <a:t>Use Victoria Stodden's ENABLING REPRODUCIBLE RESEARCH: LICENSING SCIENTIFIC INNOVATION. </a:t>
            </a:r>
          </a:p>
        </p:txBody>
      </p:sp>
      <p:sp>
        <p:nvSpPr>
          <p:cNvPr id="377" name="A “Standard Playbook”"/>
          <p:cNvSpPr txBox="1"/>
          <p:nvPr/>
        </p:nvSpPr>
        <p:spPr>
          <a:xfrm rot="19841206">
            <a:off x="16108277" y="7420125"/>
            <a:ext cx="8181087" cy="301244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spcBef>
                <a:spcPts val="0"/>
              </a:spcBef>
              <a:defRPr sz="10400" b="1">
                <a:solidFill>
                  <a:srgbClr val="D93E2B"/>
                </a:solidFill>
              </a:defRPr>
            </a:lvl1pPr>
          </a:lstStyle>
          <a:p>
            <a:r>
              <a:t>A “Standard Playbook”</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7" grpId="1"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 name="Image" descr="Image"/>
          <p:cNvPicPr>
            <a:picLocks noChangeAspect="1"/>
          </p:cNvPicPr>
          <p:nvPr/>
        </p:nvPicPr>
        <p:blipFill>
          <a:blip r:embed="rId2">
            <a:extLst/>
          </a:blip>
          <a:stretch>
            <a:fillRect/>
          </a:stretch>
        </p:blipFill>
        <p:spPr>
          <a:xfrm>
            <a:off x="919077" y="402569"/>
            <a:ext cx="11633201" cy="12547601"/>
          </a:xfrm>
          <a:prstGeom prst="rect">
            <a:avLst/>
          </a:prstGeom>
          <a:ln w="25400">
            <a:miter lim="400000"/>
          </a:ln>
          <a:effectLst>
            <a:outerShdw blurRad="190500" dist="101600" dir="5400000" rotWithShape="0">
              <a:srgbClr val="000000">
                <a:alpha val="40000"/>
              </a:srgbClr>
            </a:outerShdw>
          </a:effectLst>
        </p:spPr>
      </p:pic>
      <p:pic>
        <p:nvPicPr>
          <p:cNvPr id="380" name="Image" descr="Image"/>
          <p:cNvPicPr>
            <a:picLocks noChangeAspect="1"/>
          </p:cNvPicPr>
          <p:nvPr/>
        </p:nvPicPr>
        <p:blipFill>
          <a:blip r:embed="rId3">
            <a:extLst/>
          </a:blip>
          <a:stretch>
            <a:fillRect/>
          </a:stretch>
        </p:blipFill>
        <p:spPr>
          <a:xfrm>
            <a:off x="13656771" y="2453372"/>
            <a:ext cx="9372601" cy="7734301"/>
          </a:xfrm>
          <a:prstGeom prst="rect">
            <a:avLst/>
          </a:prstGeom>
          <a:ln w="12700">
            <a:miter lim="400000"/>
          </a:ln>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 name="Image" descr="Image"/>
          <p:cNvPicPr>
            <a:picLocks noChangeAspect="1"/>
          </p:cNvPicPr>
          <p:nvPr/>
        </p:nvPicPr>
        <p:blipFill>
          <a:blip r:embed="rId2">
            <a:extLst/>
          </a:blip>
          <a:stretch>
            <a:fillRect/>
          </a:stretch>
        </p:blipFill>
        <p:spPr>
          <a:xfrm>
            <a:off x="14606522" y="637859"/>
            <a:ext cx="7165308" cy="5913538"/>
          </a:xfrm>
          <a:prstGeom prst="rect">
            <a:avLst/>
          </a:prstGeom>
          <a:ln w="25400">
            <a:miter lim="400000"/>
          </a:ln>
          <a:effectLst>
            <a:outerShdw blurRad="190500" dist="101600" dir="5400000" rotWithShape="0">
              <a:srgbClr val="000000">
                <a:alpha val="40000"/>
              </a:srgbClr>
            </a:outerShdw>
          </a:effectLst>
        </p:spPr>
      </p:pic>
      <p:pic>
        <p:nvPicPr>
          <p:cNvPr id="383" name="Image" descr="Image"/>
          <p:cNvPicPr>
            <a:picLocks noChangeAspect="1"/>
          </p:cNvPicPr>
          <p:nvPr/>
        </p:nvPicPr>
        <p:blipFill>
          <a:blip r:embed="rId3">
            <a:extLst/>
          </a:blip>
          <a:stretch>
            <a:fillRect/>
          </a:stretch>
        </p:blipFill>
        <p:spPr>
          <a:xfrm>
            <a:off x="217978" y="2675772"/>
            <a:ext cx="6808285" cy="7788323"/>
          </a:xfrm>
          <a:prstGeom prst="rect">
            <a:avLst/>
          </a:prstGeom>
          <a:ln w="12700">
            <a:miter lim="400000"/>
          </a:ln>
        </p:spPr>
      </p:pic>
      <p:pic>
        <p:nvPicPr>
          <p:cNvPr id="384" name="Image" descr="Image"/>
          <p:cNvPicPr>
            <a:picLocks noChangeAspect="1"/>
          </p:cNvPicPr>
          <p:nvPr/>
        </p:nvPicPr>
        <p:blipFill>
          <a:blip r:embed="rId4">
            <a:extLst/>
          </a:blip>
          <a:stretch>
            <a:fillRect/>
          </a:stretch>
        </p:blipFill>
        <p:spPr>
          <a:xfrm>
            <a:off x="7738580" y="1841102"/>
            <a:ext cx="6325076" cy="5152451"/>
          </a:xfrm>
          <a:prstGeom prst="rect">
            <a:avLst/>
          </a:prstGeom>
          <a:ln w="12700">
            <a:miter lim="400000"/>
          </a:ln>
        </p:spPr>
      </p:pic>
      <p:pic>
        <p:nvPicPr>
          <p:cNvPr id="385" name="Image" descr="Image"/>
          <p:cNvPicPr>
            <a:picLocks noChangeAspect="1"/>
          </p:cNvPicPr>
          <p:nvPr/>
        </p:nvPicPr>
        <p:blipFill>
          <a:blip r:embed="rId5">
            <a:extLst/>
          </a:blip>
          <a:stretch>
            <a:fillRect/>
          </a:stretch>
        </p:blipFill>
        <p:spPr>
          <a:xfrm>
            <a:off x="7670800" y="7500413"/>
            <a:ext cx="7051080" cy="4803189"/>
          </a:xfrm>
          <a:prstGeom prst="rect">
            <a:avLst/>
          </a:prstGeom>
          <a:ln w="12700">
            <a:miter lim="400000"/>
          </a:ln>
        </p:spPr>
      </p:pic>
      <p:pic>
        <p:nvPicPr>
          <p:cNvPr id="386" name="Image" descr="Image"/>
          <p:cNvPicPr>
            <a:picLocks noChangeAspect="1"/>
          </p:cNvPicPr>
          <p:nvPr/>
        </p:nvPicPr>
        <p:blipFill>
          <a:blip r:embed="rId6">
            <a:extLst/>
          </a:blip>
          <a:stretch>
            <a:fillRect/>
          </a:stretch>
        </p:blipFill>
        <p:spPr>
          <a:xfrm>
            <a:off x="18066389" y="3493444"/>
            <a:ext cx="5972083" cy="5646332"/>
          </a:xfrm>
          <a:prstGeom prst="rect">
            <a:avLst/>
          </a:prstGeom>
          <a:ln w="25400">
            <a:miter lim="400000"/>
          </a:ln>
          <a:effectLst>
            <a:outerShdw blurRad="190500" dist="101600" dir="5400000" rotWithShape="0">
              <a:srgbClr val="000000">
                <a:alpha val="40000"/>
              </a:srgbClr>
            </a:outerShdw>
          </a:effectLst>
        </p:spPr>
      </p:pic>
      <p:pic>
        <p:nvPicPr>
          <p:cNvPr id="387" name="Image" descr="Image"/>
          <p:cNvPicPr>
            <a:picLocks noChangeAspect="1"/>
          </p:cNvPicPr>
          <p:nvPr/>
        </p:nvPicPr>
        <p:blipFill>
          <a:blip r:embed="rId7">
            <a:extLst/>
          </a:blip>
          <a:stretch>
            <a:fillRect/>
          </a:stretch>
        </p:blipFill>
        <p:spPr>
          <a:xfrm>
            <a:off x="15024761" y="9457141"/>
            <a:ext cx="6924288" cy="4050655"/>
          </a:xfrm>
          <a:prstGeom prst="rect">
            <a:avLst/>
          </a:prstGeom>
          <a:ln w="25400">
            <a:miter lim="400000"/>
          </a:ln>
          <a:effectLst>
            <a:outerShdw blurRad="190500" dist="101600" dir="5400000" rotWithShape="0">
              <a:srgbClr val="000000">
                <a:alpha val="40000"/>
              </a:srgbClr>
            </a:outerShdw>
          </a:effectLst>
        </p:spPr>
      </p:pic>
      <p:sp>
        <p:nvSpPr>
          <p:cNvPr id="388" name="Analysis notebooks"/>
          <p:cNvSpPr txBox="1"/>
          <p:nvPr/>
        </p:nvSpPr>
        <p:spPr>
          <a:xfrm>
            <a:off x="1092537" y="1542651"/>
            <a:ext cx="4406571" cy="64262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r>
              <a:t>Analysis notebooks</a:t>
            </a:r>
          </a:p>
        </p:txBody>
      </p:sp>
      <p:sp>
        <p:nvSpPr>
          <p:cNvPr id="389" name="Code and tests"/>
          <p:cNvSpPr txBox="1"/>
          <p:nvPr/>
        </p:nvSpPr>
        <p:spPr>
          <a:xfrm>
            <a:off x="9069389" y="691621"/>
            <a:ext cx="3398445" cy="64262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r>
              <a:t>Code and tests</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 name="Berkeley’s  Data Science Courses"/>
          <p:cNvSpPr txBox="1">
            <a:spLocks noGrp="1"/>
          </p:cNvSpPr>
          <p:nvPr>
            <p:ph type="title"/>
          </p:nvPr>
        </p:nvSpPr>
        <p:spPr>
          <a:prstGeom prst="rect">
            <a:avLst/>
          </a:prstGeom>
        </p:spPr>
        <p:txBody>
          <a:bodyPr/>
          <a:lstStyle/>
          <a:p>
            <a:r>
              <a:t>Berkeley’s  Data Science Courses</a:t>
            </a:r>
          </a:p>
        </p:txBody>
      </p:sp>
      <p:sp>
        <p:nvSpPr>
          <p:cNvPr id="392" name="http://data8.org"/>
          <p:cNvSpPr txBox="1"/>
          <p:nvPr/>
        </p:nvSpPr>
        <p:spPr>
          <a:xfrm>
            <a:off x="18791721" y="2318406"/>
            <a:ext cx="3675813" cy="64262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u="sng">
                <a:hlinkClick r:id="rId2"/>
              </a:defRPr>
            </a:lvl1pPr>
          </a:lstStyle>
          <a:p>
            <a:pPr>
              <a:defRPr u="none"/>
            </a:pPr>
            <a:r>
              <a:rPr u="sng">
                <a:hlinkClick r:id="rId2"/>
              </a:rPr>
              <a:t>http://data8.org</a:t>
            </a:r>
          </a:p>
        </p:txBody>
      </p:sp>
      <p:sp>
        <p:nvSpPr>
          <p:cNvPr id="393" name="Freshmen &amp; upper division…"/>
          <p:cNvSpPr txBox="1"/>
          <p:nvPr/>
        </p:nvSpPr>
        <p:spPr>
          <a:xfrm>
            <a:off x="429000" y="5120347"/>
            <a:ext cx="5682026" cy="4238309"/>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marL="438573" indent="-438573">
              <a:buClr>
                <a:srgbClr val="929292"/>
              </a:buClr>
              <a:buSzPct val="60000"/>
              <a:buFont typeface="Zapf Dingbats"/>
              <a:buChar char="❖"/>
            </a:pPr>
            <a:r>
              <a:t>Freshmen &amp; upper division</a:t>
            </a:r>
          </a:p>
          <a:p>
            <a:pPr marL="438573" indent="-438573">
              <a:buClr>
                <a:srgbClr val="929292"/>
              </a:buClr>
              <a:buSzPct val="60000"/>
              <a:buFont typeface="Zapf Dingbats"/>
              <a:buChar char="❖"/>
            </a:pPr>
            <a:r>
              <a:t>Interactive textbooks: Jupyter Notebooks</a:t>
            </a:r>
          </a:p>
          <a:p>
            <a:pPr marL="438573" indent="-438573">
              <a:buClr>
                <a:srgbClr val="929292"/>
              </a:buClr>
              <a:buSzPct val="60000"/>
              <a:buFont typeface="Zapf Dingbats"/>
              <a:buChar char="❖"/>
            </a:pPr>
            <a:r>
              <a:t>Course deployment: JupyterHub</a:t>
            </a:r>
          </a:p>
        </p:txBody>
      </p:sp>
      <p:sp>
        <p:nvSpPr>
          <p:cNvPr id="394" name="http://ds100.org"/>
          <p:cNvSpPr txBox="1"/>
          <p:nvPr/>
        </p:nvSpPr>
        <p:spPr>
          <a:xfrm>
            <a:off x="7754919" y="12551613"/>
            <a:ext cx="3745688" cy="64262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u="sng">
                <a:hlinkClick r:id="rId3"/>
              </a:defRPr>
            </a:lvl1pPr>
          </a:lstStyle>
          <a:p>
            <a:pPr>
              <a:defRPr u="none"/>
            </a:pPr>
            <a:r>
              <a:rPr u="sng">
                <a:hlinkClick r:id="rId3"/>
              </a:rPr>
              <a:t>http://ds100.org</a:t>
            </a:r>
          </a:p>
        </p:txBody>
      </p:sp>
      <p:pic>
        <p:nvPicPr>
          <p:cNvPr id="395" name="Image" descr="Image"/>
          <p:cNvPicPr>
            <a:picLocks noChangeAspect="1"/>
          </p:cNvPicPr>
          <p:nvPr/>
        </p:nvPicPr>
        <p:blipFill>
          <a:blip r:embed="rId4">
            <a:extLst/>
          </a:blip>
          <a:stretch>
            <a:fillRect/>
          </a:stretch>
        </p:blipFill>
        <p:spPr>
          <a:xfrm>
            <a:off x="6045756" y="2016288"/>
            <a:ext cx="11912601" cy="7404101"/>
          </a:xfrm>
          <a:prstGeom prst="rect">
            <a:avLst/>
          </a:prstGeom>
          <a:ln w="25400">
            <a:miter lim="400000"/>
          </a:ln>
          <a:effectLst>
            <a:outerShdw blurRad="190500" dist="101600" dir="5400000" rotWithShape="0">
              <a:srgbClr val="000000">
                <a:alpha val="40000"/>
              </a:srgbClr>
            </a:outerShdw>
          </a:effectLst>
        </p:spPr>
      </p:pic>
      <p:pic>
        <p:nvPicPr>
          <p:cNvPr id="396" name="Image" descr="Image"/>
          <p:cNvPicPr>
            <a:picLocks noChangeAspect="1"/>
          </p:cNvPicPr>
          <p:nvPr/>
        </p:nvPicPr>
        <p:blipFill>
          <a:blip r:embed="rId5">
            <a:extLst/>
          </a:blip>
          <a:stretch>
            <a:fillRect/>
          </a:stretch>
        </p:blipFill>
        <p:spPr>
          <a:xfrm>
            <a:off x="12296778" y="6987961"/>
            <a:ext cx="11709401" cy="6388101"/>
          </a:xfrm>
          <a:prstGeom prst="rect">
            <a:avLst/>
          </a:prstGeom>
          <a:ln w="12700">
            <a:miter lim="400000"/>
          </a:ln>
        </p:spPr>
      </p:pic>
      <p:pic>
        <p:nvPicPr>
          <p:cNvPr id="397" name="Image" descr="Image"/>
          <p:cNvPicPr>
            <a:picLocks noChangeAspect="1"/>
          </p:cNvPicPr>
          <p:nvPr/>
        </p:nvPicPr>
        <p:blipFill>
          <a:blip r:embed="rId6">
            <a:extLst/>
          </a:blip>
          <a:stretch>
            <a:fillRect/>
          </a:stretch>
        </p:blipFill>
        <p:spPr>
          <a:xfrm>
            <a:off x="6442180" y="1836015"/>
            <a:ext cx="7558311" cy="11461665"/>
          </a:xfrm>
          <a:prstGeom prst="rect">
            <a:avLst/>
          </a:prstGeom>
          <a:ln w="25400">
            <a:miter lim="400000"/>
          </a:ln>
          <a:effectLst>
            <a:outerShdw blurRad="190500" dist="101600" dir="5400000" rotWithShape="0">
              <a:srgbClr val="000000">
                <a:alpha val="40000"/>
              </a:srgbClr>
            </a:outerShdw>
          </a:effectLst>
        </p:spPr>
      </p:pic>
      <p:sp>
        <p:nvSpPr>
          <p:cNvPr id="398" name="Oval"/>
          <p:cNvSpPr/>
          <p:nvPr/>
        </p:nvSpPr>
        <p:spPr>
          <a:xfrm>
            <a:off x="8045979" y="1855515"/>
            <a:ext cx="3163567" cy="654383"/>
          </a:xfrm>
          <a:prstGeom prst="ellipse">
            <a:avLst/>
          </a:prstGeom>
          <a:ln w="101600">
            <a:solidFill>
              <a:srgbClr val="F6A250"/>
            </a:solidFill>
            <a:miter lim="400000"/>
          </a:ln>
        </p:spPr>
        <p:txBody>
          <a:bodyPr lIns="50800" tIns="50800" rIns="50800" bIns="50800" anchor="ctr"/>
          <a:lstStyle/>
          <a:p>
            <a:pPr>
              <a:spcBef>
                <a:spcPts val="0"/>
              </a:spcBef>
              <a:defRPr sz="4400">
                <a:solidFill>
                  <a:srgbClr val="FFFFFF"/>
                </a:solidFill>
                <a:effectLst>
                  <a:outerShdw blurRad="25400" dist="33948" dir="2700000" rotWithShape="0">
                    <a:srgbClr val="3B3936"/>
                  </a:outerShdw>
                </a:effectLst>
                <a:latin typeface="Palatino"/>
                <a:ea typeface="Palatino"/>
                <a:cs typeface="Palatino"/>
                <a:sym typeface="Palatino"/>
              </a:defRPr>
            </a:pPr>
            <a:endParaRPr/>
          </a:p>
        </p:txBody>
      </p:sp>
      <p:grpSp>
        <p:nvGrpSpPr>
          <p:cNvPr id="401" name="Group"/>
          <p:cNvGrpSpPr/>
          <p:nvPr/>
        </p:nvGrpSpPr>
        <p:grpSpPr>
          <a:xfrm>
            <a:off x="11179220" y="2192549"/>
            <a:ext cx="12773414" cy="10718114"/>
            <a:chOff x="0" y="0"/>
            <a:chExt cx="12773412" cy="10718113"/>
          </a:xfrm>
        </p:grpSpPr>
        <p:pic>
          <p:nvPicPr>
            <p:cNvPr id="399" name="Image" descr="Image"/>
            <p:cNvPicPr>
              <a:picLocks noChangeAspect="1"/>
            </p:cNvPicPr>
            <p:nvPr/>
          </p:nvPicPr>
          <p:blipFill>
            <a:blip r:embed="rId7">
              <a:extLst/>
            </a:blip>
            <a:stretch>
              <a:fillRect/>
            </a:stretch>
          </p:blipFill>
          <p:spPr>
            <a:xfrm>
              <a:off x="2410275" y="446236"/>
              <a:ext cx="10363138" cy="10271878"/>
            </a:xfrm>
            <a:prstGeom prst="rect">
              <a:avLst/>
            </a:prstGeom>
            <a:ln w="25400" cap="flat">
              <a:noFill/>
              <a:miter lim="400000"/>
            </a:ln>
            <a:effectLst>
              <a:outerShdw blurRad="190500" dist="101600" dir="5400000" rotWithShape="0">
                <a:srgbClr val="000000">
                  <a:alpha val="40000"/>
                </a:srgbClr>
              </a:outerShdw>
            </a:effectLst>
          </p:spPr>
        </p:pic>
        <p:sp>
          <p:nvSpPr>
            <p:cNvPr id="400" name="Line"/>
            <p:cNvSpPr/>
            <p:nvPr/>
          </p:nvSpPr>
          <p:spPr>
            <a:xfrm>
              <a:off x="0" y="0"/>
              <a:ext cx="2418533" cy="2074069"/>
            </a:xfrm>
            <a:prstGeom prst="line">
              <a:avLst/>
            </a:prstGeom>
            <a:noFill/>
            <a:ln w="101600" cap="flat">
              <a:solidFill>
                <a:srgbClr val="F6A250"/>
              </a:solidFill>
              <a:prstDash val="solid"/>
              <a:miter lim="400000"/>
              <a:tailEnd type="triangle" w="med" len="med"/>
            </a:ln>
            <a:effectLst/>
          </p:spPr>
          <p:txBody>
            <a:bodyPr wrap="square" lIns="50800" tIns="50800" rIns="50800" bIns="50800" numCol="1" anchor="ctr">
              <a:noAutofit/>
            </a:bodyPr>
            <a:lstStyle/>
            <a:p>
              <a:pPr>
                <a:spcBef>
                  <a:spcPts val="0"/>
                </a:spcBef>
                <a:defRPr sz="4400">
                  <a:latin typeface="Palatino"/>
                  <a:ea typeface="Palatino"/>
                  <a:cs typeface="Palatino"/>
                  <a:sym typeface="Palatino"/>
                </a:defRPr>
              </a:pPr>
              <a:endParaRP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9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39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4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7" grpId="1" animBg="1" advAuto="0"/>
      <p:bldP spid="398" grpId="2" animBg="1" advAuto="0"/>
      <p:bldP spid="401" grpId="3"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The course: STAT 159/259"/>
          <p:cNvSpPr txBox="1">
            <a:spLocks noGrp="1"/>
          </p:cNvSpPr>
          <p:nvPr>
            <p:ph type="title"/>
          </p:nvPr>
        </p:nvSpPr>
        <p:spPr>
          <a:prstGeom prst="rect">
            <a:avLst/>
          </a:prstGeom>
        </p:spPr>
        <p:txBody>
          <a:bodyPr/>
          <a:lstStyle/>
          <a:p>
            <a:r>
              <a:t>The course: STAT 159/259</a:t>
            </a:r>
          </a:p>
        </p:txBody>
      </p:sp>
      <p:sp>
        <p:nvSpPr>
          <p:cNvPr id="192" name="Schedule: 2 Lectures (80 min), 1 lab (2 h)…"/>
          <p:cNvSpPr txBox="1">
            <a:spLocks noGrp="1"/>
          </p:cNvSpPr>
          <p:nvPr>
            <p:ph type="body" idx="1"/>
          </p:nvPr>
        </p:nvSpPr>
        <p:spPr>
          <a:prstGeom prst="rect">
            <a:avLst/>
          </a:prstGeom>
        </p:spPr>
        <p:txBody>
          <a:bodyPr/>
          <a:lstStyle/>
          <a:p>
            <a:r>
              <a:rPr b="1"/>
              <a:t>Schedule:</a:t>
            </a:r>
            <a:r>
              <a:t> 2 Lectures (80 min), 1 lab (2 h)</a:t>
            </a:r>
          </a:p>
          <a:p>
            <a:r>
              <a:rPr b="1"/>
              <a:t>Prerequisites:</a:t>
            </a:r>
            <a:r>
              <a:t> foundations in computation, probability and statistical modeling</a:t>
            </a:r>
          </a:p>
          <a:p>
            <a:r>
              <a:rPr b="1"/>
              <a:t>Enrollment:</a:t>
            </a:r>
            <a:r>
              <a:t> 50 undergrads, 10 grads</a:t>
            </a:r>
          </a:p>
          <a:p>
            <a:r>
              <a:rPr b="1"/>
              <a:t>Graduate Student Instructor:</a:t>
            </a:r>
            <a:r>
              <a:t> Eli Ben-Michael, Stats PhD student</a:t>
            </a:r>
          </a:p>
          <a:p>
            <a:r>
              <a:rPr b="1"/>
              <a:t>Grading:</a:t>
            </a:r>
            <a:r>
              <a:t> weekly readings, quizzes, homework and 3 projects.</a:t>
            </a:r>
          </a:p>
        </p:txBody>
      </p:sp>
      <p:sp>
        <p:nvSpPr>
          <p:cNvPr id="193" name="http://bit.ly/stat159-f17"/>
          <p:cNvSpPr txBox="1"/>
          <p:nvPr/>
        </p:nvSpPr>
        <p:spPr>
          <a:xfrm>
            <a:off x="579779" y="12453947"/>
            <a:ext cx="8545627" cy="97028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spcBef>
                <a:spcPts val="3400"/>
              </a:spcBef>
              <a:defRPr sz="6800" u="sng">
                <a:hlinkClick r:id="rId2"/>
              </a:defRPr>
            </a:lvl1pPr>
          </a:lstStyle>
          <a:p>
            <a:pPr>
              <a:defRPr u="none"/>
            </a:pPr>
            <a:r>
              <a:rPr u="sng">
                <a:hlinkClick r:id="rId2"/>
              </a:rPr>
              <a:t>http://bit.ly/stat159-f17</a:t>
            </a:r>
          </a:p>
        </p:txBody>
      </p:sp>
      <p:grpSp>
        <p:nvGrpSpPr>
          <p:cNvPr id="196" name="Image"/>
          <p:cNvGrpSpPr/>
          <p:nvPr/>
        </p:nvGrpSpPr>
        <p:grpSpPr>
          <a:xfrm>
            <a:off x="19964792" y="7766477"/>
            <a:ext cx="3873501" cy="4140201"/>
            <a:chOff x="0" y="0"/>
            <a:chExt cx="3873500" cy="4140200"/>
          </a:xfrm>
        </p:grpSpPr>
        <p:pic>
          <p:nvPicPr>
            <p:cNvPr id="195" name="Image" descr="Image"/>
            <p:cNvPicPr>
              <a:picLocks noChangeAspect="1"/>
            </p:cNvPicPr>
            <p:nvPr/>
          </p:nvPicPr>
          <p:blipFill>
            <a:blip r:embed="rId3">
              <a:extLst/>
            </a:blip>
            <a:srcRect l="13205" t="13205" r="13205" b="13205"/>
            <a:stretch>
              <a:fillRect/>
            </a:stretch>
          </p:blipFill>
          <p:spPr>
            <a:xfrm>
              <a:off x="127000" y="88900"/>
              <a:ext cx="3619500" cy="3810000"/>
            </a:xfrm>
            <a:prstGeom prst="rect">
              <a:avLst/>
            </a:prstGeom>
            <a:ln>
              <a:noFill/>
            </a:ln>
            <a:effectLst/>
          </p:spPr>
        </p:pic>
        <p:pic>
          <p:nvPicPr>
            <p:cNvPr id="194" name="Image" descr="Image"/>
            <p:cNvPicPr>
              <a:picLocks/>
            </p:cNvPicPr>
            <p:nvPr/>
          </p:nvPicPr>
          <p:blipFill>
            <a:blip r:embed="rId4">
              <a:extLst/>
            </a:blip>
            <a:stretch>
              <a:fillRect/>
            </a:stretch>
          </p:blipFill>
          <p:spPr>
            <a:xfrm>
              <a:off x="0" y="0"/>
              <a:ext cx="3873500" cy="4140200"/>
            </a:xfrm>
            <a:prstGeom prst="rect">
              <a:avLst/>
            </a:prstGeom>
            <a:effectLst/>
          </p:spPr>
        </p:pic>
      </p:gr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Data 8 &amp; Data100: massive uptake"/>
          <p:cNvSpPr txBox="1">
            <a:spLocks noGrp="1"/>
          </p:cNvSpPr>
          <p:nvPr>
            <p:ph type="title"/>
          </p:nvPr>
        </p:nvSpPr>
        <p:spPr>
          <a:prstGeom prst="rect">
            <a:avLst/>
          </a:prstGeom>
        </p:spPr>
        <p:txBody>
          <a:bodyPr/>
          <a:lstStyle/>
          <a:p>
            <a:r>
              <a:t>Data 8 &amp; Data100: massive uptake</a:t>
            </a:r>
          </a:p>
        </p:txBody>
      </p:sp>
      <p:sp>
        <p:nvSpPr>
          <p:cNvPr id="404" name="First class was yesterday!"/>
          <p:cNvSpPr txBox="1"/>
          <p:nvPr/>
        </p:nvSpPr>
        <p:spPr>
          <a:xfrm>
            <a:off x="26793386" y="5312488"/>
            <a:ext cx="8757392" cy="1049279"/>
          </a:xfrm>
          <a:prstGeom prst="rect">
            <a:avLst/>
          </a:prstGeom>
          <a:ln w="12700">
            <a:miter lim="400000"/>
          </a:ln>
          <a:extLst>
            <a:ext uri="{C572A759-6A51-4108-AA02-DFA0A04FC94B}">
              <ma14:wrappingTextBoxFlag xmlns="" xmlns:ma14="http://schemas.microsoft.com/office/mac/drawingml/2011/main" val="1"/>
            </a:ext>
          </a:extLst>
        </p:spPr>
        <p:txBody>
          <a:bodyPr wrap="none" lIns="100458" tIns="100458" rIns="100458" bIns="100458" anchor="ctr">
            <a:spAutoFit/>
          </a:bodyPr>
          <a:lstStyle>
            <a:lvl1pPr defTabSz="1155278">
              <a:defRPr sz="6600"/>
            </a:lvl1pPr>
          </a:lstStyle>
          <a:p>
            <a:r>
              <a:t>First class was yesterday!</a:t>
            </a:r>
          </a:p>
        </p:txBody>
      </p:sp>
      <p:sp>
        <p:nvSpPr>
          <p:cNvPr id="405" name="D100 Sp18: ~650 students"/>
          <p:cNvSpPr txBox="1"/>
          <p:nvPr/>
        </p:nvSpPr>
        <p:spPr>
          <a:xfrm>
            <a:off x="1389591" y="11183483"/>
            <a:ext cx="6199687" cy="1740158"/>
          </a:xfrm>
          <a:prstGeom prst="rect">
            <a:avLst/>
          </a:prstGeom>
          <a:ln w="12700">
            <a:miter lim="400000"/>
          </a:ln>
          <a:extLst>
            <a:ext uri="{C572A759-6A51-4108-AA02-DFA0A04FC94B}">
              <ma14:wrappingTextBoxFlag xmlns="" xmlns:ma14="http://schemas.microsoft.com/office/mac/drawingml/2011/main" val="1"/>
            </a:ext>
          </a:extLst>
        </p:spPr>
        <p:txBody>
          <a:bodyPr lIns="100458" tIns="100458" rIns="100458" bIns="100458" anchor="ctr">
            <a:spAutoFit/>
          </a:bodyPr>
          <a:lstStyle>
            <a:lvl1pPr>
              <a:defRPr sz="5400"/>
            </a:lvl1pPr>
          </a:lstStyle>
          <a:p>
            <a:r>
              <a:t>D100 Sp18: ~650 students</a:t>
            </a:r>
          </a:p>
        </p:txBody>
      </p:sp>
      <p:sp>
        <p:nvSpPr>
          <p:cNvPr id="406" name="D8 Sp18: ~1,100 students"/>
          <p:cNvSpPr txBox="1"/>
          <p:nvPr/>
        </p:nvSpPr>
        <p:spPr>
          <a:xfrm>
            <a:off x="13928039" y="3472059"/>
            <a:ext cx="8533710" cy="901959"/>
          </a:xfrm>
          <a:prstGeom prst="rect">
            <a:avLst/>
          </a:prstGeom>
          <a:ln w="12700">
            <a:miter lim="400000"/>
          </a:ln>
          <a:extLst>
            <a:ext uri="{C572A759-6A51-4108-AA02-DFA0A04FC94B}">
              <ma14:wrappingTextBoxFlag xmlns="" xmlns:ma14="http://schemas.microsoft.com/office/mac/drawingml/2011/main" val="1"/>
            </a:ext>
          </a:extLst>
        </p:spPr>
        <p:txBody>
          <a:bodyPr lIns="100458" tIns="100458" rIns="100458" bIns="100458" anchor="ctr">
            <a:spAutoFit/>
          </a:bodyPr>
          <a:lstStyle>
            <a:lvl1pPr>
              <a:defRPr sz="5400"/>
            </a:lvl1pPr>
          </a:lstStyle>
          <a:p>
            <a:r>
              <a:t>D8 Sp18: ~1,100 students</a:t>
            </a:r>
          </a:p>
        </p:txBody>
      </p:sp>
      <p:grpSp>
        <p:nvGrpSpPr>
          <p:cNvPr id="409" name="data8_firstday_sp18_sm.jpg"/>
          <p:cNvGrpSpPr/>
          <p:nvPr/>
        </p:nvGrpSpPr>
        <p:grpSpPr>
          <a:xfrm>
            <a:off x="506237" y="1797173"/>
            <a:ext cx="13240848" cy="8984717"/>
            <a:chOff x="0" y="0"/>
            <a:chExt cx="13240847" cy="8984715"/>
          </a:xfrm>
        </p:grpSpPr>
        <p:pic>
          <p:nvPicPr>
            <p:cNvPr id="408" name="data8_firstday_sp18_sm.jpg" descr="data8_firstday_sp18_sm.jpg"/>
            <p:cNvPicPr>
              <a:picLocks noChangeAspect="1"/>
            </p:cNvPicPr>
            <p:nvPr/>
          </p:nvPicPr>
          <p:blipFill>
            <a:blip r:embed="rId2">
              <a:extLst/>
            </a:blip>
            <a:stretch>
              <a:fillRect/>
            </a:stretch>
          </p:blipFill>
          <p:spPr>
            <a:xfrm>
              <a:off x="127000" y="88900"/>
              <a:ext cx="12986847" cy="8654516"/>
            </a:xfrm>
            <a:prstGeom prst="rect">
              <a:avLst/>
            </a:prstGeom>
            <a:ln>
              <a:noFill/>
            </a:ln>
            <a:effectLst/>
          </p:spPr>
        </p:pic>
        <p:pic>
          <p:nvPicPr>
            <p:cNvPr id="407" name="data8_firstday_sp18_sm.jpg" descr="data8_firstday_sp18_sm.jpg"/>
            <p:cNvPicPr>
              <a:picLocks/>
            </p:cNvPicPr>
            <p:nvPr/>
          </p:nvPicPr>
          <p:blipFill>
            <a:blip r:embed="rId3">
              <a:extLst/>
            </a:blip>
            <a:stretch>
              <a:fillRect/>
            </a:stretch>
          </p:blipFill>
          <p:spPr>
            <a:xfrm>
              <a:off x="-1" y="0"/>
              <a:ext cx="13240849" cy="8984716"/>
            </a:xfrm>
            <a:prstGeom prst="rect">
              <a:avLst/>
            </a:prstGeom>
            <a:effectLst/>
          </p:spPr>
        </p:pic>
      </p:grpSp>
      <p:grpSp>
        <p:nvGrpSpPr>
          <p:cNvPr id="412" name="data100_sp18.png"/>
          <p:cNvGrpSpPr/>
          <p:nvPr/>
        </p:nvGrpSpPr>
        <p:grpSpPr>
          <a:xfrm>
            <a:off x="7894114" y="7897086"/>
            <a:ext cx="16441994" cy="5775639"/>
            <a:chOff x="0" y="0"/>
            <a:chExt cx="16441993" cy="5775637"/>
          </a:xfrm>
        </p:grpSpPr>
        <p:pic>
          <p:nvPicPr>
            <p:cNvPr id="411" name="data100_sp18.png" descr="data100_sp18.png"/>
            <p:cNvPicPr>
              <a:picLocks noChangeAspect="1"/>
            </p:cNvPicPr>
            <p:nvPr/>
          </p:nvPicPr>
          <p:blipFill>
            <a:blip r:embed="rId4">
              <a:extLst/>
            </a:blip>
            <a:stretch>
              <a:fillRect/>
            </a:stretch>
          </p:blipFill>
          <p:spPr>
            <a:xfrm>
              <a:off x="127000" y="88900"/>
              <a:ext cx="16187994" cy="5445438"/>
            </a:xfrm>
            <a:prstGeom prst="rect">
              <a:avLst/>
            </a:prstGeom>
            <a:ln>
              <a:noFill/>
            </a:ln>
            <a:effectLst/>
          </p:spPr>
        </p:pic>
        <p:pic>
          <p:nvPicPr>
            <p:cNvPr id="410" name="data100_sp18.png" descr="data100_sp18.png"/>
            <p:cNvPicPr>
              <a:picLocks/>
            </p:cNvPicPr>
            <p:nvPr/>
          </p:nvPicPr>
          <p:blipFill>
            <a:blip r:embed="rId5">
              <a:extLst/>
            </a:blip>
            <a:stretch>
              <a:fillRect/>
            </a:stretch>
          </p:blipFill>
          <p:spPr>
            <a:xfrm>
              <a:off x="0" y="0"/>
              <a:ext cx="16441994" cy="5775638"/>
            </a:xfrm>
            <a:prstGeom prst="rect">
              <a:avLst/>
            </a:prstGeom>
            <a:effectLst/>
          </p:spPr>
        </p:pic>
      </p:gr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4" name="data8-hub-hourly.png" descr="data8-hub-hourly.png"/>
          <p:cNvPicPr>
            <a:picLocks noChangeAspect="1"/>
          </p:cNvPicPr>
          <p:nvPr/>
        </p:nvPicPr>
        <p:blipFill>
          <a:blip r:embed="rId2">
            <a:extLst/>
          </a:blip>
          <a:stretch>
            <a:fillRect/>
          </a:stretch>
        </p:blipFill>
        <p:spPr>
          <a:xfrm>
            <a:off x="11604725" y="6054887"/>
            <a:ext cx="12719840" cy="7530145"/>
          </a:xfrm>
          <a:prstGeom prst="rect">
            <a:avLst/>
          </a:prstGeom>
          <a:ln w="25400">
            <a:miter lim="400000"/>
          </a:ln>
          <a:effectLst>
            <a:outerShdw blurRad="190500" dist="101600" dir="5400000" rotWithShape="0">
              <a:srgbClr val="000000">
                <a:alpha val="40000"/>
              </a:srgbClr>
            </a:outerShdw>
          </a:effectLst>
        </p:spPr>
      </p:pic>
      <p:pic>
        <p:nvPicPr>
          <p:cNvPr id="415" name="data8-100-enroll.png" descr="data8-100-enroll.png"/>
          <p:cNvPicPr>
            <a:picLocks noChangeAspect="1"/>
          </p:cNvPicPr>
          <p:nvPr/>
        </p:nvPicPr>
        <p:blipFill>
          <a:blip r:embed="rId3">
            <a:extLst/>
          </a:blip>
          <a:stretch>
            <a:fillRect/>
          </a:stretch>
        </p:blipFill>
        <p:spPr>
          <a:xfrm>
            <a:off x="741348" y="512493"/>
            <a:ext cx="10993992" cy="7702006"/>
          </a:xfrm>
          <a:prstGeom prst="rect">
            <a:avLst/>
          </a:prstGeom>
          <a:ln w="25400">
            <a:miter lim="400000"/>
          </a:ln>
          <a:effectLst>
            <a:outerShdw blurRad="190500" dist="101600" dir="5400000" rotWithShape="0">
              <a:srgbClr val="000000">
                <a:alpha val="40000"/>
              </a:srgbClr>
            </a:outerShdw>
          </a:effectLst>
        </p:spPr>
      </p:pic>
      <p:sp>
        <p:nvSpPr>
          <p:cNvPr id="416" name="Fastest growing courses in Berkeley history"/>
          <p:cNvSpPr txBox="1"/>
          <p:nvPr/>
        </p:nvSpPr>
        <p:spPr>
          <a:xfrm>
            <a:off x="12814182" y="1817700"/>
            <a:ext cx="10300926" cy="20828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spcBef>
                <a:spcPts val="0"/>
              </a:spcBef>
              <a:defRPr sz="7000" b="1">
                <a:solidFill>
                  <a:srgbClr val="D93E2B"/>
                </a:solidFill>
              </a:defRPr>
            </a:lvl1pPr>
          </a:lstStyle>
          <a:p>
            <a:r>
              <a:t>Fastest growing courses in Berkeley history</a:t>
            </a:r>
          </a:p>
        </p:txBody>
      </p:sp>
      <p:sp>
        <p:nvSpPr>
          <p:cNvPr id="417" name="Thanks to: Yuvi Panda (DSEP), Ryan Lovett (Statistics), DSEP team"/>
          <p:cNvSpPr txBox="1"/>
          <p:nvPr/>
        </p:nvSpPr>
        <p:spPr>
          <a:xfrm>
            <a:off x="486730" y="9786542"/>
            <a:ext cx="10459238" cy="193802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algn="l"/>
            <a:r>
              <a:rPr b="1"/>
              <a:t>Thanks to:</a:t>
            </a:r>
            <a:r>
              <a:t/>
            </a:r>
            <a:br/>
            <a:r>
              <a:t>Yuvi Panda (DSEP), Ryan Lovett (Statistics), DSEP team</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 name="Berkeley in a few years…"/>
          <p:cNvSpPr txBox="1">
            <a:spLocks noGrp="1"/>
          </p:cNvSpPr>
          <p:nvPr>
            <p:ph type="title"/>
          </p:nvPr>
        </p:nvSpPr>
        <p:spPr>
          <a:prstGeom prst="rect">
            <a:avLst/>
          </a:prstGeom>
        </p:spPr>
        <p:txBody>
          <a:bodyPr/>
          <a:lstStyle/>
          <a:p>
            <a:r>
              <a:t>Berkeley in a few years…</a:t>
            </a:r>
          </a:p>
        </p:txBody>
      </p:sp>
      <p:pic>
        <p:nvPicPr>
          <p:cNvPr id="420" name="Image" descr="Image"/>
          <p:cNvPicPr>
            <a:picLocks noChangeAspect="1"/>
          </p:cNvPicPr>
          <p:nvPr/>
        </p:nvPicPr>
        <p:blipFill>
          <a:blip r:embed="rId2">
            <a:extLst/>
          </a:blip>
          <a:stretch>
            <a:fillRect/>
          </a:stretch>
        </p:blipFill>
        <p:spPr>
          <a:xfrm>
            <a:off x="876387" y="3100832"/>
            <a:ext cx="10363138" cy="6053591"/>
          </a:xfrm>
          <a:prstGeom prst="rect">
            <a:avLst/>
          </a:prstGeom>
          <a:ln w="25400">
            <a:miter lim="400000"/>
          </a:ln>
          <a:effectLst>
            <a:outerShdw blurRad="190500" dist="101600" dir="5400000" rotWithShape="0">
              <a:srgbClr val="000000">
                <a:alpha val="40000"/>
              </a:srgbClr>
            </a:outerShdw>
          </a:effectLst>
        </p:spPr>
      </p:pic>
      <p:pic>
        <p:nvPicPr>
          <p:cNvPr id="421" name="Image" descr="Image"/>
          <p:cNvPicPr>
            <a:picLocks noChangeAspect="1"/>
          </p:cNvPicPr>
          <p:nvPr/>
        </p:nvPicPr>
        <p:blipFill>
          <a:blip r:embed="rId3">
            <a:extLst/>
          </a:blip>
          <a:stretch>
            <a:fillRect/>
          </a:stretch>
        </p:blipFill>
        <p:spPr>
          <a:xfrm>
            <a:off x="3584932" y="10680841"/>
            <a:ext cx="4946048" cy="2321552"/>
          </a:xfrm>
          <a:prstGeom prst="rect">
            <a:avLst/>
          </a:prstGeom>
          <a:ln w="12700">
            <a:miter lim="400000"/>
          </a:ln>
        </p:spPr>
      </p:pic>
      <p:pic>
        <p:nvPicPr>
          <p:cNvPr id="422" name="Image" descr="Image"/>
          <p:cNvPicPr>
            <a:picLocks noChangeAspect="1"/>
          </p:cNvPicPr>
          <p:nvPr/>
        </p:nvPicPr>
        <p:blipFill>
          <a:blip r:embed="rId4">
            <a:extLst/>
          </a:blip>
          <a:stretch>
            <a:fillRect/>
          </a:stretch>
        </p:blipFill>
        <p:spPr>
          <a:xfrm>
            <a:off x="12955133" y="2568325"/>
            <a:ext cx="10363138" cy="7118605"/>
          </a:xfrm>
          <a:prstGeom prst="rect">
            <a:avLst/>
          </a:prstGeom>
          <a:ln w="25400">
            <a:miter lim="400000"/>
          </a:ln>
          <a:effectLst>
            <a:outerShdw blurRad="190500" dist="101600" dir="5400000" rotWithShape="0">
              <a:srgbClr val="000000">
                <a:alpha val="40000"/>
              </a:srgbClr>
            </a:outerShdw>
          </a:effectLst>
        </p:spPr>
      </p:pic>
      <p:pic>
        <p:nvPicPr>
          <p:cNvPr id="423" name="Image" descr="Image"/>
          <p:cNvPicPr>
            <a:picLocks noChangeAspect="1"/>
          </p:cNvPicPr>
          <p:nvPr/>
        </p:nvPicPr>
        <p:blipFill>
          <a:blip r:embed="rId5">
            <a:extLst/>
          </a:blip>
          <a:stretch>
            <a:fillRect/>
          </a:stretch>
        </p:blipFill>
        <p:spPr>
          <a:xfrm>
            <a:off x="13630369" y="10514190"/>
            <a:ext cx="2654857" cy="2654856"/>
          </a:xfrm>
          <a:prstGeom prst="rect">
            <a:avLst/>
          </a:prstGeom>
          <a:ln w="12700">
            <a:miter lim="400000"/>
          </a:ln>
        </p:spPr>
      </p:pic>
      <p:pic>
        <p:nvPicPr>
          <p:cNvPr id="424" name="python_logo copy.pdf" descr="python_logo copy.pdf"/>
          <p:cNvPicPr>
            <a:picLocks noChangeAspect="1"/>
          </p:cNvPicPr>
          <p:nvPr/>
        </p:nvPicPr>
        <p:blipFill>
          <a:blip r:embed="rId6">
            <a:extLst/>
          </a:blip>
          <a:stretch>
            <a:fillRect/>
          </a:stretch>
        </p:blipFill>
        <p:spPr>
          <a:xfrm>
            <a:off x="17269006" y="11061750"/>
            <a:ext cx="5374029" cy="1559735"/>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2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423"/>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3" nodeType="afterEffect">
                                  <p:stCondLst>
                                    <p:cond delay="0"/>
                                  </p:stCondLst>
                                  <p:iterate>
                                    <p:tmAbs val="0"/>
                                  </p:iterate>
                                  <p:childTnLst>
                                    <p:set>
                                      <p:cBhvr>
                                        <p:cTn id="12" fill="hold"/>
                                        <p:tgtEl>
                                          <p:spTgt spid="4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2" grpId="1" animBg="1" advAuto="0"/>
      <p:bldP spid="423" grpId="2" animBg="1" advAuto="0"/>
      <p:bldP spid="424" grpId="3" animBg="1" advAuto="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6" name="Student feedback"/>
          <p:cNvSpPr txBox="1">
            <a:spLocks noGrp="1"/>
          </p:cNvSpPr>
          <p:nvPr>
            <p:ph type="title"/>
          </p:nvPr>
        </p:nvSpPr>
        <p:spPr>
          <a:prstGeom prst="rect">
            <a:avLst/>
          </a:prstGeom>
        </p:spPr>
        <p:txBody>
          <a:bodyPr/>
          <a:lstStyle/>
          <a:p>
            <a:r>
              <a:t>Student feedback</a:t>
            </a:r>
          </a:p>
        </p:txBody>
      </p:sp>
      <p:pic>
        <p:nvPicPr>
          <p:cNvPr id="427" name="Image" descr="Image"/>
          <p:cNvPicPr>
            <a:picLocks noChangeAspect="1"/>
          </p:cNvPicPr>
          <p:nvPr/>
        </p:nvPicPr>
        <p:blipFill>
          <a:blip r:embed="rId2">
            <a:extLst/>
          </a:blip>
          <a:stretch>
            <a:fillRect/>
          </a:stretch>
        </p:blipFill>
        <p:spPr>
          <a:xfrm>
            <a:off x="542768" y="2889616"/>
            <a:ext cx="12721966" cy="2293778"/>
          </a:xfrm>
          <a:prstGeom prst="rect">
            <a:avLst/>
          </a:prstGeom>
          <a:ln w="25400">
            <a:miter lim="400000"/>
          </a:ln>
          <a:effectLst>
            <a:outerShdw blurRad="190500" dist="101600" dir="5400000" rotWithShape="0">
              <a:srgbClr val="000000">
                <a:alpha val="40000"/>
              </a:srgbClr>
            </a:outerShdw>
          </a:effectLst>
        </p:spPr>
      </p:pic>
      <p:pic>
        <p:nvPicPr>
          <p:cNvPr id="428" name="Image" descr="Image"/>
          <p:cNvPicPr>
            <a:picLocks noChangeAspect="1"/>
          </p:cNvPicPr>
          <p:nvPr/>
        </p:nvPicPr>
        <p:blipFill>
          <a:blip r:embed="rId3">
            <a:extLst/>
          </a:blip>
          <a:stretch>
            <a:fillRect/>
          </a:stretch>
        </p:blipFill>
        <p:spPr>
          <a:xfrm>
            <a:off x="772085" y="6877948"/>
            <a:ext cx="17639816" cy="1849496"/>
          </a:xfrm>
          <a:prstGeom prst="rect">
            <a:avLst/>
          </a:prstGeom>
          <a:ln w="25400">
            <a:miter lim="400000"/>
          </a:ln>
          <a:effectLst>
            <a:outerShdw blurRad="190500" dist="101600" dir="5400000" rotWithShape="0">
              <a:srgbClr val="000000">
                <a:alpha val="40000"/>
              </a:srgbClr>
            </a:outerShdw>
          </a:effectLst>
        </p:spPr>
      </p:pic>
      <p:pic>
        <p:nvPicPr>
          <p:cNvPr id="429" name="Image" descr="Image"/>
          <p:cNvPicPr>
            <a:picLocks noChangeAspect="1"/>
          </p:cNvPicPr>
          <p:nvPr/>
        </p:nvPicPr>
        <p:blipFill>
          <a:blip r:embed="rId4">
            <a:extLst/>
          </a:blip>
          <a:stretch>
            <a:fillRect/>
          </a:stretch>
        </p:blipFill>
        <p:spPr>
          <a:xfrm>
            <a:off x="9726201" y="10421999"/>
            <a:ext cx="14452592" cy="2672850"/>
          </a:xfrm>
          <a:prstGeom prst="rect">
            <a:avLst/>
          </a:prstGeom>
          <a:ln w="25400">
            <a:miter lim="400000"/>
          </a:ln>
          <a:effectLst>
            <a:outerShdw blurRad="190500" dist="101600" dir="5400000" rotWithShape="0">
              <a:srgbClr val="000000">
                <a:alpha val="40000"/>
              </a:srgbClr>
            </a:outerShdw>
          </a:effectLst>
        </p:spPr>
      </p:pic>
      <p:sp>
        <p:nvSpPr>
          <p:cNvPr id="430" name="New open source contributor"/>
          <p:cNvSpPr txBox="1"/>
          <p:nvPr/>
        </p:nvSpPr>
        <p:spPr>
          <a:xfrm>
            <a:off x="13857635" y="3715194"/>
            <a:ext cx="6632449" cy="64262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a:solidFill>
                  <a:schemeClr val="accent5">
                    <a:hueOff val="-411174"/>
                    <a:satOff val="4030"/>
                    <a:lumOff val="-29867"/>
                  </a:schemeClr>
                </a:solidFill>
              </a:defRPr>
            </a:lvl1pPr>
          </a:lstStyle>
          <a:p>
            <a:r>
              <a:t>New open source contributor</a:t>
            </a:r>
          </a:p>
        </p:txBody>
      </p:sp>
      <p:sp>
        <p:nvSpPr>
          <p:cNvPr id="431" name="Undergraduate research project"/>
          <p:cNvSpPr txBox="1"/>
          <p:nvPr/>
        </p:nvSpPr>
        <p:spPr>
          <a:xfrm>
            <a:off x="19288687" y="7157536"/>
            <a:ext cx="4583452" cy="129032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defRPr>
                <a:solidFill>
                  <a:schemeClr val="accent5">
                    <a:hueOff val="-411174"/>
                    <a:satOff val="4030"/>
                    <a:lumOff val="-29867"/>
                  </a:schemeClr>
                </a:solidFill>
              </a:defRPr>
            </a:lvl1pPr>
          </a:lstStyle>
          <a:p>
            <a:r>
              <a:t>Undergraduate research project</a:t>
            </a:r>
          </a:p>
        </p:txBody>
      </p:sp>
      <p:sp>
        <p:nvSpPr>
          <p:cNvPr id="432" name="Journalist who now is applying to Data Science graduate programs"/>
          <p:cNvSpPr txBox="1"/>
          <p:nvPr/>
        </p:nvSpPr>
        <p:spPr>
          <a:xfrm>
            <a:off x="988832" y="11113263"/>
            <a:ext cx="8436359" cy="129032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defRPr>
                <a:solidFill>
                  <a:schemeClr val="accent5">
                    <a:hueOff val="-411174"/>
                    <a:satOff val="4030"/>
                    <a:lumOff val="-29867"/>
                  </a:schemeClr>
                </a:solidFill>
              </a:defRPr>
            </a:lvl1pPr>
          </a:lstStyle>
          <a:p>
            <a:r>
              <a:t>Journalist who now is applying to Data Science graduate programs</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 name="In summary"/>
          <p:cNvSpPr txBox="1">
            <a:spLocks noGrp="1"/>
          </p:cNvSpPr>
          <p:nvPr>
            <p:ph type="title"/>
          </p:nvPr>
        </p:nvSpPr>
        <p:spPr>
          <a:prstGeom prst="rect">
            <a:avLst/>
          </a:prstGeom>
        </p:spPr>
        <p:txBody>
          <a:bodyPr/>
          <a:lstStyle/>
          <a:p>
            <a:r>
              <a:t>In summary</a:t>
            </a:r>
          </a:p>
        </p:txBody>
      </p:sp>
      <p:sp>
        <p:nvSpPr>
          <p:cNvPr id="435" name="Actionable “template” for reproducible research.…"/>
          <p:cNvSpPr txBox="1">
            <a:spLocks noGrp="1"/>
          </p:cNvSpPr>
          <p:nvPr>
            <p:ph type="body" idx="1"/>
          </p:nvPr>
        </p:nvSpPr>
        <p:spPr>
          <a:xfrm>
            <a:off x="732213" y="3702049"/>
            <a:ext cx="22479001" cy="8572501"/>
          </a:xfrm>
          <a:prstGeom prst="rect">
            <a:avLst/>
          </a:prstGeom>
        </p:spPr>
        <p:txBody>
          <a:bodyPr/>
          <a:lstStyle/>
          <a:p>
            <a:pPr marL="505968" indent="-505968" defTabSz="685165">
              <a:spcBef>
                <a:spcPts val="2800"/>
              </a:spcBef>
              <a:defRPr sz="4150"/>
            </a:pPr>
            <a:r>
              <a:rPr b="1">
                <a:solidFill>
                  <a:schemeClr val="accent5">
                    <a:hueOff val="-411174"/>
                    <a:satOff val="4030"/>
                    <a:lumOff val="-29867"/>
                  </a:schemeClr>
                </a:solidFill>
              </a:rPr>
              <a:t>Actionable “template”</a:t>
            </a:r>
            <a:r>
              <a:rPr b="1"/>
              <a:t> for reproducible research</a:t>
            </a:r>
            <a:r>
              <a:t>. </a:t>
            </a:r>
          </a:p>
          <a:p>
            <a:pPr marL="1011936" lvl="1" indent="-505968" defTabSz="685165">
              <a:spcBef>
                <a:spcPts val="2800"/>
              </a:spcBef>
              <a:defRPr sz="4150"/>
            </a:pPr>
            <a:r>
              <a:t>They can later modify our approach, but they have a starting point.</a:t>
            </a:r>
          </a:p>
          <a:p>
            <a:pPr marL="505968" indent="-505968" defTabSz="685165">
              <a:spcBef>
                <a:spcPts val="2800"/>
              </a:spcBef>
              <a:defRPr sz="4150" b="1"/>
            </a:pPr>
            <a:r>
              <a:t>Good coverage of the </a:t>
            </a:r>
            <a:r>
              <a:rPr>
                <a:solidFill>
                  <a:schemeClr val="accent5">
                    <a:hueOff val="-411174"/>
                    <a:satOff val="4030"/>
                    <a:lumOff val="-29867"/>
                  </a:schemeClr>
                </a:solidFill>
              </a:rPr>
              <a:t>tools and skills</a:t>
            </a:r>
          </a:p>
          <a:p>
            <a:pPr marL="1011936" lvl="1" indent="-505968" defTabSz="685165">
              <a:spcBef>
                <a:spcPts val="2800"/>
              </a:spcBef>
              <a:defRPr sz="4150"/>
            </a:pPr>
            <a:r>
              <a:t>But some students struggled seeing the </a:t>
            </a:r>
            <a:r>
              <a:rPr>
                <a:solidFill>
                  <a:schemeClr val="accent5">
                    <a:hueOff val="-411174"/>
                    <a:satOff val="4030"/>
                    <a:lumOff val="-29867"/>
                  </a:schemeClr>
                </a:solidFill>
              </a:rPr>
              <a:t>forest for the trees</a:t>
            </a:r>
            <a:r>
              <a:t>.</a:t>
            </a:r>
          </a:p>
          <a:p>
            <a:pPr marL="505968" indent="-505968" defTabSz="685165">
              <a:spcBef>
                <a:spcPts val="2800"/>
              </a:spcBef>
              <a:defRPr sz="4150"/>
            </a:pPr>
            <a:r>
              <a:t>Very </a:t>
            </a:r>
            <a:r>
              <a:rPr>
                <a:solidFill>
                  <a:schemeClr val="accent5">
                    <a:hueOff val="-411174"/>
                    <a:satOff val="4030"/>
                    <a:lumOff val="-29867"/>
                  </a:schemeClr>
                </a:solidFill>
              </a:rPr>
              <a:t>heterogeneous</a:t>
            </a:r>
            <a:r>
              <a:t> group in terms of computational background.</a:t>
            </a:r>
          </a:p>
          <a:p>
            <a:pPr marL="505968" indent="-505968" defTabSz="685165">
              <a:spcBef>
                <a:spcPts val="2800"/>
              </a:spcBef>
              <a:defRPr sz="4150"/>
            </a:pPr>
            <a:r>
              <a:rPr b="1">
                <a:solidFill>
                  <a:schemeClr val="accent5">
                    <a:hueOff val="-411174"/>
                    <a:satOff val="4030"/>
                    <a:lumOff val="-29867"/>
                  </a:schemeClr>
                </a:solidFill>
              </a:rPr>
              <a:t>“broad” instead of “deep”</a:t>
            </a:r>
            <a:r>
              <a:rPr b="1"/>
              <a:t>:</a:t>
            </a:r>
            <a:r>
              <a:t> </a:t>
            </a:r>
          </a:p>
          <a:p>
            <a:pPr marL="1011936" lvl="1" indent="-505968" defTabSz="685165">
              <a:spcBef>
                <a:spcPts val="2800"/>
              </a:spcBef>
              <a:defRPr sz="4150"/>
            </a:pPr>
            <a:r>
              <a:t>shallow statistical detail, but issues applicable to virtually any discipline.</a:t>
            </a:r>
          </a:p>
          <a:p>
            <a:pPr marL="505968" indent="-505968" defTabSz="685165">
              <a:spcBef>
                <a:spcPts val="2800"/>
              </a:spcBef>
              <a:defRPr sz="4150" b="1"/>
            </a:pPr>
            <a:r>
              <a:t>Working with </a:t>
            </a:r>
            <a:r>
              <a:rPr>
                <a:solidFill>
                  <a:schemeClr val="accent5">
                    <a:hueOff val="-411174"/>
                    <a:satOff val="4030"/>
                    <a:lumOff val="-29867"/>
                  </a:schemeClr>
                </a:solidFill>
              </a:rPr>
              <a:t>real-world</a:t>
            </a:r>
            <a:r>
              <a:t> problems and data:</a:t>
            </a:r>
          </a:p>
          <a:p>
            <a:pPr marL="1011936" lvl="1" indent="-505968" defTabSz="685165">
              <a:spcBef>
                <a:spcPts val="2800"/>
              </a:spcBef>
              <a:defRPr sz="4150"/>
            </a:pPr>
            <a:r>
              <a:t>Great experience, but ironically, hard to replicate again (</a:t>
            </a:r>
            <a:r>
              <a:rPr>
                <a:solidFill>
                  <a:schemeClr val="accent5">
                    <a:hueOff val="-411174"/>
                    <a:satOff val="4030"/>
                    <a:lumOff val="-29867"/>
                  </a:schemeClr>
                </a:solidFill>
              </a:rPr>
              <a:t>Laken’16 is now fixed!</a:t>
            </a:r>
            <a:r>
              <a:t>)</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 name="Thank You!"/>
          <p:cNvSpPr txBox="1">
            <a:spLocks noGrp="1"/>
          </p:cNvSpPr>
          <p:nvPr>
            <p:ph type="title"/>
          </p:nvPr>
        </p:nvSpPr>
        <p:spPr>
          <a:prstGeom prst="rect">
            <a:avLst/>
          </a:prstGeom>
        </p:spPr>
        <p:txBody>
          <a:bodyPr/>
          <a:lstStyle/>
          <a:p>
            <a:r>
              <a:t>Thank You!</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Student makeup"/>
          <p:cNvSpPr txBox="1">
            <a:spLocks noGrp="1"/>
          </p:cNvSpPr>
          <p:nvPr>
            <p:ph type="title"/>
          </p:nvPr>
        </p:nvSpPr>
        <p:spPr>
          <a:prstGeom prst="rect">
            <a:avLst/>
          </a:prstGeom>
        </p:spPr>
        <p:txBody>
          <a:bodyPr/>
          <a:lstStyle/>
          <a:p>
            <a:r>
              <a:t>Student makeup</a:t>
            </a:r>
          </a:p>
        </p:txBody>
      </p:sp>
      <p:pic>
        <p:nvPicPr>
          <p:cNvPr id="199" name="Image" descr="Image"/>
          <p:cNvPicPr>
            <a:picLocks noChangeAspect="1"/>
          </p:cNvPicPr>
          <p:nvPr/>
        </p:nvPicPr>
        <p:blipFill>
          <a:blip r:embed="rId2">
            <a:extLst/>
          </a:blip>
          <a:stretch>
            <a:fillRect/>
          </a:stretch>
        </p:blipFill>
        <p:spPr>
          <a:xfrm>
            <a:off x="3851116" y="2653304"/>
            <a:ext cx="6637591" cy="10953157"/>
          </a:xfrm>
          <a:prstGeom prst="rect">
            <a:avLst/>
          </a:prstGeom>
          <a:ln w="12700">
            <a:miter lim="400000"/>
          </a:ln>
        </p:spPr>
      </p:pic>
      <p:pic>
        <p:nvPicPr>
          <p:cNvPr id="200" name="Image" descr="Image"/>
          <p:cNvPicPr>
            <a:picLocks noChangeAspect="1"/>
          </p:cNvPicPr>
          <p:nvPr/>
        </p:nvPicPr>
        <p:blipFill>
          <a:blip r:embed="rId3">
            <a:extLst/>
          </a:blip>
          <a:stretch>
            <a:fillRect/>
          </a:stretch>
        </p:blipFill>
        <p:spPr>
          <a:xfrm>
            <a:off x="14872470" y="5156200"/>
            <a:ext cx="7620001" cy="5664200"/>
          </a:xfrm>
          <a:prstGeom prst="rect">
            <a:avLst/>
          </a:prstGeom>
          <a:ln w="12700">
            <a:miter lim="400000"/>
          </a:ln>
        </p:spPr>
      </p:pic>
      <p:sp>
        <p:nvSpPr>
          <p:cNvPr id="201" name="Undergraduates"/>
          <p:cNvSpPr txBox="1"/>
          <p:nvPr/>
        </p:nvSpPr>
        <p:spPr>
          <a:xfrm>
            <a:off x="4053489" y="2635900"/>
            <a:ext cx="3719018" cy="64262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r>
              <a:t>Undergraduates</a:t>
            </a:r>
          </a:p>
        </p:txBody>
      </p:sp>
      <p:sp>
        <p:nvSpPr>
          <p:cNvPr id="202" name="Graduates"/>
          <p:cNvSpPr txBox="1"/>
          <p:nvPr/>
        </p:nvSpPr>
        <p:spPr>
          <a:xfrm>
            <a:off x="14849482" y="5202927"/>
            <a:ext cx="2389252" cy="64262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r>
              <a:t>Graduates</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Goals"/>
          <p:cNvSpPr txBox="1">
            <a:spLocks noGrp="1"/>
          </p:cNvSpPr>
          <p:nvPr>
            <p:ph type="title"/>
          </p:nvPr>
        </p:nvSpPr>
        <p:spPr>
          <a:prstGeom prst="rect">
            <a:avLst/>
          </a:prstGeom>
        </p:spPr>
        <p:txBody>
          <a:bodyPr/>
          <a:lstStyle/>
          <a:p>
            <a:r>
              <a:t>Goals</a:t>
            </a:r>
          </a:p>
        </p:txBody>
      </p:sp>
      <p:sp>
        <p:nvSpPr>
          <p:cNvPr id="205" name="What?…"/>
          <p:cNvSpPr txBox="1">
            <a:spLocks noGrp="1"/>
          </p:cNvSpPr>
          <p:nvPr>
            <p:ph type="body" idx="1"/>
          </p:nvPr>
        </p:nvSpPr>
        <p:spPr>
          <a:prstGeom prst="rect">
            <a:avLst/>
          </a:prstGeom>
        </p:spPr>
        <p:txBody>
          <a:bodyPr/>
          <a:lstStyle/>
          <a:p>
            <a:pPr marL="505968" indent="-505968" defTabSz="685165">
              <a:spcBef>
                <a:spcPts val="2800"/>
              </a:spcBef>
              <a:defRPr sz="4150"/>
            </a:pPr>
            <a:r>
              <a:rPr b="1"/>
              <a:t>What?</a:t>
            </a:r>
            <a:r>
              <a:t> </a:t>
            </a:r>
          </a:p>
          <a:p>
            <a:pPr marL="1011936" lvl="1" indent="-505968" defTabSz="685165">
              <a:spcBef>
                <a:spcPts val="2800"/>
              </a:spcBef>
              <a:defRPr sz="4150"/>
            </a:pPr>
            <a:r>
              <a:t>Core ideas: data access, computation, statistical analysis and publication. </a:t>
            </a:r>
          </a:p>
          <a:p>
            <a:pPr marL="505968" indent="-505968" defTabSz="685165">
              <a:spcBef>
                <a:spcPts val="2800"/>
              </a:spcBef>
              <a:defRPr sz="4150"/>
            </a:pPr>
            <a:r>
              <a:rPr b="1"/>
              <a:t>Why?</a:t>
            </a:r>
            <a:r>
              <a:t> </a:t>
            </a:r>
          </a:p>
          <a:p>
            <a:pPr marL="1011936" lvl="1" indent="-505968" defTabSz="685165">
              <a:spcBef>
                <a:spcPts val="2800"/>
              </a:spcBef>
              <a:defRPr sz="4150"/>
            </a:pPr>
            <a:r>
              <a:t>An essential concern of modern computational research. </a:t>
            </a:r>
          </a:p>
          <a:p>
            <a:pPr marL="1011936" lvl="1" indent="-505968" defTabSz="685165">
              <a:spcBef>
                <a:spcPts val="2800"/>
              </a:spcBef>
              <a:defRPr sz="4150"/>
            </a:pPr>
            <a:r>
              <a:rPr>
                <a:solidFill>
                  <a:schemeClr val="accent5">
                    <a:hueOff val="-411174"/>
                    <a:satOff val="4030"/>
                    <a:lumOff val="-29867"/>
                  </a:schemeClr>
                </a:solidFill>
              </a:rPr>
              <a:t>Social</a:t>
            </a:r>
            <a:r>
              <a:t> and </a:t>
            </a:r>
            <a:r>
              <a:rPr>
                <a:solidFill>
                  <a:schemeClr val="accent5">
                    <a:hueOff val="-411174"/>
                    <a:satOff val="4030"/>
                    <a:lumOff val="-29867"/>
                  </a:schemeClr>
                </a:solidFill>
              </a:rPr>
              <a:t>scientific</a:t>
            </a:r>
            <a:r>
              <a:t> implications of lack of reproducibility.</a:t>
            </a:r>
          </a:p>
          <a:p>
            <a:pPr marL="1011936" lvl="1" indent="-505968" defTabSz="685165">
              <a:spcBef>
                <a:spcPts val="2800"/>
              </a:spcBef>
              <a:defRPr sz="4150"/>
            </a:pPr>
            <a:r>
              <a:t>Frame the problem in terms </a:t>
            </a:r>
            <a:r>
              <a:rPr>
                <a:solidFill>
                  <a:schemeClr val="accent5">
                    <a:hueOff val="-411174"/>
                    <a:satOff val="4030"/>
                    <a:lumOff val="-29867"/>
                  </a:schemeClr>
                </a:solidFill>
              </a:rPr>
              <a:t>practical</a:t>
            </a:r>
            <a:r>
              <a:t>, </a:t>
            </a:r>
            <a:r>
              <a:rPr>
                <a:solidFill>
                  <a:schemeClr val="accent5">
                    <a:hueOff val="-411174"/>
                    <a:satOff val="4030"/>
                    <a:lumOff val="-29867"/>
                  </a:schemeClr>
                </a:solidFill>
              </a:rPr>
              <a:t>ethical</a:t>
            </a:r>
            <a:r>
              <a:t> and </a:t>
            </a:r>
            <a:r>
              <a:rPr>
                <a:solidFill>
                  <a:schemeClr val="accent5">
                    <a:hueOff val="-411174"/>
                    <a:satOff val="4030"/>
                    <a:lumOff val="-29867"/>
                  </a:schemeClr>
                </a:solidFill>
              </a:rPr>
              <a:t>epistemological</a:t>
            </a:r>
            <a:r>
              <a:t>. </a:t>
            </a:r>
          </a:p>
          <a:p>
            <a:pPr marL="505968" indent="-505968" defTabSz="685165">
              <a:spcBef>
                <a:spcPts val="2800"/>
              </a:spcBef>
              <a:defRPr sz="4150"/>
            </a:pPr>
            <a:r>
              <a:rPr b="1"/>
              <a:t>How?</a:t>
            </a:r>
            <a:r>
              <a:t>  </a:t>
            </a:r>
          </a:p>
          <a:p>
            <a:pPr marL="1011936" lvl="1" indent="-505968" defTabSz="685165">
              <a:spcBef>
                <a:spcPts val="2800"/>
              </a:spcBef>
              <a:defRPr sz="4150"/>
            </a:pPr>
            <a:r>
              <a:rPr>
                <a:solidFill>
                  <a:schemeClr val="accent5">
                    <a:hueOff val="-411174"/>
                    <a:satOff val="4030"/>
                    <a:lumOff val="-29867"/>
                  </a:schemeClr>
                </a:solidFill>
              </a:rPr>
              <a:t>Skills</a:t>
            </a:r>
            <a:r>
              <a:t> and </a:t>
            </a:r>
            <a:r>
              <a:rPr>
                <a:solidFill>
                  <a:schemeClr val="accent5">
                    <a:hueOff val="-411174"/>
                    <a:satOff val="4030"/>
                    <a:lumOff val="-29867"/>
                  </a:schemeClr>
                </a:solidFill>
              </a:rPr>
              <a:t>habits</a:t>
            </a:r>
            <a:r>
              <a:t> necessary to make a practice of reproducibility. </a:t>
            </a:r>
          </a:p>
          <a:p>
            <a:pPr marL="1011936" lvl="1" indent="-505968" defTabSz="685165">
              <a:spcBef>
                <a:spcPts val="2800"/>
              </a:spcBef>
              <a:defRPr sz="4150"/>
            </a:pPr>
            <a:r>
              <a:t>An everyday practice, </a:t>
            </a:r>
            <a:r>
              <a:rPr>
                <a:solidFill>
                  <a:schemeClr val="accent5">
                    <a:hueOff val="-411174"/>
                    <a:satOff val="4030"/>
                    <a:lumOff val="-29867"/>
                  </a:schemeClr>
                </a:solidFill>
              </a:rPr>
              <a:t>not a “publication time” concept</a:t>
            </a:r>
            <a:r>
              <a:t>.</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Ideas: readings"/>
          <p:cNvSpPr txBox="1">
            <a:spLocks noGrp="1"/>
          </p:cNvSpPr>
          <p:nvPr>
            <p:ph type="title"/>
          </p:nvPr>
        </p:nvSpPr>
        <p:spPr>
          <a:prstGeom prst="rect">
            <a:avLst/>
          </a:prstGeom>
        </p:spPr>
        <p:txBody>
          <a:bodyPr/>
          <a:lstStyle/>
          <a:p>
            <a:r>
              <a:t>Ideas: readings</a:t>
            </a:r>
          </a:p>
        </p:txBody>
      </p:sp>
      <p:pic>
        <p:nvPicPr>
          <p:cNvPr id="208" name="Image" descr="Image"/>
          <p:cNvPicPr>
            <a:picLocks noChangeAspect="1"/>
          </p:cNvPicPr>
          <p:nvPr/>
        </p:nvPicPr>
        <p:blipFill>
          <a:blip r:embed="rId2">
            <a:extLst/>
          </a:blip>
          <a:stretch>
            <a:fillRect/>
          </a:stretch>
        </p:blipFill>
        <p:spPr>
          <a:xfrm>
            <a:off x="130441" y="560908"/>
            <a:ext cx="7450838" cy="1754869"/>
          </a:xfrm>
          <a:prstGeom prst="rect">
            <a:avLst/>
          </a:prstGeom>
          <a:ln w="25400">
            <a:miter lim="400000"/>
          </a:ln>
          <a:effectLst>
            <a:outerShdw blurRad="190500" dist="101600" dir="5400000" rotWithShape="0">
              <a:srgbClr val="000000">
                <a:alpha val="40000"/>
              </a:srgbClr>
            </a:outerShdw>
          </a:effectLst>
        </p:spPr>
      </p:pic>
      <p:grpSp>
        <p:nvGrpSpPr>
          <p:cNvPr id="211" name="Image"/>
          <p:cNvGrpSpPr/>
          <p:nvPr/>
        </p:nvGrpSpPr>
        <p:grpSpPr>
          <a:xfrm>
            <a:off x="72617" y="2506025"/>
            <a:ext cx="3060303" cy="4701557"/>
            <a:chOff x="0" y="0"/>
            <a:chExt cx="3060302" cy="4701556"/>
          </a:xfrm>
        </p:grpSpPr>
        <p:pic>
          <p:nvPicPr>
            <p:cNvPr id="210" name="Image" descr="Image"/>
            <p:cNvPicPr>
              <a:picLocks noChangeAspect="1"/>
            </p:cNvPicPr>
            <p:nvPr/>
          </p:nvPicPr>
          <p:blipFill>
            <a:blip r:embed="rId3">
              <a:extLst/>
            </a:blip>
            <a:stretch>
              <a:fillRect/>
            </a:stretch>
          </p:blipFill>
          <p:spPr>
            <a:xfrm>
              <a:off x="127000" y="88900"/>
              <a:ext cx="2806303" cy="4371357"/>
            </a:xfrm>
            <a:prstGeom prst="rect">
              <a:avLst/>
            </a:prstGeom>
            <a:ln>
              <a:noFill/>
            </a:ln>
            <a:effectLst/>
          </p:spPr>
        </p:pic>
        <p:pic>
          <p:nvPicPr>
            <p:cNvPr id="209" name="Image" descr="Image"/>
            <p:cNvPicPr>
              <a:picLocks/>
            </p:cNvPicPr>
            <p:nvPr/>
          </p:nvPicPr>
          <p:blipFill>
            <a:blip r:embed="rId4">
              <a:extLst/>
            </a:blip>
            <a:stretch>
              <a:fillRect/>
            </a:stretch>
          </p:blipFill>
          <p:spPr>
            <a:xfrm>
              <a:off x="0" y="0"/>
              <a:ext cx="3060303" cy="4701557"/>
            </a:xfrm>
            <a:prstGeom prst="rect">
              <a:avLst/>
            </a:prstGeom>
            <a:effectLst/>
          </p:spPr>
        </p:pic>
      </p:grpSp>
      <p:grpSp>
        <p:nvGrpSpPr>
          <p:cNvPr id="214" name="Image"/>
          <p:cNvGrpSpPr/>
          <p:nvPr/>
        </p:nvGrpSpPr>
        <p:grpSpPr>
          <a:xfrm>
            <a:off x="4693325" y="3043877"/>
            <a:ext cx="2769104" cy="3625854"/>
            <a:chOff x="0" y="0"/>
            <a:chExt cx="2769103" cy="3625852"/>
          </a:xfrm>
        </p:grpSpPr>
        <p:pic>
          <p:nvPicPr>
            <p:cNvPr id="213" name="Image" descr="Image"/>
            <p:cNvPicPr>
              <a:picLocks noChangeAspect="1"/>
            </p:cNvPicPr>
            <p:nvPr/>
          </p:nvPicPr>
          <p:blipFill>
            <a:blip r:embed="rId5">
              <a:extLst/>
            </a:blip>
            <a:stretch>
              <a:fillRect/>
            </a:stretch>
          </p:blipFill>
          <p:spPr>
            <a:xfrm>
              <a:off x="127000" y="88900"/>
              <a:ext cx="2515104" cy="3295653"/>
            </a:xfrm>
            <a:prstGeom prst="rect">
              <a:avLst/>
            </a:prstGeom>
            <a:ln>
              <a:noFill/>
            </a:ln>
            <a:effectLst/>
          </p:spPr>
        </p:pic>
        <p:pic>
          <p:nvPicPr>
            <p:cNvPr id="212" name="Image" descr="Image"/>
            <p:cNvPicPr>
              <a:picLocks/>
            </p:cNvPicPr>
            <p:nvPr/>
          </p:nvPicPr>
          <p:blipFill>
            <a:blip r:embed="rId6">
              <a:extLst/>
            </a:blip>
            <a:stretch>
              <a:fillRect/>
            </a:stretch>
          </p:blipFill>
          <p:spPr>
            <a:xfrm>
              <a:off x="0" y="0"/>
              <a:ext cx="2769104" cy="3625853"/>
            </a:xfrm>
            <a:prstGeom prst="rect">
              <a:avLst/>
            </a:prstGeom>
            <a:effectLst/>
          </p:spPr>
        </p:pic>
      </p:grpSp>
      <p:pic>
        <p:nvPicPr>
          <p:cNvPr id="215" name="Image" descr="Image"/>
          <p:cNvPicPr>
            <a:picLocks noChangeAspect="1"/>
          </p:cNvPicPr>
          <p:nvPr/>
        </p:nvPicPr>
        <p:blipFill>
          <a:blip r:embed="rId7">
            <a:extLst/>
          </a:blip>
          <a:stretch>
            <a:fillRect/>
          </a:stretch>
        </p:blipFill>
        <p:spPr>
          <a:xfrm>
            <a:off x="3267708" y="6813550"/>
            <a:ext cx="9804401" cy="2349501"/>
          </a:xfrm>
          <a:prstGeom prst="rect">
            <a:avLst/>
          </a:prstGeom>
          <a:ln w="25400">
            <a:miter lim="400000"/>
          </a:ln>
          <a:effectLst>
            <a:outerShdw blurRad="190500" dist="101600" dir="5400000" rotWithShape="0">
              <a:srgbClr val="000000">
                <a:alpha val="40000"/>
              </a:srgbClr>
            </a:outerShdw>
          </a:effectLst>
        </p:spPr>
      </p:pic>
      <p:pic>
        <p:nvPicPr>
          <p:cNvPr id="216" name="Image" descr="Image"/>
          <p:cNvPicPr>
            <a:picLocks noChangeAspect="1"/>
          </p:cNvPicPr>
          <p:nvPr/>
        </p:nvPicPr>
        <p:blipFill>
          <a:blip r:embed="rId8">
            <a:extLst/>
          </a:blip>
          <a:stretch>
            <a:fillRect/>
          </a:stretch>
        </p:blipFill>
        <p:spPr>
          <a:xfrm>
            <a:off x="16486081" y="392958"/>
            <a:ext cx="7769088" cy="2574899"/>
          </a:xfrm>
          <a:prstGeom prst="rect">
            <a:avLst/>
          </a:prstGeom>
          <a:ln w="25400">
            <a:miter lim="400000"/>
          </a:ln>
          <a:effectLst>
            <a:outerShdw blurRad="190500" dist="101600" dir="5400000" rotWithShape="0">
              <a:srgbClr val="000000">
                <a:alpha val="40000"/>
              </a:srgbClr>
            </a:outerShdw>
          </a:effectLst>
        </p:spPr>
      </p:pic>
      <p:pic>
        <p:nvPicPr>
          <p:cNvPr id="217" name="Image" descr="Image"/>
          <p:cNvPicPr>
            <a:picLocks noChangeAspect="1"/>
          </p:cNvPicPr>
          <p:nvPr/>
        </p:nvPicPr>
        <p:blipFill>
          <a:blip r:embed="rId9">
            <a:extLst/>
          </a:blip>
          <a:stretch>
            <a:fillRect/>
          </a:stretch>
        </p:blipFill>
        <p:spPr>
          <a:xfrm>
            <a:off x="537124" y="9624144"/>
            <a:ext cx="8887796" cy="3211639"/>
          </a:xfrm>
          <a:prstGeom prst="rect">
            <a:avLst/>
          </a:prstGeom>
          <a:ln w="25400">
            <a:miter lim="400000"/>
          </a:ln>
          <a:effectLst>
            <a:outerShdw blurRad="190500" dist="101600" dir="5400000" rotWithShape="0">
              <a:srgbClr val="000000">
                <a:alpha val="40000"/>
              </a:srgbClr>
            </a:outerShdw>
          </a:effectLst>
        </p:spPr>
      </p:pic>
      <p:pic>
        <p:nvPicPr>
          <p:cNvPr id="218" name="Image" descr="Image"/>
          <p:cNvPicPr>
            <a:picLocks noChangeAspect="1"/>
          </p:cNvPicPr>
          <p:nvPr/>
        </p:nvPicPr>
        <p:blipFill>
          <a:blip r:embed="rId10">
            <a:extLst/>
          </a:blip>
          <a:stretch>
            <a:fillRect/>
          </a:stretch>
        </p:blipFill>
        <p:spPr>
          <a:xfrm>
            <a:off x="15087803" y="3301053"/>
            <a:ext cx="6985001" cy="3111501"/>
          </a:xfrm>
          <a:prstGeom prst="rect">
            <a:avLst/>
          </a:prstGeom>
          <a:ln w="25400">
            <a:miter lim="400000"/>
          </a:ln>
          <a:effectLst>
            <a:outerShdw blurRad="190500" dist="101600" dir="5400000" rotWithShape="0">
              <a:srgbClr val="000000">
                <a:alpha val="40000"/>
              </a:srgbClr>
            </a:outerShdw>
          </a:effectLst>
        </p:spPr>
      </p:pic>
      <p:pic>
        <p:nvPicPr>
          <p:cNvPr id="219" name="Image" descr="Image"/>
          <p:cNvPicPr>
            <a:picLocks noChangeAspect="1"/>
          </p:cNvPicPr>
          <p:nvPr/>
        </p:nvPicPr>
        <p:blipFill>
          <a:blip r:embed="rId11">
            <a:extLst/>
          </a:blip>
          <a:stretch>
            <a:fillRect/>
          </a:stretch>
        </p:blipFill>
        <p:spPr>
          <a:xfrm>
            <a:off x="11660538" y="11265284"/>
            <a:ext cx="8029907" cy="2157019"/>
          </a:xfrm>
          <a:prstGeom prst="rect">
            <a:avLst/>
          </a:prstGeom>
          <a:ln w="25400">
            <a:miter lim="400000"/>
          </a:ln>
          <a:effectLst>
            <a:outerShdw blurRad="190500" dist="101600" dir="5400000" rotWithShape="0">
              <a:srgbClr val="000000">
                <a:alpha val="40000"/>
              </a:srgbClr>
            </a:outerShdw>
          </a:effectLst>
        </p:spPr>
      </p:pic>
      <p:pic>
        <p:nvPicPr>
          <p:cNvPr id="220" name="Image" descr="Image"/>
          <p:cNvPicPr>
            <a:picLocks noChangeAspect="1"/>
          </p:cNvPicPr>
          <p:nvPr/>
        </p:nvPicPr>
        <p:blipFill>
          <a:blip r:embed="rId12">
            <a:extLst/>
          </a:blip>
          <a:stretch>
            <a:fillRect/>
          </a:stretch>
        </p:blipFill>
        <p:spPr>
          <a:xfrm>
            <a:off x="17674763" y="6749594"/>
            <a:ext cx="6649317" cy="4178651"/>
          </a:xfrm>
          <a:prstGeom prst="rect">
            <a:avLst/>
          </a:prstGeom>
          <a:ln w="25400">
            <a:miter lim="400000"/>
          </a:ln>
          <a:effectLst>
            <a:outerShdw blurRad="190500" dist="101600" dir="5400000" rotWithShape="0">
              <a:srgbClr val="000000">
                <a:alpha val="40000"/>
              </a:srgbClr>
            </a:outerShdw>
          </a:effectLst>
        </p:spPr>
      </p:pic>
      <p:pic>
        <p:nvPicPr>
          <p:cNvPr id="221" name="Image" descr="Image"/>
          <p:cNvPicPr>
            <a:picLocks noChangeAspect="1"/>
          </p:cNvPicPr>
          <p:nvPr/>
        </p:nvPicPr>
        <p:blipFill>
          <a:blip r:embed="rId13">
            <a:extLst/>
          </a:blip>
          <a:stretch>
            <a:fillRect/>
          </a:stretch>
        </p:blipFill>
        <p:spPr>
          <a:xfrm>
            <a:off x="8308565" y="2812816"/>
            <a:ext cx="5933102" cy="5720034"/>
          </a:xfrm>
          <a:prstGeom prst="rect">
            <a:avLst/>
          </a:prstGeom>
          <a:ln w="25400">
            <a:miter lim="400000"/>
          </a:ln>
          <a:effectLst>
            <a:outerShdw blurRad="190500" dist="101600" dir="5400000" rotWithShape="0">
              <a:srgbClr val="000000">
                <a:alpha val="40000"/>
              </a:srgbClr>
            </a:outerShdw>
          </a:effectLst>
        </p:spPr>
      </p:pic>
      <p:pic>
        <p:nvPicPr>
          <p:cNvPr id="222" name="Image" descr="Image"/>
          <p:cNvPicPr>
            <a:picLocks noChangeAspect="1"/>
          </p:cNvPicPr>
          <p:nvPr/>
        </p:nvPicPr>
        <p:blipFill>
          <a:blip r:embed="rId14">
            <a:extLst/>
          </a:blip>
          <a:stretch>
            <a:fillRect/>
          </a:stretch>
        </p:blipFill>
        <p:spPr>
          <a:xfrm>
            <a:off x="10660261" y="8009032"/>
            <a:ext cx="5508171" cy="2618144"/>
          </a:xfrm>
          <a:prstGeom prst="rect">
            <a:avLst/>
          </a:prstGeom>
          <a:ln w="25400">
            <a:miter lim="400000"/>
          </a:ln>
          <a:effectLst>
            <a:outerShdw blurRad="190500" dist="101600" dir="5400000" rotWithShape="0">
              <a:srgbClr val="000000">
                <a:alpha val="40000"/>
              </a:srgbClr>
            </a:outerShdw>
          </a:effectLst>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Core skills"/>
          <p:cNvSpPr txBox="1">
            <a:spLocks noGrp="1"/>
          </p:cNvSpPr>
          <p:nvPr>
            <p:ph type="title"/>
          </p:nvPr>
        </p:nvSpPr>
        <p:spPr>
          <a:prstGeom prst="rect">
            <a:avLst/>
          </a:prstGeom>
        </p:spPr>
        <p:txBody>
          <a:bodyPr/>
          <a:lstStyle/>
          <a:p>
            <a:r>
              <a:t>Core skills</a:t>
            </a:r>
          </a:p>
        </p:txBody>
      </p:sp>
      <p:sp>
        <p:nvSpPr>
          <p:cNvPr id="225" name="Version control: Git and GitHub…"/>
          <p:cNvSpPr txBox="1">
            <a:spLocks noGrp="1"/>
          </p:cNvSpPr>
          <p:nvPr>
            <p:ph type="body" idx="1"/>
          </p:nvPr>
        </p:nvSpPr>
        <p:spPr>
          <a:xfrm>
            <a:off x="952500" y="3695700"/>
            <a:ext cx="22479000" cy="9323380"/>
          </a:xfrm>
          <a:prstGeom prst="rect">
            <a:avLst/>
          </a:prstGeom>
        </p:spPr>
        <p:txBody>
          <a:bodyPr/>
          <a:lstStyle/>
          <a:p>
            <a:pPr marL="554736" indent="-554736" defTabSz="751205">
              <a:spcBef>
                <a:spcPts val="3000"/>
              </a:spcBef>
              <a:defRPr sz="4550"/>
            </a:pPr>
            <a:endParaRPr/>
          </a:p>
          <a:p>
            <a:pPr marL="554736" indent="-554736" defTabSz="751205">
              <a:spcBef>
                <a:spcPts val="3000"/>
              </a:spcBef>
              <a:defRPr sz="4550"/>
            </a:pPr>
            <a:r>
              <a:rPr b="1"/>
              <a:t>Version control:</a:t>
            </a:r>
            <a:r>
              <a:t> Git and GitHub </a:t>
            </a:r>
          </a:p>
          <a:p>
            <a:pPr marL="554736" indent="-554736" defTabSz="751205">
              <a:spcBef>
                <a:spcPts val="3000"/>
              </a:spcBef>
              <a:defRPr sz="4550"/>
            </a:pPr>
            <a:r>
              <a:rPr b="1"/>
              <a:t>Programming:</a:t>
            </a:r>
            <a:r>
              <a:t> Python</a:t>
            </a:r>
          </a:p>
          <a:p>
            <a:pPr marL="554736" indent="-554736" defTabSz="751205">
              <a:spcBef>
                <a:spcPts val="3000"/>
              </a:spcBef>
              <a:defRPr sz="4550"/>
            </a:pPr>
            <a:r>
              <a:rPr b="1"/>
              <a:t>Process automation:</a:t>
            </a:r>
            <a:r>
              <a:t> Make</a:t>
            </a:r>
          </a:p>
          <a:p>
            <a:pPr marL="554736" indent="-554736" defTabSz="751205">
              <a:spcBef>
                <a:spcPts val="3000"/>
              </a:spcBef>
              <a:defRPr sz="4550"/>
            </a:pPr>
            <a:r>
              <a:rPr b="1"/>
              <a:t>Data analysis:</a:t>
            </a:r>
            <a:r>
              <a:t> Numpy, Pandas, Matplotlib, NLTK, Scikit-Learn, …</a:t>
            </a:r>
          </a:p>
          <a:p>
            <a:pPr marL="554736" indent="-554736" defTabSz="751205">
              <a:spcBef>
                <a:spcPts val="3000"/>
              </a:spcBef>
              <a:defRPr sz="4550"/>
            </a:pPr>
            <a:r>
              <a:rPr b="1"/>
              <a:t>Documentation:</a:t>
            </a:r>
            <a:r>
              <a:t> Sphinx</a:t>
            </a:r>
          </a:p>
          <a:p>
            <a:pPr marL="554736" indent="-554736" defTabSz="751205">
              <a:spcBef>
                <a:spcPts val="3000"/>
              </a:spcBef>
              <a:defRPr sz="4550"/>
            </a:pPr>
            <a:r>
              <a:rPr b="1"/>
              <a:t>Software testing:</a:t>
            </a:r>
            <a:r>
              <a:t> PyTest</a:t>
            </a:r>
          </a:p>
          <a:p>
            <a:pPr marL="554736" indent="-554736" defTabSz="751205">
              <a:spcBef>
                <a:spcPts val="3000"/>
              </a:spcBef>
              <a:defRPr sz="4550"/>
            </a:pPr>
            <a:r>
              <a:rPr b="1"/>
              <a:t>Continuous Integration:</a:t>
            </a:r>
            <a:r>
              <a:t> Travis</a:t>
            </a:r>
          </a:p>
          <a:p>
            <a:pPr marL="554736" indent="-554736" defTabSz="751205">
              <a:spcBef>
                <a:spcPts val="3000"/>
              </a:spcBef>
              <a:defRPr sz="4550"/>
            </a:pPr>
            <a:r>
              <a:rPr b="1"/>
              <a:t>Reproducible containers:</a:t>
            </a:r>
            <a:r>
              <a:t> Binder</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The IPython/Jupyter Notebook"/>
          <p:cNvSpPr txBox="1">
            <a:spLocks noGrp="1"/>
          </p:cNvSpPr>
          <p:nvPr>
            <p:ph type="title"/>
          </p:nvPr>
        </p:nvSpPr>
        <p:spPr>
          <a:prstGeom prst="rect">
            <a:avLst/>
          </a:prstGeom>
        </p:spPr>
        <p:txBody>
          <a:bodyPr/>
          <a:lstStyle/>
          <a:p>
            <a:r>
              <a:t>The IPython/Jupyter Notebook</a:t>
            </a:r>
          </a:p>
        </p:txBody>
      </p:sp>
      <p:pic>
        <p:nvPicPr>
          <p:cNvPr id="228" name="Image" descr="Image"/>
          <p:cNvPicPr>
            <a:picLocks noChangeAspect="1"/>
          </p:cNvPicPr>
          <p:nvPr/>
        </p:nvPicPr>
        <p:blipFill>
          <a:blip r:embed="rId2">
            <a:extLst/>
          </a:blip>
          <a:stretch>
            <a:fillRect/>
          </a:stretch>
        </p:blipFill>
        <p:spPr>
          <a:xfrm>
            <a:off x="12754758" y="2239008"/>
            <a:ext cx="10651234" cy="10945061"/>
          </a:xfrm>
          <a:prstGeom prst="rect">
            <a:avLst/>
          </a:prstGeom>
          <a:ln w="25400">
            <a:miter lim="400000"/>
          </a:ln>
          <a:effectLst>
            <a:outerShdw blurRad="190500" dist="101600" dir="5400000" rotWithShape="0">
              <a:srgbClr val="000000">
                <a:alpha val="40000"/>
              </a:srgbClr>
            </a:outerShdw>
          </a:effectLst>
        </p:spPr>
      </p:pic>
      <p:sp>
        <p:nvSpPr>
          <p:cNvPr id="229" name="Rich web client…"/>
          <p:cNvSpPr txBox="1">
            <a:spLocks noGrp="1"/>
          </p:cNvSpPr>
          <p:nvPr>
            <p:ph type="body" sz="quarter" idx="4294967295"/>
          </p:nvPr>
        </p:nvSpPr>
        <p:spPr>
          <a:xfrm>
            <a:off x="3326794" y="3057312"/>
            <a:ext cx="6874299" cy="8928101"/>
          </a:xfrm>
          <a:prstGeom prst="rect">
            <a:avLst/>
          </a:prstGeom>
        </p:spPr>
        <p:txBody>
          <a:bodyPr/>
          <a:lstStyle/>
          <a:p>
            <a:pPr marL="508000" indent="-508000">
              <a:spcBef>
                <a:spcPts val="2500"/>
              </a:spcBef>
              <a:buSzPct val="65000"/>
              <a:defRPr sz="6000"/>
            </a:pPr>
            <a:r>
              <a:t>Rich web client</a:t>
            </a:r>
          </a:p>
          <a:p>
            <a:pPr marL="508000" indent="-508000">
              <a:spcBef>
                <a:spcPts val="2500"/>
              </a:spcBef>
              <a:buSzPct val="65000"/>
              <a:defRPr sz="6000"/>
            </a:pPr>
            <a:r>
              <a:t>Text &amp; math</a:t>
            </a:r>
          </a:p>
          <a:p>
            <a:pPr marL="508000" indent="-508000">
              <a:spcBef>
                <a:spcPts val="2500"/>
              </a:spcBef>
              <a:buSzPct val="65000"/>
              <a:defRPr sz="6000"/>
            </a:pPr>
            <a:r>
              <a:t>Code</a:t>
            </a:r>
          </a:p>
          <a:p>
            <a:pPr marL="508000" indent="-508000">
              <a:spcBef>
                <a:spcPts val="2500"/>
              </a:spcBef>
              <a:buSzPct val="65000"/>
              <a:defRPr sz="6000"/>
            </a:pPr>
            <a:r>
              <a:t>Results</a:t>
            </a:r>
          </a:p>
          <a:p>
            <a:pPr marL="508000" indent="-508000">
              <a:spcBef>
                <a:spcPts val="2500"/>
              </a:spcBef>
              <a:buSzPct val="65000"/>
              <a:defRPr sz="6000"/>
            </a:pPr>
            <a:r>
              <a:t>Share, reproduce.</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Work environments"/>
          <p:cNvSpPr txBox="1">
            <a:spLocks noGrp="1"/>
          </p:cNvSpPr>
          <p:nvPr>
            <p:ph type="title"/>
          </p:nvPr>
        </p:nvSpPr>
        <p:spPr>
          <a:prstGeom prst="rect">
            <a:avLst/>
          </a:prstGeom>
        </p:spPr>
        <p:txBody>
          <a:bodyPr/>
          <a:lstStyle/>
          <a:p>
            <a:r>
              <a:t>Work environments</a:t>
            </a:r>
          </a:p>
        </p:txBody>
      </p:sp>
      <p:pic>
        <p:nvPicPr>
          <p:cNvPr id="232" name="Image" descr="Image"/>
          <p:cNvPicPr>
            <a:picLocks noChangeAspect="1"/>
          </p:cNvPicPr>
          <p:nvPr/>
        </p:nvPicPr>
        <p:blipFill>
          <a:blip r:embed="rId2">
            <a:extLst/>
          </a:blip>
          <a:stretch>
            <a:fillRect/>
          </a:stretch>
        </p:blipFill>
        <p:spPr>
          <a:xfrm>
            <a:off x="2166223" y="9643915"/>
            <a:ext cx="5842982" cy="4577003"/>
          </a:xfrm>
          <a:prstGeom prst="rect">
            <a:avLst/>
          </a:prstGeom>
          <a:ln w="12700">
            <a:miter lim="400000"/>
          </a:ln>
        </p:spPr>
      </p:pic>
      <p:grpSp>
        <p:nvGrpSpPr>
          <p:cNvPr id="235" name="Group"/>
          <p:cNvGrpSpPr/>
          <p:nvPr/>
        </p:nvGrpSpPr>
        <p:grpSpPr>
          <a:xfrm>
            <a:off x="739204" y="3447911"/>
            <a:ext cx="7485107" cy="5554794"/>
            <a:chOff x="0" y="0"/>
            <a:chExt cx="7485106" cy="5554792"/>
          </a:xfrm>
        </p:grpSpPr>
        <p:pic>
          <p:nvPicPr>
            <p:cNvPr id="233" name="Image" descr="Image"/>
            <p:cNvPicPr>
              <a:picLocks noChangeAspect="1"/>
            </p:cNvPicPr>
            <p:nvPr/>
          </p:nvPicPr>
          <p:blipFill>
            <a:blip r:embed="rId3">
              <a:extLst/>
            </a:blip>
            <a:stretch>
              <a:fillRect/>
            </a:stretch>
          </p:blipFill>
          <p:spPr>
            <a:xfrm>
              <a:off x="0" y="1752738"/>
              <a:ext cx="4155734" cy="3802055"/>
            </a:xfrm>
            <a:prstGeom prst="rect">
              <a:avLst/>
            </a:prstGeom>
            <a:ln w="25400" cap="flat">
              <a:noFill/>
              <a:miter lim="400000"/>
            </a:ln>
            <a:effectLst>
              <a:outerShdw blurRad="190500" dist="101600" dir="5400000" rotWithShape="0">
                <a:srgbClr val="000000">
                  <a:alpha val="40000"/>
                </a:srgbClr>
              </a:outerShdw>
            </a:effectLst>
          </p:spPr>
        </p:pic>
        <p:sp>
          <p:nvSpPr>
            <p:cNvPr id="234" name="Personal Installation"/>
            <p:cNvSpPr txBox="1"/>
            <p:nvPr/>
          </p:nvSpPr>
          <p:spPr>
            <a:xfrm>
              <a:off x="1796624" y="-1"/>
              <a:ext cx="5688483" cy="71628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defRPr sz="4800" b="1"/>
              </a:lvl1pPr>
            </a:lstStyle>
            <a:p>
              <a:r>
                <a:t>Personal Installation</a:t>
              </a:r>
            </a:p>
          </p:txBody>
        </p:sp>
      </p:grpSp>
      <p:grpSp>
        <p:nvGrpSpPr>
          <p:cNvPr id="239" name="Group"/>
          <p:cNvGrpSpPr/>
          <p:nvPr/>
        </p:nvGrpSpPr>
        <p:grpSpPr>
          <a:xfrm>
            <a:off x="6332370" y="5030649"/>
            <a:ext cx="3619501" cy="5380792"/>
            <a:chOff x="0" y="0"/>
            <a:chExt cx="3619500" cy="5380791"/>
          </a:xfrm>
        </p:grpSpPr>
        <p:pic>
          <p:nvPicPr>
            <p:cNvPr id="236" name="Image" descr="Image"/>
            <p:cNvPicPr>
              <a:picLocks noChangeAspect="1"/>
            </p:cNvPicPr>
            <p:nvPr/>
          </p:nvPicPr>
          <p:blipFill>
            <a:blip r:embed="rId4">
              <a:extLst/>
            </a:blip>
            <a:stretch>
              <a:fillRect/>
            </a:stretch>
          </p:blipFill>
          <p:spPr>
            <a:xfrm>
              <a:off x="106602" y="4014424"/>
              <a:ext cx="3406296" cy="1366368"/>
            </a:xfrm>
            <a:prstGeom prst="rect">
              <a:avLst/>
            </a:prstGeom>
            <a:ln w="12700" cap="flat">
              <a:noFill/>
              <a:miter lim="400000"/>
            </a:ln>
            <a:effectLst/>
          </p:spPr>
        </p:pic>
        <p:pic>
          <p:nvPicPr>
            <p:cNvPr id="237" name="Image" descr="Image"/>
            <p:cNvPicPr>
              <a:picLocks noChangeAspect="1"/>
            </p:cNvPicPr>
            <p:nvPr/>
          </p:nvPicPr>
          <p:blipFill>
            <a:blip r:embed="rId5">
              <a:extLst/>
            </a:blip>
            <a:srcRect l="10501" t="28454" r="10501" b="28454"/>
            <a:stretch>
              <a:fillRect/>
            </a:stretch>
          </p:blipFill>
          <p:spPr>
            <a:xfrm>
              <a:off x="0" y="0"/>
              <a:ext cx="3619500" cy="1226164"/>
            </a:xfrm>
            <a:prstGeom prst="rect">
              <a:avLst/>
            </a:prstGeom>
            <a:ln w="12700" cap="flat">
              <a:noFill/>
              <a:miter lim="400000"/>
            </a:ln>
            <a:effectLst/>
          </p:spPr>
        </p:pic>
        <p:pic>
          <p:nvPicPr>
            <p:cNvPr id="238" name="Image" descr="Image"/>
            <p:cNvPicPr>
              <a:picLocks noChangeAspect="1"/>
            </p:cNvPicPr>
            <p:nvPr/>
          </p:nvPicPr>
          <p:blipFill>
            <a:blip r:embed="rId6">
              <a:extLst/>
            </a:blip>
            <a:stretch>
              <a:fillRect/>
            </a:stretch>
          </p:blipFill>
          <p:spPr>
            <a:xfrm>
              <a:off x="875469" y="1686103"/>
              <a:ext cx="1868562" cy="1868562"/>
            </a:xfrm>
            <a:prstGeom prst="rect">
              <a:avLst/>
            </a:prstGeom>
            <a:ln w="12700" cap="flat">
              <a:noFill/>
              <a:miter lim="400000"/>
            </a:ln>
            <a:effectLst/>
          </p:spPr>
        </p:pic>
      </p:grpSp>
      <p:grpSp>
        <p:nvGrpSpPr>
          <p:cNvPr id="242" name="Group"/>
          <p:cNvGrpSpPr/>
          <p:nvPr/>
        </p:nvGrpSpPr>
        <p:grpSpPr>
          <a:xfrm>
            <a:off x="16062588" y="3393492"/>
            <a:ext cx="5272736" cy="2706366"/>
            <a:chOff x="0" y="0"/>
            <a:chExt cx="5272735" cy="2706365"/>
          </a:xfrm>
        </p:grpSpPr>
        <p:pic>
          <p:nvPicPr>
            <p:cNvPr id="240" name="Image" descr="Image"/>
            <p:cNvPicPr>
              <a:picLocks noChangeAspect="1"/>
            </p:cNvPicPr>
            <p:nvPr/>
          </p:nvPicPr>
          <p:blipFill>
            <a:blip r:embed="rId7">
              <a:extLst/>
            </a:blip>
            <a:srcRect b="14562"/>
            <a:stretch>
              <a:fillRect/>
            </a:stretch>
          </p:blipFill>
          <p:spPr>
            <a:xfrm>
              <a:off x="377355" y="811664"/>
              <a:ext cx="4517949" cy="1894702"/>
            </a:xfrm>
            <a:prstGeom prst="rect">
              <a:avLst/>
            </a:prstGeom>
            <a:ln w="12700" cap="flat">
              <a:noFill/>
              <a:miter lim="400000"/>
            </a:ln>
            <a:effectLst/>
          </p:spPr>
        </p:pic>
        <p:sp>
          <p:nvSpPr>
            <p:cNvPr id="241" name="Hosted Installation"/>
            <p:cNvSpPr txBox="1"/>
            <p:nvPr/>
          </p:nvSpPr>
          <p:spPr>
            <a:xfrm>
              <a:off x="0" y="-1"/>
              <a:ext cx="5272736" cy="71628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defRPr sz="4800" b="1"/>
              </a:lvl1pPr>
            </a:lstStyle>
            <a:p>
              <a:r>
                <a:t>Hosted Installation</a:t>
              </a:r>
            </a:p>
          </p:txBody>
        </p:sp>
      </p:grpSp>
      <p:pic>
        <p:nvPicPr>
          <p:cNvPr id="243" name="Image" descr="Image"/>
          <p:cNvPicPr>
            <a:picLocks noChangeAspect="1"/>
          </p:cNvPicPr>
          <p:nvPr/>
        </p:nvPicPr>
        <p:blipFill>
          <a:blip r:embed="rId8">
            <a:extLst/>
          </a:blip>
          <a:stretch>
            <a:fillRect/>
          </a:stretch>
        </p:blipFill>
        <p:spPr>
          <a:xfrm>
            <a:off x="11673438" y="6033377"/>
            <a:ext cx="7848938" cy="6339165"/>
          </a:xfrm>
          <a:prstGeom prst="rect">
            <a:avLst/>
          </a:prstGeom>
          <a:ln w="12700">
            <a:miter lim="400000"/>
          </a:ln>
        </p:spPr>
      </p:pic>
      <p:pic>
        <p:nvPicPr>
          <p:cNvPr id="244" name="Image" descr="Image"/>
          <p:cNvPicPr>
            <a:picLocks noChangeAspect="1"/>
          </p:cNvPicPr>
          <p:nvPr/>
        </p:nvPicPr>
        <p:blipFill>
          <a:blip r:embed="rId9">
            <a:extLst/>
          </a:blip>
          <a:stretch>
            <a:fillRect/>
          </a:stretch>
        </p:blipFill>
        <p:spPr>
          <a:xfrm>
            <a:off x="13340455" y="6976830"/>
            <a:ext cx="7629063" cy="6161585"/>
          </a:xfrm>
          <a:prstGeom prst="rect">
            <a:avLst/>
          </a:prstGeom>
          <a:ln w="12700">
            <a:miter lim="400000"/>
          </a:ln>
        </p:spPr>
      </p:pic>
      <p:pic>
        <p:nvPicPr>
          <p:cNvPr id="245" name="Image" descr="Image"/>
          <p:cNvPicPr>
            <a:picLocks noChangeAspect="1"/>
          </p:cNvPicPr>
          <p:nvPr/>
        </p:nvPicPr>
        <p:blipFill>
          <a:blip r:embed="rId10">
            <a:extLst/>
          </a:blip>
          <a:stretch>
            <a:fillRect/>
          </a:stretch>
        </p:blipFill>
        <p:spPr>
          <a:xfrm>
            <a:off x="15211011" y="7701635"/>
            <a:ext cx="6975893" cy="5634055"/>
          </a:xfrm>
          <a:prstGeom prst="rect">
            <a:avLst/>
          </a:prstGeom>
          <a:ln w="12700">
            <a:miter lim="400000"/>
          </a:ln>
        </p:spPr>
      </p:pic>
      <p:pic>
        <p:nvPicPr>
          <p:cNvPr id="246" name="Image" descr="Image"/>
          <p:cNvPicPr>
            <a:picLocks noChangeAspect="1"/>
          </p:cNvPicPr>
          <p:nvPr/>
        </p:nvPicPr>
        <p:blipFill>
          <a:blip r:embed="rId11">
            <a:extLst/>
          </a:blip>
          <a:stretch>
            <a:fillRect/>
          </a:stretch>
        </p:blipFill>
        <p:spPr>
          <a:xfrm>
            <a:off x="17245147" y="8414573"/>
            <a:ext cx="7287352" cy="5634054"/>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2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24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24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6" nodeType="clickEffect">
                                  <p:stCondLst>
                                    <p:cond delay="0"/>
                                  </p:stCondLst>
                                  <p:iterate>
                                    <p:tmAbs val="0"/>
                                  </p:iterate>
                                  <p:childTnLst>
                                    <p:set>
                                      <p:cBhvr>
                                        <p:cTn id="26" fill="hold"/>
                                        <p:tgtEl>
                                          <p:spTgt spid="24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7" nodeType="clickEffect">
                                  <p:stCondLst>
                                    <p:cond delay="0"/>
                                  </p:stCondLst>
                                  <p:iterate>
                                    <p:tmAbs val="0"/>
                                  </p:iterate>
                                  <p:childTnLst>
                                    <p:set>
                                      <p:cBhvr>
                                        <p:cTn id="30" fill="hold"/>
                                        <p:tgtEl>
                                          <p:spTgt spid="2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 grpId="2" animBg="1" advAuto="0"/>
      <p:bldP spid="239" grpId="1" animBg="1" advAuto="0"/>
      <p:bldP spid="242" grpId="3" animBg="1" advAuto="0"/>
      <p:bldP spid="243" grpId="4" animBg="1" advAuto="0"/>
      <p:bldP spid="244" grpId="5" animBg="1" advAuto="0"/>
      <p:bldP spid="245" grpId="6" animBg="1" advAuto="0"/>
      <p:bldP spid="246" grpId="7" animBg="1" advAuto="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New_Template4">
  <a:themeElements>
    <a:clrScheme name="New_Template4">
      <a:dk1>
        <a:srgbClr val="414141"/>
      </a:dk1>
      <a:lt1>
        <a:srgbClr val="004141"/>
      </a:lt1>
      <a:dk2>
        <a:srgbClr val="66635F"/>
      </a:dk2>
      <a:lt2>
        <a:srgbClr val="C9C3BA"/>
      </a:lt2>
      <a:accent1>
        <a:srgbClr val="738FAF"/>
      </a:accent1>
      <a:accent2>
        <a:srgbClr val="74B6A8"/>
      </a:accent2>
      <a:accent3>
        <a:srgbClr val="A0AA69"/>
      </a:accent3>
      <a:accent4>
        <a:srgbClr val="CBA968"/>
      </a:accent4>
      <a:accent5>
        <a:srgbClr val="D08A7A"/>
      </a:accent5>
      <a:accent6>
        <a:srgbClr val="9E95A9"/>
      </a:accent6>
      <a:hlink>
        <a:srgbClr val="0000FF"/>
      </a:hlink>
      <a:folHlink>
        <a:srgbClr val="FF00FF"/>
      </a:folHlink>
    </a:clrScheme>
    <a:fontScheme name="New_Template4">
      <a:majorFont>
        <a:latin typeface="Myriad Pro"/>
        <a:ea typeface="Myriad Pro"/>
        <a:cs typeface="Myriad Pro"/>
      </a:majorFont>
      <a:minorFont>
        <a:latin typeface="Myriad Pro"/>
        <a:ea typeface="Myriad Pro"/>
        <a:cs typeface="Myriad Pro"/>
      </a:minorFont>
    </a:fontScheme>
    <a:fmtScheme name="New_Templat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44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414141"/>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1400"/>
          </a:spcBef>
          <a:spcAft>
            <a:spcPts val="0"/>
          </a:spcAft>
          <a:buClrTx/>
          <a:buSzTx/>
          <a:buFontTx/>
          <a:buNone/>
          <a:tabLst/>
          <a:defRPr kumimoji="0" sz="4200" b="0" i="0" u="none" strike="noStrike" cap="none" spc="0" normalizeH="0" baseline="0">
            <a:ln>
              <a:noFill/>
            </a:ln>
            <a:solidFill>
              <a:srgbClr val="414141"/>
            </a:solidFill>
            <a:effectLst/>
            <a:uFillTx/>
            <a:latin typeface="+mn-lt"/>
            <a:ea typeface="+mn-ea"/>
            <a:cs typeface="+mn-cs"/>
            <a:sym typeface="Myriad Pr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New_Template4">
  <a:themeElements>
    <a:clrScheme name="New_Template4">
      <a:dk1>
        <a:srgbClr val="000000"/>
      </a:dk1>
      <a:lt1>
        <a:srgbClr val="FFFFFF"/>
      </a:lt1>
      <a:dk2>
        <a:srgbClr val="66635F"/>
      </a:dk2>
      <a:lt2>
        <a:srgbClr val="C9C3BA"/>
      </a:lt2>
      <a:accent1>
        <a:srgbClr val="738FAF"/>
      </a:accent1>
      <a:accent2>
        <a:srgbClr val="74B6A8"/>
      </a:accent2>
      <a:accent3>
        <a:srgbClr val="A0AA69"/>
      </a:accent3>
      <a:accent4>
        <a:srgbClr val="CBA968"/>
      </a:accent4>
      <a:accent5>
        <a:srgbClr val="D08A7A"/>
      </a:accent5>
      <a:accent6>
        <a:srgbClr val="9E95A9"/>
      </a:accent6>
      <a:hlink>
        <a:srgbClr val="0000FF"/>
      </a:hlink>
      <a:folHlink>
        <a:srgbClr val="FF00FF"/>
      </a:folHlink>
    </a:clrScheme>
    <a:fontScheme name="New_Template4">
      <a:majorFont>
        <a:latin typeface="Myriad Pro"/>
        <a:ea typeface="Myriad Pro"/>
        <a:cs typeface="Myriad Pro"/>
      </a:majorFont>
      <a:minorFont>
        <a:latin typeface="Myriad Pro"/>
        <a:ea typeface="Myriad Pro"/>
        <a:cs typeface="Myriad Pro"/>
      </a:minorFont>
    </a:fontScheme>
    <a:fmtScheme name="New_Templat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44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414141"/>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1400"/>
          </a:spcBef>
          <a:spcAft>
            <a:spcPts val="0"/>
          </a:spcAft>
          <a:buClrTx/>
          <a:buSzTx/>
          <a:buFontTx/>
          <a:buNone/>
          <a:tabLst/>
          <a:defRPr kumimoji="0" sz="4200" b="0" i="0" u="none" strike="noStrike" cap="none" spc="0" normalizeH="0" baseline="0">
            <a:ln>
              <a:noFill/>
            </a:ln>
            <a:solidFill>
              <a:srgbClr val="414141"/>
            </a:solidFill>
            <a:effectLst/>
            <a:uFillTx/>
            <a:latin typeface="+mn-lt"/>
            <a:ea typeface="+mn-ea"/>
            <a:cs typeface="+mn-cs"/>
            <a:sym typeface="Myriad Pr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628</Words>
  <Application>Microsoft Office PowerPoint</Application>
  <PresentationFormat>Custom</PresentationFormat>
  <Paragraphs>112</Paragraphs>
  <Slides>35</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35</vt:i4>
      </vt:variant>
    </vt:vector>
  </HeadingPairs>
  <TitlesOfParts>
    <vt:vector size="46" baseType="lpstr">
      <vt:lpstr>Arial</vt:lpstr>
      <vt:lpstr>Bodoni SvtyTwo ITC TT-Book</vt:lpstr>
      <vt:lpstr>Calibri</vt:lpstr>
      <vt:lpstr>Helvetica</vt:lpstr>
      <vt:lpstr>Helvetica Neue</vt:lpstr>
      <vt:lpstr>Menlo</vt:lpstr>
      <vt:lpstr>Minion Pro</vt:lpstr>
      <vt:lpstr>Myriad Pro</vt:lpstr>
      <vt:lpstr>Palatino</vt:lpstr>
      <vt:lpstr>Zapf Dingbats</vt:lpstr>
      <vt:lpstr>New_Template4</vt:lpstr>
      <vt:lpstr>Teaching Reproducible Data Science</vt:lpstr>
      <vt:lpstr>Reproducible Research</vt:lpstr>
      <vt:lpstr>The course: STAT 159/259</vt:lpstr>
      <vt:lpstr>Student makeup</vt:lpstr>
      <vt:lpstr>Goals</vt:lpstr>
      <vt:lpstr>Ideas: readings</vt:lpstr>
      <vt:lpstr>Core skills</vt:lpstr>
      <vt:lpstr>The IPython/Jupyter Notebook</vt:lpstr>
      <vt:lpstr>Work environments</vt:lpstr>
      <vt:lpstr>Git and Python workflow everywhere</vt:lpstr>
      <vt:lpstr>Computational hygiene: a daily habit</vt:lpstr>
      <vt:lpstr>Explicit dependency management</vt:lpstr>
      <vt:lpstr>Automation and Testing: SW Carpentry</vt:lpstr>
      <vt:lpstr>Continuous Integration with Travis</vt:lpstr>
      <vt:lpstr>Project 1: real-world replication</vt:lpstr>
      <vt:lpstr>PowerPoint Presentation</vt:lpstr>
      <vt:lpstr>PowerPoint Presentation</vt:lpstr>
      <vt:lpstr>PowerPoint Presentation</vt:lpstr>
      <vt:lpstr>GitHub Classroom</vt:lpstr>
      <vt:lpstr>Standard workflow: Makefile and environment.yml</vt:lpstr>
      <vt:lpstr>mybinder.org: shareable reproducibility</vt:lpstr>
      <vt:lpstr>A long time ago in a galaxy far, far away…</vt:lpstr>
      <vt:lpstr>September 14, 2015</vt:lpstr>
      <vt:lpstr>LIGO: Open Science with Jupyter</vt:lpstr>
      <vt:lpstr>Binder: reproducible, executable scholarship</vt:lpstr>
      <vt:lpstr>Project 3: original analysis</vt:lpstr>
      <vt:lpstr>PowerPoint Presentation</vt:lpstr>
      <vt:lpstr>PowerPoint Presentation</vt:lpstr>
      <vt:lpstr>Berkeley’s  Data Science Courses</vt:lpstr>
      <vt:lpstr>Data 8 &amp; Data100: massive uptake</vt:lpstr>
      <vt:lpstr>PowerPoint Presentation</vt:lpstr>
      <vt:lpstr>Berkeley in a few years…</vt:lpstr>
      <vt:lpstr>Student feedback</vt:lpstr>
      <vt:lpstr>In summary</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Teaching Reproducible Data Science</dc:title>
  <dc:creator>Patel, Janki</dc:creator>
  <cp:lastModifiedBy>Windows User</cp:lastModifiedBy>
  <cp:revision>2</cp:revision>
  <dcterms:modified xsi:type="dcterms:W3CDTF">2018-03-23T17:53:25Z</dcterms:modified>
</cp:coreProperties>
</file>