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9" r:id="rId3"/>
    <p:sldId id="258" r:id="rId4"/>
    <p:sldId id="262" r:id="rId5"/>
    <p:sldId id="257" r:id="rId6"/>
    <p:sldId id="260" r:id="rId7"/>
    <p:sldId id="261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3" d="100"/>
          <a:sy n="83" d="100"/>
        </p:scale>
        <p:origin x="-10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5415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1614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1696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0042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209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9536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753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9622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88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7047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74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E34B82-F80F-3049-94F0-156B727CF8EA}" type="datetimeFigureOut">
              <a:rPr lang="en-US" smtClean="0"/>
              <a:t>8/29/12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AAEE45-E2E6-0449-A4BD-61993EF371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3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emf"/><Relationship Id="rId3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Forum on Global Scientific Data Infrastructures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What useful short-term efforts and deliverables could a global scientific community organization take on that would facilitate data-driven interoperability? Are there any low-hanging fruits or some common elements or approaches that should be addressed early in the process?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87013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Coming At This Very Much From A Life Sciences Perspective, Which Means: 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have a series of well developed silos</a:t>
            </a:r>
          </a:p>
          <a:p>
            <a:r>
              <a:rPr lang="en-US" dirty="0" smtClean="0"/>
              <a:t>Funding is very government dependent and almost exclusively along national boundaries</a:t>
            </a:r>
          </a:p>
          <a:p>
            <a:r>
              <a:rPr lang="en-US" dirty="0" smtClean="0"/>
              <a:t>Data discovery is an increasing problem</a:t>
            </a:r>
          </a:p>
          <a:p>
            <a:r>
              <a:rPr lang="en-US" dirty="0" smtClean="0"/>
              <a:t>Data does not mean knowledge </a:t>
            </a:r>
            <a:r>
              <a:rPr lang="en-US" dirty="0" smtClean="0"/>
              <a:t>- the </a:t>
            </a:r>
            <a:r>
              <a:rPr lang="en-US" dirty="0" smtClean="0"/>
              <a:t>tools to extract that knowledge from data are lacking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4407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46021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DWF Hopes to Solve Problems that Transcend National Boundaries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i="1" dirty="0"/>
              <a:t>A</a:t>
            </a:r>
            <a:r>
              <a:rPr lang="en-US" i="1" dirty="0" smtClean="0"/>
              <a:t> United Nations for Data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FF0000"/>
                </a:solidFill>
              </a:rPr>
              <a:t>Suggestion 1: Process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Work with One or More Bottom Up Approaches to the Problem as a Test Bed and (Hopefully) Testament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30677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905" y="2967350"/>
            <a:ext cx="8229600" cy="1143000"/>
          </a:xfrm>
        </p:spPr>
        <p:txBody>
          <a:bodyPr/>
          <a:lstStyle/>
          <a:p>
            <a:r>
              <a:rPr lang="en-US" dirty="0" smtClean="0"/>
              <a:t>Example of a </a:t>
            </a:r>
            <a:r>
              <a:rPr lang="en-US" dirty="0" err="1"/>
              <a:t>T</a:t>
            </a:r>
            <a:r>
              <a:rPr lang="en-US" dirty="0" err="1" smtClean="0"/>
              <a:t>estbed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26088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059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Driven by good will/need of practitioners</a:t>
            </a:r>
          </a:p>
          <a:p>
            <a:r>
              <a:rPr lang="en-US" dirty="0" smtClean="0"/>
              <a:t>No government support – formed 501(c)3</a:t>
            </a:r>
          </a:p>
          <a:p>
            <a:r>
              <a:rPr lang="en-US" dirty="0" smtClean="0"/>
              <a:t>Defines global data standards</a:t>
            </a:r>
          </a:p>
          <a:p>
            <a:r>
              <a:rPr lang="en-US" dirty="0" smtClean="0"/>
              <a:t>Develops joint deposition and annotation tools</a:t>
            </a:r>
          </a:p>
          <a:p>
            <a:r>
              <a:rPr lang="en-US" dirty="0" smtClean="0"/>
              <a:t>Forms task forces to resolve issues </a:t>
            </a:r>
            <a:r>
              <a:rPr lang="en-US" dirty="0" err="1" smtClean="0"/>
              <a:t>eg</a:t>
            </a:r>
            <a:r>
              <a:rPr lang="en-US" dirty="0" smtClean="0"/>
              <a:t> new data types</a:t>
            </a:r>
          </a:p>
          <a:p>
            <a:r>
              <a:rPr lang="en-US" dirty="0"/>
              <a:t>C</a:t>
            </a:r>
            <a:r>
              <a:rPr lang="en-US" dirty="0" smtClean="0"/>
              <a:t>ompetes on “data out”</a:t>
            </a:r>
          </a:p>
          <a:p>
            <a:endParaRPr lang="en-US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233271" y="101838"/>
            <a:ext cx="2692400" cy="1108075"/>
            <a:chOff x="0" y="5357813"/>
            <a:chExt cx="2692400" cy="1108075"/>
          </a:xfrm>
        </p:grpSpPr>
        <p:pic>
          <p:nvPicPr>
            <p:cNvPr id="5" name="Picture 6" descr="wwpdb-small-new.eps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5357813"/>
              <a:ext cx="2235200" cy="6619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5"/>
            <p:cNvSpPr/>
            <p:nvPr/>
          </p:nvSpPr>
          <p:spPr>
            <a:xfrm>
              <a:off x="0" y="6172200"/>
              <a:ext cx="2692400" cy="293688"/>
            </a:xfrm>
            <a:prstGeom prst="rect">
              <a:avLst/>
            </a:prstGeom>
            <a:solidFill>
              <a:srgbClr val="488F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srgbClr val="488F3B"/>
                </a:solidFill>
                <a:ea typeface="ＭＳ Ｐゴシック" pitchFamily="-105" charset="-128"/>
                <a:cs typeface="ＭＳ Ｐゴシック" pitchFamily="-105" charset="-128"/>
              </a:endParaRPr>
            </a:p>
          </p:txBody>
        </p: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609600" y="6096000"/>
              <a:ext cx="2082800" cy="3698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algn="r" eaLnBrk="1" hangingPunct="1"/>
              <a:r>
                <a:rPr lang="en-US" altLang="ja-JP" sz="1800">
                  <a:solidFill>
                    <a:schemeClr val="bg1"/>
                  </a:solidFill>
                </a:rPr>
                <a:t>wwpdb.org</a:t>
              </a:r>
            </a:p>
          </p:txBody>
        </p:sp>
      </p:grpSp>
      <p:pic>
        <p:nvPicPr>
          <p:cNvPr id="8" name="Picture 7" descr="Picture 5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122" y="179966"/>
            <a:ext cx="6068878" cy="736259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39147" y="5797441"/>
            <a:ext cx="66878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i="1" dirty="0" smtClean="0"/>
              <a:t>Example of a Bottom up Approach</a:t>
            </a:r>
            <a:endParaRPr lang="en-US" sz="3600" i="1" dirty="0"/>
          </a:p>
        </p:txBody>
      </p:sp>
    </p:spTree>
    <p:extLst>
      <p:ext uri="{BB962C8B-B14F-4D97-AF65-F5344CB8AC3E}">
        <p14:creationId xmlns:p14="http://schemas.microsoft.com/office/powerpoint/2010/main" val="2199037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4304" y="260016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Suggestion 2: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Establish a Single Data Broker With Wide Usage That Conforms to the General Principle of What DWF is Trying to Do 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4321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9009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Suggestion 3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Learn from the App Model in Supporting Access and Analysis to </a:t>
            </a:r>
            <a:r>
              <a:rPr lang="en-US" dirty="0" smtClean="0">
                <a:solidFill>
                  <a:srgbClr val="FF0000"/>
                </a:solidFill>
              </a:rPr>
              <a:t>Data </a:t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dirty="0" smtClean="0">
                <a:solidFill>
                  <a:srgbClr val="FF0000"/>
                </a:solidFill>
              </a:rPr>
              <a:t>(Could be a Business Model Here)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613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177</Words>
  <Application>Microsoft Macintosh PowerPoint</Application>
  <PresentationFormat>On-screen Show (4:3)</PresentationFormat>
  <Paragraphs>19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Forum on Global Scientific Data Infrastructures</vt:lpstr>
      <vt:lpstr>Coming At This Very Much From A Life Sciences Perspective, Which Means: </vt:lpstr>
      <vt:lpstr>The DWF Hopes to Solve Problems that Transcend National Boundaries  A United Nations for Data  Suggestion 1: Process Work with One or More Bottom Up Approaches to the Problem as a Test Bed and (Hopefully) Testament </vt:lpstr>
      <vt:lpstr>Example of a Testbed </vt:lpstr>
      <vt:lpstr>PowerPoint Presentation</vt:lpstr>
      <vt:lpstr>Suggestion 2:  Establish a Single Data Broker With Wide Usage That Conforms to the General Principle of What DWF is Trying to Do </vt:lpstr>
      <vt:lpstr>Suggestion 3  Learn from the App Model in Supporting Access and Analysis to Data  (Could be a Business Model Here)</vt:lpstr>
    </vt:vector>
  </TitlesOfParts>
  <Company>UCSD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on Global Scientific Data Infrastructures</dc:title>
  <dc:creator>Philip Bourne</dc:creator>
  <cp:lastModifiedBy>RCSB PDB</cp:lastModifiedBy>
  <cp:revision>9</cp:revision>
  <dcterms:created xsi:type="dcterms:W3CDTF">2012-08-28T15:12:27Z</dcterms:created>
  <dcterms:modified xsi:type="dcterms:W3CDTF">2012-08-29T16:04:39Z</dcterms:modified>
</cp:coreProperties>
</file>